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5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DCF7-2BA2-4D96-96DA-4005E36986B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775" y="206478"/>
            <a:ext cx="4999703" cy="7078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1135624"/>
            <a:ext cx="10240790" cy="54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3343274"/>
            <a:ext cx="3048066" cy="1719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08" y="335838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4" y="3255014"/>
            <a:ext cx="1981200" cy="189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9" y="3358381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7326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93" y="-3629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8024"/>
            <a:ext cx="2245377" cy="1592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18" y="25615"/>
            <a:ext cx="2657475" cy="1724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219" y="1719233"/>
            <a:ext cx="11591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যেতে পারে না ।তবে পাতা ,কাণ্ড ,নড়া চড়া  করতে পারে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0999" y="2922810"/>
            <a:ext cx="12222999" cy="36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2031" y="5500468"/>
            <a:ext cx="1115568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এক জায়গা থেকে অন্য জায়গায় চলাচল করতে পারে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1"/>
            <a:ext cx="6071419" cy="442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"/>
            <a:ext cx="5855110" cy="4424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665" y="4940709"/>
            <a:ext cx="4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মরা পর্যন্ত বৃদ্ধি পায়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8284" y="4940710"/>
            <a:ext cx="530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নির্দিষ্ট একটা বয়স পর্যন্ত বৃদ্ধি পায়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10320" cy="4178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3" y="-1"/>
            <a:ext cx="3541032" cy="4178106"/>
          </a:xfrm>
          <a:prstGeom prst="rect">
            <a:avLst/>
          </a:prstGeom>
        </p:spPr>
      </p:pic>
      <p:sp>
        <p:nvSpPr>
          <p:cNvPr id="4" name="Up-Down Arrow 3"/>
          <p:cNvSpPr/>
          <p:nvPr/>
        </p:nvSpPr>
        <p:spPr>
          <a:xfrm>
            <a:off x="5641146" y="288388"/>
            <a:ext cx="140676" cy="65696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0" y="4178105"/>
            <a:ext cx="12192000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9982" y="815926"/>
            <a:ext cx="1786596" cy="2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93034" y="113948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78966" y="1294228"/>
            <a:ext cx="199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12568" y="2834637"/>
            <a:ext cx="1786596" cy="13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40137" y="1617786"/>
            <a:ext cx="1997612" cy="11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97218" y="288388"/>
            <a:ext cx="1041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54683" y="1603717"/>
            <a:ext cx="2110154" cy="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12648" y="3393885"/>
            <a:ext cx="3744061" cy="12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19118" y="733248"/>
            <a:ext cx="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কপাল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0658" y="1115721"/>
            <a:ext cx="8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নাক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0701" y="1592706"/>
            <a:ext cx="100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মুখ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5729" y="2834637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4837" y="140677"/>
            <a:ext cx="162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7378" y="1592706"/>
            <a:ext cx="151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ডাল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3312" y="3332852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কাণ্ড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65" y="4751560"/>
            <a:ext cx="521820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কপাল ,নাক ,মুখ ,হাত ,পা রয়েছে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329" y="5043948"/>
            <a:ext cx="582561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পাতা, কাণ্ড ,শাখা, ডাল ,শিকড় রয়েছে।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582" y="661834"/>
            <a:ext cx="794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48" y="2050026"/>
            <a:ext cx="414429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7" y="3283360"/>
            <a:ext cx="41442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৩ টি বৈশিষ্ট্য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32" y="2050026"/>
            <a:ext cx="373134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32" y="3274142"/>
            <a:ext cx="4100052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৩ টি বৈশিষ্ট্য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077" y="516194"/>
            <a:ext cx="905551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এবার বই খুলি ও পড়ি পৃষ্টা নং ১২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316" y="634181"/>
            <a:ext cx="790513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890" y="1637071"/>
            <a:ext cx="989616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১।উদ্ভিদের কি কি অঙ্গ রয়েছে ? 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452" y="2639961"/>
            <a:ext cx="6858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প্রাণীরা কিভাবে চলাচল করে ? খাতায়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43" y="958627"/>
            <a:ext cx="8524569" cy="6251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0968" y="0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458" y="899652"/>
            <a:ext cx="5636342" cy="527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756" y="899652"/>
            <a:ext cx="7521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শারমিন আক্তার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রামপুর টুবঘরিয়া সরকারি প্রাথমিক বিদ্যালয়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 ,দিনাজ পুর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8101"/>
          </a:xfrm>
        </p:spPr>
        <p:txBody>
          <a:bodyPr>
            <a:norm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 প্রাথমিক বিজ্ঞান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চতুর্থ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উদ্ভিদ ও প্রাণি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উদ্ভিদ ও প্রাণির মধ্যে পার্থক্য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  <a:b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2.2.1 – উদ্ভিদ ও প্রাণির মধ্যে পার্থক্য নির্ণয় করতে পারবে 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3" y="645242"/>
            <a:ext cx="9515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3" y="0"/>
            <a:ext cx="3884908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7017" cy="254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467103"/>
            <a:ext cx="4262034" cy="207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9" y="2529518"/>
            <a:ext cx="3812583" cy="4516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1779291"/>
            <a:ext cx="3807417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64" y="4297596"/>
            <a:ext cx="3412645" cy="241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0" y="4603198"/>
            <a:ext cx="4270579" cy="2408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098" y="200280"/>
            <a:ext cx="491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302" y="402608"/>
            <a:ext cx="7669161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929" y="2182761"/>
            <a:ext cx="740369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পার্থক্য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1" y="1760562"/>
            <a:ext cx="2370879" cy="2442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96" y="1886718"/>
            <a:ext cx="283845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" y="5126601"/>
            <a:ext cx="282892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7" y="5064688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771" y="330641"/>
            <a:ext cx="741936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গুলো মিলিয়ে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7161" y="2588739"/>
            <a:ext cx="529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তরল খাবার গ্রহন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55004" y="2835408"/>
            <a:ext cx="8096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846142" y="2835408"/>
            <a:ext cx="1179871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4873" y="5780782"/>
            <a:ext cx="4970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প্রানি তরল, ,কঠিন ও সব ধরনের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খাবার গ্রহন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97161" y="5936225"/>
            <a:ext cx="62918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52619" y="5936225"/>
            <a:ext cx="113562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54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>
            <a:fillRect/>
          </a:stretch>
        </p:blipFill>
        <p:spPr>
          <a:xfrm>
            <a:off x="2857500" y="2151"/>
            <a:ext cx="2838450" cy="2632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2" y="0"/>
            <a:ext cx="285502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51" y="0"/>
            <a:ext cx="3335749" cy="25107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090834" y="-65293"/>
            <a:ext cx="61993" cy="662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1303" y="3221141"/>
            <a:ext cx="5820697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নিজের খাবার নিজে তৈরী করতে পারে না ।খাবারের জন্য উদ্ভিদ ও প্রাণীর  উপর নির্ভরশীল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4804475"/>
            <a:ext cx="5419018" cy="2053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0441858" y="1899623"/>
            <a:ext cx="575187" cy="128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77084" y="2619375"/>
            <a:ext cx="752168" cy="56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10441858" y="4247535"/>
            <a:ext cx="45719" cy="884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67" y="4549584"/>
            <a:ext cx="5548466" cy="107721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আলোর সাহায্যে নিজের খাবার নিজে তৈরী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77376" y="2542637"/>
            <a:ext cx="294967" cy="1870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878057" y="2376641"/>
            <a:ext cx="132736" cy="1870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246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পাঠ পরিচিতি  বিষয় :  প্রাথমিক বিজ্ঞান  শ্রেণি : চতুর্থ  পাঠঃ উদ্ভিদ ও প্রাণি  পাঠের অংশঃ উদ্ভিদ ও প্রাণির মধ্যে পার্থক্য  </vt:lpstr>
      <vt:lpstr>শিখন ফলঃ  2.2.1 – উদ্ভিদ ও প্রাণির মধ্যে পার্থক্য নির্ণয় করতে পারবে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ismail</dc:title>
  <dc:creator>PTI-Pc</dc:creator>
  <cp:lastModifiedBy>IMD</cp:lastModifiedBy>
  <cp:revision>43</cp:revision>
  <dcterms:created xsi:type="dcterms:W3CDTF">2019-02-22T19:08:40Z</dcterms:created>
  <dcterms:modified xsi:type="dcterms:W3CDTF">2020-12-03T10:13:53Z</dcterms:modified>
</cp:coreProperties>
</file>