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</p:sldMasterIdLst>
  <p:notesMasterIdLst>
    <p:notesMasterId r:id="rId24"/>
  </p:notesMasterIdLst>
  <p:sldIdLst>
    <p:sldId id="286" r:id="rId4"/>
    <p:sldId id="289" r:id="rId5"/>
    <p:sldId id="291" r:id="rId6"/>
    <p:sldId id="290" r:id="rId7"/>
    <p:sldId id="271" r:id="rId8"/>
    <p:sldId id="258" r:id="rId9"/>
    <p:sldId id="273" r:id="rId10"/>
    <p:sldId id="274" r:id="rId11"/>
    <p:sldId id="260" r:id="rId12"/>
    <p:sldId id="292" r:id="rId13"/>
    <p:sldId id="262" r:id="rId14"/>
    <p:sldId id="284" r:id="rId15"/>
    <p:sldId id="263" r:id="rId16"/>
    <p:sldId id="275" r:id="rId17"/>
    <p:sldId id="264" r:id="rId18"/>
    <p:sldId id="276" r:id="rId19"/>
    <p:sldId id="265" r:id="rId20"/>
    <p:sldId id="266" r:id="rId21"/>
    <p:sldId id="26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C414-F763-4685-BC83-3B855A1F72C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CA3AF-6269-4C40-ABBC-2BEB03D5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5E658-EB00-4087-B866-15758CF0BDE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5E658-EB00-4087-B866-15758CF0BDE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7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2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2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5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3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3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7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0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82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9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7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21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44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3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8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6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7BFA-4A8D-45A7-A8F8-7530928080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1BCC-637A-4046-9F50-9592493FC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4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 rot="16200000">
            <a:off x="-2890402" y="3196936"/>
            <a:ext cx="6487392" cy="533400"/>
          </a:xfrm>
          <a:prstGeom prst="verticalScroll">
            <a:avLst>
              <a:gd name="adj" fmla="val 246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 rot="5400000">
            <a:off x="5519304" y="3193472"/>
            <a:ext cx="6487392" cy="609600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995" y="86589"/>
            <a:ext cx="7838205" cy="2788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995" y="6466610"/>
            <a:ext cx="7838205" cy="2701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78754"/>
            <a:ext cx="7696200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ক্লাসে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তোমাদেরকে</a:t>
            </a:r>
            <a:endParaRPr lang="en-US" sz="4800" b="1" kern="0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  <a:p>
            <a:pPr>
              <a:defRPr/>
            </a:pPr>
            <a:r>
              <a:rPr lang="en-US" sz="54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bn-BD" sz="115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15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115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666999"/>
            <a:ext cx="71628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4625"/>
            <a:ext cx="7962571" cy="49000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352800" y="4724400"/>
            <a:ext cx="44196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0" y="1359980"/>
            <a:ext cx="1295400" cy="34025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2800" y="1468582"/>
            <a:ext cx="4419600" cy="3276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4800600" y="4800600"/>
            <a:ext cx="457200" cy="838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724400"/>
            <a:ext cx="1752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ভূরেখা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072161" y="3180875"/>
            <a:ext cx="457202" cy="801046"/>
          </a:xfrm>
          <a:prstGeom prst="downArrow">
            <a:avLst>
              <a:gd name="adj1" fmla="val 7987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90660" y="3468974"/>
            <a:ext cx="256496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উল্লম্ব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178314"/>
            <a:ext cx="1752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উল্লম্বতল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485" y="5908637"/>
            <a:ext cx="7924800" cy="316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373"/>
            <a:ext cx="9143999" cy="2743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590800" y="547255"/>
            <a:ext cx="4419600" cy="1676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34386" y="2223655"/>
            <a:ext cx="5058696" cy="158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47800" y="2241599"/>
            <a:ext cx="5485233" cy="18830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rved Down Arrow 29"/>
          <p:cNvSpPr/>
          <p:nvPr/>
        </p:nvSpPr>
        <p:spPr>
          <a:xfrm rot="17477822">
            <a:off x="4932492" y="1717304"/>
            <a:ext cx="706351" cy="339337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4839646">
            <a:off x="4202057" y="2474619"/>
            <a:ext cx="889912" cy="387320"/>
          </a:xfrm>
          <a:prstGeom prst="curvedUpArrow">
            <a:avLst>
              <a:gd name="adj1" fmla="val 25000"/>
              <a:gd name="adj2" fmla="val 50000"/>
              <a:gd name="adj3" fmla="val 429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5638800" y="1385453"/>
            <a:ext cx="304800" cy="7966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7082" y="547254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3183140"/>
            <a:ext cx="358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486400" y="2376765"/>
            <a:ext cx="304800" cy="583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5999" y="2277654"/>
            <a:ext cx="2286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ভূরেখা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05601"/>
            <a:ext cx="9143999" cy="178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199" y="4176009"/>
            <a:ext cx="906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ভূতলের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কোন বিন্দু ভূমির সমান্তরাল রেখার সাথে যে কোণ  উৎপন্ন করে তাকে উন্নতি কোণ বলে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409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ভূতলের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রেখার নিচের কোন বিন্দু ভূ-রেখার সাথে যে কোণ  উৎপন্ন করে তাকে অবনতি কোণ বলে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40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571" y="685800"/>
            <a:ext cx="4764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একক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কাজ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11" y="4216706"/>
            <a:ext cx="7056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/>
              </a:rPr>
              <a:t>উন্নতি</a:t>
            </a:r>
            <a:r>
              <a:rPr lang="en-US" sz="4400" b="1" dirty="0" smtClean="0">
                <a:latin typeface="NikoshBAN"/>
              </a:rPr>
              <a:t> ও </a:t>
            </a:r>
            <a:r>
              <a:rPr lang="en-US" sz="4400" b="1" dirty="0" err="1" smtClean="0">
                <a:latin typeface="NikoshBAN"/>
              </a:rPr>
              <a:t>অবনতি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কোণ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কী</a:t>
            </a:r>
            <a:r>
              <a:rPr lang="en-US" sz="4400" b="1" dirty="0" smtClean="0">
                <a:latin typeface="NikoshBAN"/>
              </a:rPr>
              <a:t> ?  </a:t>
            </a:r>
            <a:endParaRPr lang="en-US" sz="44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19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ভূরেখা,উর্ধ্বরেখা,উল্লম্ব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7034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/>
          <p:cNvSpPr/>
          <p:nvPr/>
        </p:nvSpPr>
        <p:spPr>
          <a:xfrm rot="17149755">
            <a:off x="5841433" y="4639584"/>
            <a:ext cx="713537" cy="499775"/>
          </a:xfrm>
          <a:prstGeom prst="arc">
            <a:avLst>
              <a:gd name="adj1" fmla="val 10868134"/>
              <a:gd name="adj2" fmla="val 20937279"/>
            </a:avLst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78" y="803854"/>
            <a:ext cx="1720644" cy="47685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81738" y="1294820"/>
            <a:ext cx="3589248" cy="39993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70441" y="475940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06096" y="1270575"/>
            <a:ext cx="46704" cy="3946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52800" y="5184656"/>
            <a:ext cx="3636904" cy="377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658" y="-152400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টাওয়ারের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পাদবিন্দু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ভূতলস্থ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BD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এর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905500" y="4152900"/>
            <a:ext cx="16002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67400" y="2895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762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1800" y="5511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1400" y="5159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6718586" y="5074594"/>
            <a:ext cx="260163" cy="2578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9338" y="111817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22" y="2590799"/>
            <a:ext cx="216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 0.62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2" grpId="0" animBg="1"/>
      <p:bldP spid="29" grpId="0"/>
      <p:bldP spid="30" grpId="0"/>
      <p:bldP spid="31" grpId="0"/>
      <p:bldP spid="32" grpId="0"/>
      <p:bldP spid="15" grpId="0" animBg="1"/>
      <p:bldP spid="17" grpId="0" animBg="1"/>
      <p:bldP spid="17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676400"/>
                <a:ext cx="8305800" cy="452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0000"/>
                    </a:solidFill>
                    <a:latin typeface="NikoshBAN"/>
                  </a:rPr>
                  <a:t>সমাধানঃ</a:t>
                </a:r>
                <a:r>
                  <a:rPr lang="en-US" sz="4800" dirty="0" smtClean="0">
                    <a:latin typeface="NikoshBAN"/>
                  </a:rPr>
                  <a:t> </a:t>
                </a:r>
              </a:p>
              <a:p>
                <a:r>
                  <a:rPr lang="en-US" sz="3200" dirty="0">
                    <a:latin typeface="NikoshBAN"/>
                  </a:rPr>
                  <a:t> </a:t>
                </a:r>
                <a:r>
                  <a:rPr lang="en-US" sz="3200" dirty="0" smtClean="0">
                    <a:latin typeface="NikoshBAN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এ</m:t>
                    </m:r>
                  </m:oMath>
                </a14:m>
                <a:endParaRPr lang="en-US" sz="3200" b="0" dirty="0" smtClean="0">
                  <a:latin typeface="NikoshBAN"/>
                  <a:ea typeface="Cambria Math"/>
                </a:endParaRPr>
              </a:p>
              <a:p>
                <a:r>
                  <a:rPr lang="en-US" sz="3200" dirty="0" smtClean="0">
                    <a:latin typeface="NikoshBAN"/>
                  </a:rPr>
                  <a:t>                           tan6o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°=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300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den>
                    </m:f>
                  </m:oMath>
                </a14:m>
                <a:endParaRPr lang="en-US" sz="3200" b="0" dirty="0" smtClean="0">
                  <a:latin typeface="NikoshBAN"/>
                  <a:ea typeface="Cambria Math"/>
                </a:endParaRPr>
              </a:p>
              <a:p>
                <a:r>
                  <a:rPr lang="en-US" sz="3200" dirty="0" smtClean="0">
                    <a:latin typeface="NikoshBAN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300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𝐵𝐶</m:t>
                        </m:r>
                      </m:den>
                    </m:f>
                  </m:oMath>
                </a14:m>
                <a:endParaRPr lang="en-US" sz="3200" dirty="0" smtClean="0">
                  <a:latin typeface="NikoshBAN"/>
                </a:endParaRPr>
              </a:p>
              <a:p>
                <a:r>
                  <a:rPr lang="en-US" sz="3200" dirty="0">
                    <a:latin typeface="NikoshBAN"/>
                  </a:rPr>
                  <a:t> </a:t>
                </a:r>
                <a:r>
                  <a:rPr lang="en-US" sz="3200" dirty="0" smtClean="0">
                    <a:latin typeface="NikoshBAN"/>
                  </a:rPr>
                  <a:t>                             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3200" dirty="0" smtClean="0">
                    <a:latin typeface="NikoshBAN"/>
                  </a:rPr>
                  <a:t>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300</m:t>
                        </m:r>
                      </m:num>
                      <m:den>
                        <m:r>
                          <a:rPr lang="en-US" sz="3200" i="1" dirty="0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latin typeface="NikoshBAN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 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3200" dirty="0" smtClean="0">
                    <a:latin typeface="NikoshBAN"/>
                  </a:rPr>
                  <a:t>BC=100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200" b="0" i="1" dirty="0" smtClean="0">
                  <a:latin typeface="NikoshBAN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3200" dirty="0"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305800" cy="4520918"/>
              </a:xfrm>
              <a:prstGeom prst="rect">
                <a:avLst/>
              </a:prstGeom>
              <a:blipFill rotWithShape="1">
                <a:blip r:embed="rId2"/>
                <a:stretch>
                  <a:fillRect l="-3377" t="-4043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9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>
            <a:off x="3947652" y="1295400"/>
            <a:ext cx="914400" cy="914400"/>
          </a:xfrm>
          <a:prstGeom prst="arc">
            <a:avLst>
              <a:gd name="adj1" fmla="val 18130888"/>
              <a:gd name="adj2" fmla="val 495044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1233449">
            <a:off x="5665474" y="4601781"/>
            <a:ext cx="677121" cy="968449"/>
          </a:xfrm>
          <a:prstGeom prst="arc">
            <a:avLst>
              <a:gd name="adj1" fmla="val 18130888"/>
              <a:gd name="adj2" fmla="val 495044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52" y="1327667"/>
            <a:ext cx="2286000" cy="4114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3193026" y="2140974"/>
            <a:ext cx="4023852" cy="248510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1386348"/>
            <a:ext cx="3048000" cy="7620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981994" y="3352800"/>
            <a:ext cx="3961606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3486080">
            <a:off x="4744938" y="3191241"/>
            <a:ext cx="172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1535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487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4269" y="117901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মিনারটির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762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282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86200" y="5334000"/>
            <a:ext cx="2590800" cy="7620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46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600" y="1219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5010150" y="590550"/>
            <a:ext cx="914400" cy="15621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8400" y="533400"/>
            <a:ext cx="2286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879273" y="1277337"/>
            <a:ext cx="280555" cy="2667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4600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2760" y="3136613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676400"/>
                <a:ext cx="8305800" cy="388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0000"/>
                    </a:solidFill>
                    <a:latin typeface="NikoshBAN"/>
                  </a:rPr>
                  <a:t>সমাধানঃ</a:t>
                </a:r>
                <a:r>
                  <a:rPr lang="en-US" sz="4800" dirty="0" smtClean="0">
                    <a:latin typeface="NikoshBAN"/>
                  </a:rPr>
                  <a:t> </a:t>
                </a:r>
              </a:p>
              <a:p>
                <a:r>
                  <a:rPr lang="en-US" sz="3200" dirty="0">
                    <a:latin typeface="NikoshBAN"/>
                  </a:rPr>
                  <a:t> </a:t>
                </a:r>
                <a:r>
                  <a:rPr lang="en-US" sz="3200" dirty="0" smtClean="0">
                    <a:latin typeface="NikoshBAN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এ</m:t>
                    </m:r>
                  </m:oMath>
                </a14:m>
                <a:endParaRPr lang="en-US" sz="3200" b="0" dirty="0" smtClean="0">
                  <a:latin typeface="NikoshBAN"/>
                  <a:ea typeface="Cambria Math"/>
                </a:endParaRPr>
              </a:p>
              <a:p>
                <a:r>
                  <a:rPr lang="en-US" sz="3200" dirty="0" smtClean="0">
                    <a:latin typeface="NikoshBAN"/>
                  </a:rPr>
                  <a:t>                           Sin6o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°=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80</m:t>
                        </m:r>
                      </m:den>
                    </m:f>
                  </m:oMath>
                </a14:m>
                <a:endParaRPr lang="en-US" sz="3200" b="0" dirty="0" smtClean="0">
                  <a:latin typeface="NikoshBAN"/>
                  <a:ea typeface="Cambria Math"/>
                </a:endParaRPr>
              </a:p>
              <a:p>
                <a:r>
                  <a:rPr lang="en-US" sz="3200" dirty="0" smtClean="0">
                    <a:latin typeface="NikoshBAN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80</m:t>
                        </m:r>
                      </m:den>
                    </m:f>
                  </m:oMath>
                </a14:m>
                <a:endParaRPr lang="en-US" sz="3200" dirty="0" smtClean="0">
                  <a:latin typeface="NikoshBAN"/>
                </a:endParaRPr>
              </a:p>
              <a:p>
                <a:r>
                  <a:rPr lang="en-US" sz="3200" dirty="0">
                    <a:latin typeface="NikoshBAN"/>
                  </a:rPr>
                  <a:t> </a:t>
                </a:r>
                <a:r>
                  <a:rPr lang="en-US" sz="3200" dirty="0" smtClean="0">
                    <a:latin typeface="NikoshBAN"/>
                  </a:rPr>
                  <a:t>                             </a:t>
                </a:r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AB</m:t>
                    </m:r>
                  </m:oMath>
                </a14:m>
                <a:r>
                  <a:rPr lang="en-US" sz="3200" dirty="0" smtClean="0">
                    <a:latin typeface="NikoshBAN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3200" dirty="0" smtClean="0">
                  <a:latin typeface="NikoshBAN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3200" dirty="0"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305800" cy="3880421"/>
              </a:xfrm>
              <a:prstGeom prst="rect">
                <a:avLst/>
              </a:prstGeom>
              <a:blipFill rotWithShape="1">
                <a:blip r:embed="rId2"/>
                <a:stretch>
                  <a:fillRect l="-3377" t="-4710" b="-4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6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" y="83127"/>
            <a:ext cx="47625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3276600"/>
            <a:ext cx="45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606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600" y="3886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49982" y="207818"/>
            <a:ext cx="3865418" cy="4220027"/>
            <a:chOff x="706582" y="1266374"/>
            <a:chExt cx="3865418" cy="4220027"/>
          </a:xfrm>
        </p:grpSpPr>
        <p:grpSp>
          <p:nvGrpSpPr>
            <p:cNvPr id="29" name="Group 28"/>
            <p:cNvGrpSpPr/>
            <p:nvPr/>
          </p:nvGrpSpPr>
          <p:grpSpPr>
            <a:xfrm>
              <a:off x="706582" y="1266374"/>
              <a:ext cx="3865418" cy="4220027"/>
              <a:chOff x="4973782" y="1266374"/>
              <a:chExt cx="3865418" cy="42200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73782" y="1266374"/>
                <a:ext cx="3865418" cy="4220027"/>
                <a:chOff x="5049982" y="1342574"/>
                <a:chExt cx="3865418" cy="4220027"/>
              </a:xfrm>
            </p:grpSpPr>
            <p:pic>
              <p:nvPicPr>
                <p:cNvPr id="22" name="Picture 21" descr="19-July-Tayne-Field-01.jpg"/>
                <p:cNvPicPr>
                  <a:picLocks noChangeAspect="1"/>
                </p:cNvPicPr>
                <p:nvPr/>
              </p:nvPicPr>
              <p:blipFill>
                <a:blip r:embed="rId2"/>
                <a:srcRect l="50833" t="50000"/>
                <a:stretch>
                  <a:fillRect/>
                </a:stretch>
              </p:blipFill>
              <p:spPr>
                <a:xfrm>
                  <a:off x="5105400" y="3429001"/>
                  <a:ext cx="3810000" cy="2133600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9982" y="1342574"/>
                  <a:ext cx="1524000" cy="3449782"/>
                </a:xfrm>
                <a:prstGeom prst="rect">
                  <a:avLst/>
                </a:prstGeom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6241473" y="1524795"/>
                  <a:ext cx="794" cy="3267561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rc 24"/>
                <p:cNvSpPr/>
                <p:nvPr/>
              </p:nvSpPr>
              <p:spPr>
                <a:xfrm>
                  <a:off x="7734300" y="4020661"/>
                  <a:ext cx="381000" cy="762000"/>
                </a:xfrm>
                <a:prstGeom prst="arc">
                  <a:avLst>
                    <a:gd name="adj1" fmla="val 5501078"/>
                    <a:gd name="adj2" fmla="val 16456646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734300" y="4186535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60</a:t>
                  </a:r>
                  <a:r>
                    <a:rPr lang="en-US" sz="2400" baseline="30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en-US" sz="2400" baseline="300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791200" y="4724400"/>
                  <a:ext cx="2209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175 </a:t>
                  </a:r>
                  <a:r>
                    <a:rPr lang="en-US" sz="3200" dirty="0" err="1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মিটার</a:t>
                  </a:r>
                  <a:endParaRPr lang="en-US" sz="3200" baseline="300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5669973" y="1996875"/>
                <a:ext cx="3124200" cy="213360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16200000" flipH="1">
              <a:off x="2984861" y="3614504"/>
              <a:ext cx="1588" cy="21336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28155" y="4746336"/>
            <a:ext cx="646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দল-১:  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নদীটির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5410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দল-২:  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টাওয়ারটির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12618" y="1591650"/>
            <a:ext cx="3733800" cy="2963937"/>
            <a:chOff x="512618" y="-296937"/>
            <a:chExt cx="3733800" cy="2963937"/>
          </a:xfrm>
        </p:grpSpPr>
        <p:grpSp>
          <p:nvGrpSpPr>
            <p:cNvPr id="43" name="Group 42"/>
            <p:cNvGrpSpPr/>
            <p:nvPr/>
          </p:nvGrpSpPr>
          <p:grpSpPr>
            <a:xfrm>
              <a:off x="512618" y="-296937"/>
              <a:ext cx="3733800" cy="2963937"/>
              <a:chOff x="436418" y="1455663"/>
              <a:chExt cx="3733800" cy="296393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36418" y="1455663"/>
                <a:ext cx="3733800" cy="2963937"/>
                <a:chOff x="436418" y="1455663"/>
                <a:chExt cx="3733800" cy="2963937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436418" y="1455663"/>
                  <a:ext cx="3733800" cy="2963937"/>
                  <a:chOff x="360218" y="1455663"/>
                  <a:chExt cx="3733800" cy="2963937"/>
                </a:xfrm>
              </p:grpSpPr>
              <p:pic>
                <p:nvPicPr>
                  <p:cNvPr id="2" name="Picture 1" descr="matterhorn-problem.jp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60218" y="1455663"/>
                    <a:ext cx="3733800" cy="2920258"/>
                  </a:xfrm>
                  <a:prstGeom prst="rect">
                    <a:avLst/>
                  </a:prstGeom>
                </p:spPr>
              </p:pic>
              <p:sp>
                <p:nvSpPr>
                  <p:cNvPr id="37" name="Rectangle 36"/>
                  <p:cNvSpPr/>
                  <p:nvPr/>
                </p:nvSpPr>
                <p:spPr>
                  <a:xfrm>
                    <a:off x="1752600" y="3886200"/>
                    <a:ext cx="838200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2667000" y="3352800"/>
                  <a:ext cx="3048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752600" y="38862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400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5146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153391" y="157339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1036" y="228600"/>
            <a:ext cx="41148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737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উল্লম্বরেখা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উন্নতিকোণ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99771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8547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52800" y="1600200"/>
            <a:ext cx="2133601" cy="1600199"/>
            <a:chOff x="3352800" y="1952834"/>
            <a:chExt cx="1905795" cy="132535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05200" y="3276600"/>
              <a:ext cx="17526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595521" y="2614320"/>
              <a:ext cx="1324559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5200" y="1981200"/>
              <a:ext cx="1752600" cy="1295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3352800" y="1981200"/>
              <a:ext cx="1905000" cy="76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562600" y="1371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2996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1396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4382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PQ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562600" y="4724402"/>
            <a:ext cx="457200" cy="32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00700" y="5562600"/>
            <a:ext cx="5715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24600" y="5105400"/>
          <a:ext cx="182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3" imgW="457200" imgH="203040" progId="Equation.3">
                  <p:embed/>
                </p:oleObj>
              </mc:Choice>
              <mc:Fallback>
                <p:oleObj name="Equation" r:id="rId3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05400"/>
                        <a:ext cx="1828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5829300" y="6300822"/>
            <a:ext cx="6667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22764"/>
              </p:ext>
            </p:extLst>
          </p:nvPr>
        </p:nvGraphicFramePr>
        <p:xfrm>
          <a:off x="6475836" y="5962690"/>
          <a:ext cx="1727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5" imgW="431640" imgH="177480" progId="Equation.3">
                  <p:embed/>
                </p:oleObj>
              </mc:Choice>
              <mc:Fallback>
                <p:oleObj name="Equation" r:id="rId5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836" y="5962690"/>
                        <a:ext cx="17272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668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37586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20" grpId="0"/>
      <p:bldP spid="21" grpId="0"/>
      <p:bldP spid="22" grpId="0"/>
      <p:bldP spid="23" grpId="0"/>
      <p:bldP spid="26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492496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C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00100" y="1581914"/>
            <a:ext cx="6781800" cy="2981223"/>
            <a:chOff x="914400" y="1295400"/>
            <a:chExt cx="6781800" cy="2981223"/>
          </a:xfrm>
        </p:grpSpPr>
        <p:sp>
          <p:nvSpPr>
            <p:cNvPr id="50" name="Arc 49"/>
            <p:cNvSpPr/>
            <p:nvPr/>
          </p:nvSpPr>
          <p:spPr>
            <a:xfrm rot="3248913">
              <a:off x="2347900" y="3264722"/>
              <a:ext cx="583363" cy="446748"/>
            </a:xfrm>
            <a:prstGeom prst="arc">
              <a:avLst>
                <a:gd name="adj1" fmla="val 12181504"/>
                <a:gd name="adj2" fmla="val 93998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14400" y="1295400"/>
              <a:ext cx="6781800" cy="2981223"/>
              <a:chOff x="914400" y="1295400"/>
              <a:chExt cx="6781800" cy="298122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914400" y="1828800"/>
                <a:ext cx="6781800" cy="2447823"/>
                <a:chOff x="914400" y="1295400"/>
                <a:chExt cx="6781800" cy="2447823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914400" y="1295400"/>
                  <a:ext cx="6781800" cy="1981200"/>
                  <a:chOff x="914400" y="1295400"/>
                  <a:chExt cx="6781800" cy="1981200"/>
                </a:xfrm>
              </p:grpSpPr>
              <p:sp>
                <p:nvSpPr>
                  <p:cNvPr id="51" name="Arc 50"/>
                  <p:cNvSpPr/>
                  <p:nvPr/>
                </p:nvSpPr>
                <p:spPr>
                  <a:xfrm rot="8496799">
                    <a:off x="3633115" y="1612948"/>
                    <a:ext cx="747003" cy="545545"/>
                  </a:xfrm>
                  <a:prstGeom prst="arc">
                    <a:avLst>
                      <a:gd name="adj1" fmla="val 12181504"/>
                      <a:gd name="adj2" fmla="val 2112484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914400" y="2667000"/>
                    <a:ext cx="6781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133600" y="3200400"/>
                    <a:ext cx="4114800" cy="76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2782094" y="2247900"/>
                    <a:ext cx="1904206" cy="79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1981200" y="1447800"/>
                    <a:ext cx="1905000" cy="1600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733800" y="1295400"/>
                    <a:ext cx="2514600" cy="1981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733800" y="1524000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60</a:t>
                    </a:r>
                    <a:r>
                      <a:rPr lang="en-US" baseline="30000" dirty="0">
                        <a:solidFill>
                          <a:prstClr val="black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362200" y="2754868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60</a:t>
                    </a:r>
                    <a:r>
                      <a:rPr lang="en-US" baseline="30000" dirty="0">
                        <a:solidFill>
                          <a:prstClr val="black"/>
                        </a:solidFill>
                      </a:rPr>
                      <a:t>0</a:t>
                    </a:r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2058195" y="3220003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20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মিটার</a:t>
                  </a:r>
                  <a:endPara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581400" y="129540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686790" y="34391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72200" y="34391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663716" y="37439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2331026" y="228600"/>
            <a:ext cx="5060373" cy="14478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" b="1" i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8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-20782" y="-34636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-20782" y="-34636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Vertical Scroll 7"/>
            <p:cNvSpPr/>
            <p:nvPr/>
          </p:nvSpPr>
          <p:spPr>
            <a:xfrm rot="16200000">
              <a:off x="-2911184" y="3162300"/>
              <a:ext cx="6487392" cy="533400"/>
            </a:xfrm>
            <a:prstGeom prst="verticalScroll">
              <a:avLst>
                <a:gd name="adj" fmla="val 24621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Vertical Scroll 8"/>
            <p:cNvSpPr/>
            <p:nvPr/>
          </p:nvSpPr>
          <p:spPr>
            <a:xfrm rot="5400000">
              <a:off x="5498522" y="3158836"/>
              <a:ext cx="6487392" cy="609600"/>
            </a:xfrm>
            <a:prstGeom prst="verticalScroll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9213" y="51953"/>
              <a:ext cx="7838205" cy="27882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9213" y="6431974"/>
              <a:ext cx="7838205" cy="2701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95400" y="741402"/>
            <a:ext cx="59282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শিক্ষক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66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836" y="2159444"/>
            <a:ext cx="4217870" cy="2677656"/>
          </a:xfrm>
          <a:prstGeom prst="rect">
            <a:avLst/>
          </a:prstGeom>
          <a:solidFill>
            <a:srgbClr val="E9E5DC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 এম ইকবাল </a:t>
            </a:r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 (গণিত)</a:t>
            </a:r>
          </a:p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মেট্রো পুলিশ লাইন হাইস্কুল</a:t>
            </a:r>
            <a:endParaRPr lang="en-US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বয়রা, খুলনা </a:t>
            </a:r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০১৭১২৬৫২২১৪</a:t>
            </a:r>
            <a:endParaRPr lang="en-US" sz="28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smiqbal2214@gmail.com</a:t>
            </a:r>
            <a:endParaRPr lang="en-US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1820569"/>
            <a:ext cx="3352800" cy="4419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8753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6594" y="86589"/>
            <a:ext cx="8981206" cy="6655379"/>
            <a:chOff x="65812" y="51953"/>
            <a:chExt cx="8981206" cy="6655379"/>
          </a:xfrm>
        </p:grpSpPr>
        <p:sp>
          <p:nvSpPr>
            <p:cNvPr id="5" name="Vertical Scroll 4"/>
            <p:cNvSpPr/>
            <p:nvPr/>
          </p:nvSpPr>
          <p:spPr>
            <a:xfrm rot="16200000">
              <a:off x="-2911184" y="3162300"/>
              <a:ext cx="6487392" cy="533400"/>
            </a:xfrm>
            <a:prstGeom prst="verticalScroll">
              <a:avLst>
                <a:gd name="adj" fmla="val 24621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Vertical Scroll 6"/>
            <p:cNvSpPr/>
            <p:nvPr/>
          </p:nvSpPr>
          <p:spPr>
            <a:xfrm rot="5400000">
              <a:off x="5498522" y="3158836"/>
              <a:ext cx="6487392" cy="609600"/>
            </a:xfrm>
            <a:prstGeom prst="verticalScroll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9213" y="51953"/>
              <a:ext cx="7838205" cy="27882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9213" y="6431974"/>
              <a:ext cx="7838205" cy="2701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24397" y="1905000"/>
            <a:ext cx="6629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cap="all" dirty="0" err="1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ধন্যবাদ</a:t>
            </a:r>
            <a:r>
              <a:rPr lang="en-US" sz="15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endParaRPr lang="en-US" sz="150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211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 rot="16200000">
            <a:off x="-2890402" y="3196936"/>
            <a:ext cx="6487392" cy="533400"/>
          </a:xfrm>
          <a:prstGeom prst="verticalScroll">
            <a:avLst>
              <a:gd name="adj" fmla="val 246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Vertical Scroll 8"/>
          <p:cNvSpPr/>
          <p:nvPr/>
        </p:nvSpPr>
        <p:spPr>
          <a:xfrm rot="5400000">
            <a:off x="5519304" y="3193472"/>
            <a:ext cx="6487392" cy="609600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995" y="86589"/>
            <a:ext cx="7838205" cy="2788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995" y="6466610"/>
            <a:ext cx="7838205" cy="2701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697" y="609600"/>
            <a:ext cx="58352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72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পাঠ</a:t>
            </a: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72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7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72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198120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শ্রেণিঃ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নবম</a:t>
            </a:r>
            <a:endParaRPr lang="en-US" sz="5400" b="1" dirty="0" smtClean="0">
              <a:solidFill>
                <a:prstClr val="black"/>
              </a:solidFill>
              <a:latin typeface="NikoshBAN"/>
            </a:endParaRPr>
          </a:p>
          <a:p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বিষয়ঃ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সাধারণ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গ</a:t>
            </a:r>
            <a:r>
              <a:rPr lang="bn-IN" sz="5400" b="1" dirty="0" smtClean="0">
                <a:solidFill>
                  <a:prstClr val="black"/>
                </a:solidFill>
                <a:latin typeface="NikoshBAN"/>
              </a:rPr>
              <a:t>ণি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ত</a:t>
            </a:r>
          </a:p>
          <a:p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অধ্যায়ঃ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দশম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</a:p>
          <a:p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পাঠঃ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দূরত্ব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ও </a:t>
            </a:r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উচ্চতা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</a:p>
          <a:p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সময়ঃ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৫০ </a:t>
            </a:r>
            <a:r>
              <a:rPr lang="en-US" sz="5400" b="1" dirty="0" err="1" smtClean="0">
                <a:solidFill>
                  <a:prstClr val="black"/>
                </a:solidFill>
                <a:latin typeface="NikoshBAN"/>
              </a:rPr>
              <a:t>মিনিট</a:t>
            </a:r>
            <a:r>
              <a:rPr lang="en-US" sz="5400" b="1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54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349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97" y="1905000"/>
            <a:ext cx="8742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নিচের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চিত্রের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সাপেক্ষে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বিষয়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/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বস্তূগুলো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লক্ষ্য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করঃ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77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HANNEL2014\Pictures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557213"/>
            <a:ext cx="7783513" cy="51577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6172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/>
              </a:rPr>
              <a:t>উচু</a:t>
            </a:r>
            <a:r>
              <a:rPr lang="bn-IN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দালান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71652" y="685800"/>
            <a:ext cx="14648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414510" y="288164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উচ্চতা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79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1"/>
            <a:ext cx="4103892" cy="4700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799" y="5447299"/>
            <a:ext cx="326569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5295898" y="1676400"/>
            <a:ext cx="256309" cy="31242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5409577" y="3420874"/>
            <a:ext cx="160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  </a:t>
            </a:r>
            <a:r>
              <a:rPr lang="en-US" sz="4000" b="1" dirty="0" err="1" smtClean="0">
                <a:latin typeface="NikoshBAN"/>
              </a:rPr>
              <a:t>দৈর্ঘ্য</a:t>
            </a:r>
            <a:endParaRPr lang="en-US" sz="4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623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0273"/>
            <a:ext cx="73152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81825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/>
              </a:rPr>
              <a:t>নদী</a:t>
            </a:r>
            <a:r>
              <a:rPr lang="en-US" sz="4000" b="1" dirty="0" smtClean="0">
                <a:latin typeface="NikoshBAN"/>
              </a:rPr>
              <a:t> </a:t>
            </a:r>
            <a:endParaRPr lang="en-US" sz="4000" b="1" dirty="0"/>
          </a:p>
        </p:txBody>
      </p:sp>
      <p:sp>
        <p:nvSpPr>
          <p:cNvPr id="4" name="Left-Right Arrow 3"/>
          <p:cNvSpPr/>
          <p:nvPr/>
        </p:nvSpPr>
        <p:spPr>
          <a:xfrm>
            <a:off x="5257800" y="3009900"/>
            <a:ext cx="2286000" cy="4191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377299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বিস্তার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02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81000" y="990600"/>
            <a:ext cx="7848600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8000" b="1" i="1" dirty="0" err="1">
                <a:solidFill>
                  <a:srgbClr val="002060"/>
                </a:solidFill>
                <a:latin typeface="NikoshBAN"/>
              </a:rPr>
              <a:t>আজকের</a:t>
            </a:r>
            <a:r>
              <a:rPr lang="en-US" sz="8000" b="1" i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NikoshBAN"/>
              </a:rPr>
              <a:t>পাঠঃ</a:t>
            </a:r>
            <a:endParaRPr lang="en-US" sz="8000" b="1" i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81000" y="2729345"/>
            <a:ext cx="8534400" cy="396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685800" y="2133600"/>
            <a:ext cx="838200" cy="3810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133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ভূরেখা,উর্ধ্বরেখা,উল্লম্ব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85800" y="3429000"/>
            <a:ext cx="838200" cy="3810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23986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কোণ,অবনতি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9" name="Chevron 18"/>
          <p:cNvSpPr/>
          <p:nvPr/>
        </p:nvSpPr>
        <p:spPr>
          <a:xfrm>
            <a:off x="609600" y="4800600"/>
            <a:ext cx="914400" cy="3810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61146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38400" y="228600"/>
            <a:ext cx="4724400" cy="137160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06443"/>
            <a:ext cx="5562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852" y="1219200"/>
            <a:ext cx="687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alt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alt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0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350</Words>
  <Application>Microsoft Office PowerPoint</Application>
  <PresentationFormat>On-screen Show (4:3)</PresentationFormat>
  <Paragraphs>101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Equity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101</cp:revision>
  <dcterms:created xsi:type="dcterms:W3CDTF">2020-11-18T17:46:46Z</dcterms:created>
  <dcterms:modified xsi:type="dcterms:W3CDTF">2020-12-03T17:07:15Z</dcterms:modified>
</cp:coreProperties>
</file>