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315" r:id="rId2"/>
    <p:sldId id="322" r:id="rId3"/>
    <p:sldId id="329" r:id="rId4"/>
    <p:sldId id="300" r:id="rId5"/>
    <p:sldId id="304" r:id="rId6"/>
    <p:sldId id="324" r:id="rId7"/>
    <p:sldId id="330" r:id="rId8"/>
    <p:sldId id="331" r:id="rId9"/>
    <p:sldId id="319" r:id="rId10"/>
    <p:sldId id="317" r:id="rId11"/>
    <p:sldId id="325" r:id="rId12"/>
    <p:sldId id="320" r:id="rId13"/>
    <p:sldId id="290" r:id="rId14"/>
    <p:sldId id="280" r:id="rId15"/>
    <p:sldId id="261" r:id="rId16"/>
    <p:sldId id="321" r:id="rId17"/>
    <p:sldId id="297" r:id="rId18"/>
    <p:sldId id="301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6600CC"/>
    <a:srgbClr val="009900"/>
    <a:srgbClr val="FF00FF"/>
    <a:srgbClr val="CC0000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5" autoAdjust="0"/>
    <p:restoredTop sz="94660"/>
  </p:normalViewPr>
  <p:slideViewPr>
    <p:cSldViewPr>
      <p:cViewPr varScale="1">
        <p:scale>
          <a:sx n="65" d="100"/>
          <a:sy n="65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D5BA-28B0-4E7B-A352-127A92EFB4B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69849-45C1-49F2-B397-935DAADBE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E0716-6533-49E1-8A3C-75ED74E739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বেশী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69849-45C1-49F2-B397-935DAADBE4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উত্তরের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দ্বারা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র্থী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ঘোষনা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69849-45C1-49F2-B397-935DAADBE4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াগ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8F6B-EFB4-4426-934B-80C069E60E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াগ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8F6B-EFB4-4426-934B-80C069E60E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াগ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8F6B-EFB4-4426-934B-80C069E60E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048000"/>
            <a:ext cx="4876800" cy="3200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609600"/>
            <a:ext cx="5715000" cy="20621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88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029200"/>
            <a:ext cx="2514600" cy="1752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953000"/>
            <a:ext cx="2819400" cy="182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610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77789" y="1915179"/>
            <a:ext cx="871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।মাল্টিমিডিয়াতে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503944"/>
            <a:ext cx="8059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5814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প্রতিভায়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3581400"/>
            <a:ext cx="3276600" cy="1524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সাহায্যে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সাহায্যে তথ্য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2133600" cy="1676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990600"/>
            <a:ext cx="2133600" cy="167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990600"/>
            <a:ext cx="1981200" cy="1676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990600"/>
            <a:ext cx="2057400" cy="1752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228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২।অনলাইনে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অপারেশনও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এ্যামবুলেন্স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৫।ব্যায়্যাম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খাদ্যপুষ্টিমান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৬।উন্নত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যন্তপাতি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514600"/>
            <a:ext cx="8153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থ্য ও যোগাযোগ প্রযুক্তি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304800"/>
            <a:ext cx="19050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0668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১।আমাদের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জিনোম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ব্যবহার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২।অনলাইনের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গবেষনামুলক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সহঝ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বাস্তবের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ল্যাবব্রটরির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নিরীক্ষা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14400" y="5105400"/>
            <a:ext cx="21336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152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5105400"/>
            <a:ext cx="2133600" cy="152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5105400"/>
            <a:ext cx="2286000" cy="152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764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তাৎক্ষনিক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পাচেছ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457200"/>
            <a:ext cx="25146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কৃষিক্ষেত্রে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800600"/>
            <a:ext cx="2209800" cy="1676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0452" y="4800600"/>
            <a:ext cx="2209800" cy="167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4800600"/>
            <a:ext cx="2209800" cy="1676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00800" y="304800"/>
            <a:ext cx="1676400" cy="1371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2057400" cy="259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304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2192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বার্তার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হচেছ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মিডিয়ার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জনগনকে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বাচাঁনোর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লাগায়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ঘুর্ণিঝড়ের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3962400"/>
            <a:ext cx="1981200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3962400"/>
            <a:ext cx="19812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1447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ইবুক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থ্য ও যোগাযোগ 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NikoshBAN" pitchFamily="34" charset="0"/>
                <a:cs typeface="NikoshBAN" pitchFamily="2" charset="0"/>
              </a:rPr>
              <a:t>১।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তালিকা তৈরী কর।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5105400" cy="64633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34" charset="0"/>
              </a:rPr>
              <a:t>বাড়ির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34" charset="0"/>
              </a:rPr>
              <a:t> </a:t>
            </a:r>
            <a:r>
              <a:rPr lang="bg-BG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34" charset="0"/>
              </a:rPr>
              <a:t>কাজ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685800"/>
            <a:ext cx="2438400" cy="2286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20997418">
            <a:off x="1863067" y="1057806"/>
            <a:ext cx="4503465" cy="788711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>
                  <a:solidFill>
                    <a:srgbClr val="7030A0"/>
                  </a:solidFill>
                </a:ln>
                <a:latin typeface="SutonnyMJ" pitchFamily="2" charset="0"/>
                <a:ea typeface="+mj-ea"/>
                <a:cs typeface="SutonnyMJ" pitchFamily="2" charset="0"/>
              </a:rPr>
              <a:t>m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evB‡K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A‡bK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solidFill>
                    <a:srgbClr val="7030A0"/>
                  </a:solidFill>
                </a:ln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`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2286000"/>
            <a:ext cx="3429000" cy="2362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8705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114800" y="1066800"/>
            <a:ext cx="2819400" cy="768350"/>
          </a:xfrm>
          <a:prstGeom prst="rect">
            <a:avLst/>
          </a:prstGeom>
          <a:solidFill>
            <a:srgbClr val="9BBB59">
              <a:alpha val="9960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g-B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34" charset="0"/>
              </a:rPr>
              <a:t>পরিচিতি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327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নাছিমা বেগম</a:t>
            </a:r>
          </a:p>
          <a:p>
            <a:pPr>
              <a:defRPr/>
            </a:pP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শিক্ষিকা কম্পিঊটার </a:t>
            </a:r>
          </a:p>
          <a:p>
            <a:pPr>
              <a:defRPr/>
            </a:pP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রসুলপুর উচ্চ বিদ্যালয় </a:t>
            </a:r>
          </a:p>
          <a:p>
            <a:pPr>
              <a:defRPr/>
            </a:pP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পাঁচবিবি, জয়পুরহাট ।  </a:t>
            </a:r>
            <a:endParaRPr lang="bg-BG" sz="2000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0" y="2667000"/>
            <a:ext cx="441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bg-BG" sz="2400" b="1" dirty="0" smtClean="0">
                <a:solidFill>
                  <a:srgbClr val="000000"/>
                </a:solidFill>
                <a:latin typeface="NikoshBAN" pitchFamily="34" charset="0"/>
                <a:cs typeface="NikoshBAN" pitchFamily="2" charset="0"/>
              </a:rPr>
              <a:t>বিষয়ঃ  I.C.T</a:t>
            </a:r>
          </a:p>
          <a:p>
            <a:pPr eaLnBrk="0" hangingPunct="0">
              <a:defRPr/>
            </a:pPr>
            <a:r>
              <a:rPr lang="bg-BG" sz="2400" b="1" dirty="0" smtClean="0">
                <a:solidFill>
                  <a:srgbClr val="000000"/>
                </a:solidFill>
                <a:latin typeface="NikoshBAN" pitchFamily="34" charset="0"/>
                <a:cs typeface="NikoshBAN" pitchFamily="2" charset="0"/>
              </a:rPr>
              <a:t>শ্রেণীঃ 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eaLnBrk="0" hangingPunct="0"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</a:t>
            </a:r>
            <a:endParaRPr lang="bg-BG" sz="2400" b="1" dirty="0">
              <a:solidFill>
                <a:srgbClr val="000000"/>
              </a:solidFill>
              <a:latin typeface="NikoshBAN" pitchFamily="34" charset="0"/>
              <a:cs typeface="NikoshBAN" pitchFamily="2" charset="0"/>
            </a:endParaRPr>
          </a:p>
          <a:p>
            <a:pPr eaLnBrk="0" hangingPunct="0">
              <a:defRPr/>
            </a:pPr>
            <a:r>
              <a:rPr lang="bg-BG" sz="2400" b="1" dirty="0" smtClean="0">
                <a:solidFill>
                  <a:srgbClr val="000000"/>
                </a:solidFill>
                <a:latin typeface="NikoshBAN" pitchFamily="34" charset="0"/>
                <a:cs typeface="NikoshBAN" pitchFamily="2" charset="0"/>
              </a:rPr>
              <a:t>পাঠঃ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b="1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g-BG" sz="2400" b="1" dirty="0" smtClean="0">
              <a:solidFill>
                <a:srgbClr val="000000"/>
              </a:solidFill>
              <a:cs typeface="NikoshBAN" pitchFamily="2" charset="0"/>
            </a:endParaRPr>
          </a:p>
          <a:p>
            <a:pPr eaLnBrk="0" hangingPunct="0">
              <a:defRPr/>
            </a:pPr>
            <a:r>
              <a:rPr lang="bg-BG" sz="2400" b="1" dirty="0" smtClean="0">
                <a:solidFill>
                  <a:srgbClr val="000000"/>
                </a:solidFill>
                <a:latin typeface="NikoshBAN" pitchFamily="34" charset="0"/>
                <a:cs typeface="NikoshBAN" pitchFamily="2" charset="0"/>
              </a:rPr>
              <a:t>সময়ঃ 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g-BG" sz="2400" b="1" dirty="0" smtClean="0">
                <a:solidFill>
                  <a:srgbClr val="000000"/>
                </a:solidFill>
                <a:latin typeface="NikoshBAN" pitchFamily="34" charset="0"/>
                <a:cs typeface="NikoshBAN" pitchFamily="2" charset="0"/>
              </a:rPr>
              <a:t> </a:t>
            </a:r>
            <a:r>
              <a:rPr lang="bg-BG" sz="2400" b="1" dirty="0">
                <a:solidFill>
                  <a:srgbClr val="000000"/>
                </a:solidFill>
                <a:latin typeface="NikoshBAN" pitchFamily="34" charset="0"/>
                <a:cs typeface="NikoshBAN" pitchFamily="2" charset="0"/>
              </a:rPr>
              <a:t>মিনিট।</a:t>
            </a:r>
            <a:r>
              <a:rPr lang="bg-BG" sz="2400" b="1" dirty="0">
                <a:solidFill>
                  <a:srgbClr val="000000"/>
                </a:solidFill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228600"/>
            <a:ext cx="28194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1"/>
            <a:ext cx="7848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প্রযুক্তি?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828800"/>
            <a:ext cx="2667000" cy="243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939605"/>
            <a:ext cx="7848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প্রযুক্তি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53650"/>
            <a:ext cx="7848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প্রযুক্তি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572000"/>
            <a:ext cx="7848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0674"/>
            <a:ext cx="82296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724400"/>
            <a:ext cx="78486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1828800"/>
            <a:ext cx="1447800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1752600"/>
            <a:ext cx="1821426" cy="2514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089387">
            <a:off x="279400" y="690563"/>
            <a:ext cx="406400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0073298">
            <a:off x="284630" y="1102172"/>
            <a:ext cx="5299471" cy="747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যোগাযোগ প্রযুক্তির ব্যবহার</a:t>
            </a:r>
            <a:endParaRPr lang="bg-BG" sz="36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981200"/>
            <a:ext cx="2362200" cy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1981200"/>
            <a:ext cx="2971800" cy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1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34" charset="0"/>
              </a:rPr>
              <a:t>এই পাঠ শেষে শিক্ষার্থীরা ---</a:t>
            </a:r>
            <a:r>
              <a:rPr lang="bg-BG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থ্য ও যোগাযোগ প্রযুক্তি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থ্য ও যোগাযোগ প্রযুক্তি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7432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457200"/>
            <a:ext cx="23622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85800"/>
            <a:ext cx="2133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200" y="4419600"/>
            <a:ext cx="1981200" cy="1905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5800" y="4419600"/>
            <a:ext cx="1981200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2438400"/>
            <a:ext cx="19812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2438400"/>
            <a:ext cx="1981200" cy="1905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2438400"/>
            <a:ext cx="1981200" cy="1905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2438400"/>
            <a:ext cx="1981200" cy="190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4419600"/>
            <a:ext cx="1981200" cy="19050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304800"/>
            <a:ext cx="8153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বলে।যেমন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ট্রেন,কার,নৌকা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জুসার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সিরিচ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200" y="4648200"/>
            <a:ext cx="1981200" cy="1905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5800" y="4648200"/>
            <a:ext cx="1981200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2667000"/>
            <a:ext cx="19812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2667000"/>
            <a:ext cx="1981200" cy="1905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2667000"/>
            <a:ext cx="1981200" cy="1905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2667000"/>
            <a:ext cx="1981200" cy="1905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76200"/>
            <a:ext cx="8153400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প্রদানকরা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করা,তথ্য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বলে।যেমন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743200"/>
            <a:ext cx="8153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থ্য ও যোগাযোগ 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381000"/>
            <a:ext cx="19050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1665</TotalTime>
  <Words>665</Words>
  <Application>Microsoft Office PowerPoint</Application>
  <PresentationFormat>On-screen Show (4:3)</PresentationFormat>
  <Paragraphs>81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jaan</dc:creator>
  <cp:lastModifiedBy>USER</cp:lastModifiedBy>
  <cp:revision>303</cp:revision>
  <dcterms:created xsi:type="dcterms:W3CDTF">2006-08-16T00:00:00Z</dcterms:created>
  <dcterms:modified xsi:type="dcterms:W3CDTF">2020-12-03T22:54:37Z</dcterms:modified>
</cp:coreProperties>
</file>