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75" r:id="rId4"/>
    <p:sldId id="258" r:id="rId5"/>
    <p:sldId id="259" r:id="rId6"/>
    <p:sldId id="260" r:id="rId7"/>
    <p:sldId id="261" r:id="rId8"/>
    <p:sldId id="262" r:id="rId9"/>
    <p:sldId id="263" r:id="rId10"/>
    <p:sldId id="273" r:id="rId11"/>
    <p:sldId id="264" r:id="rId12"/>
    <p:sldId id="265" r:id="rId13"/>
    <p:sldId id="267" r:id="rId14"/>
    <p:sldId id="266" r:id="rId15"/>
    <p:sldId id="268" r:id="rId16"/>
    <p:sldId id="269" r:id="rId17"/>
    <p:sldId id="270" r:id="rId18"/>
    <p:sldId id="274"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33CC"/>
    <a:srgbClr val="FBB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BECA4-C925-4C54-9551-A824A5300411}"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F96A46ED-222E-4701-931D-509D2F8A9E31}">
      <dgm:prSet custT="1"/>
      <dgm:spPr>
        <a:solidFill>
          <a:schemeClr val="accent4">
            <a:lumMod val="20000"/>
            <a:lumOff val="8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sz="4400" b="0" dirty="0" smtClean="0">
              <a:solidFill>
                <a:schemeClr val="tx1"/>
              </a:solidFill>
            </a:rPr>
            <a:t>শিক্ষক</a:t>
          </a:r>
          <a:r>
            <a:rPr lang="en-US" sz="4400" b="0" dirty="0" smtClean="0">
              <a:solidFill>
                <a:schemeClr val="tx1"/>
              </a:solidFill>
            </a:rPr>
            <a:t> </a:t>
          </a:r>
          <a:r>
            <a:rPr lang="en-US" sz="4400" dirty="0" err="1" smtClean="0">
              <a:solidFill>
                <a:schemeClr val="tx1"/>
              </a:solidFill>
            </a:rPr>
            <a:t>পরিচিতি</a:t>
          </a:r>
          <a:endParaRPr lang="en-US" sz="4400" dirty="0">
            <a:solidFill>
              <a:schemeClr val="tx1"/>
            </a:solidFill>
          </a:endParaRPr>
        </a:p>
      </dgm:t>
    </dgm:pt>
    <dgm:pt modelId="{724FDA3A-A577-40EF-88C2-9EE73C217C75}" type="parTrans" cxnId="{27E8974D-87D6-422A-AD16-4798C3711FA7}">
      <dgm:prSet/>
      <dgm:spPr/>
      <dgm:t>
        <a:bodyPr/>
        <a:lstStyle/>
        <a:p>
          <a:endParaRPr lang="en-US"/>
        </a:p>
      </dgm:t>
    </dgm:pt>
    <dgm:pt modelId="{D457F5B9-DFDD-485E-8C3C-6B421FFC72AA}" type="sibTrans" cxnId="{27E8974D-87D6-422A-AD16-4798C3711FA7}">
      <dgm:prSet/>
      <dgm:spPr/>
      <dgm:t>
        <a:bodyPr/>
        <a:lstStyle/>
        <a:p>
          <a:endParaRPr lang="en-US"/>
        </a:p>
      </dgm:t>
    </dgm:pt>
    <dgm:pt modelId="{06506F14-40CE-4DBD-9AE2-8555765BF6FC}" type="pres">
      <dgm:prSet presAssocID="{71CBECA4-C925-4C54-9551-A824A5300411}" presName="CompostProcess" presStyleCnt="0">
        <dgm:presLayoutVars>
          <dgm:dir/>
          <dgm:resizeHandles val="exact"/>
        </dgm:presLayoutVars>
      </dgm:prSet>
      <dgm:spPr/>
      <dgm:t>
        <a:bodyPr/>
        <a:lstStyle/>
        <a:p>
          <a:endParaRPr lang="en-US"/>
        </a:p>
      </dgm:t>
    </dgm:pt>
    <dgm:pt modelId="{9E08E47F-E5F2-46B3-9375-FC27174F3CCD}" type="pres">
      <dgm:prSet presAssocID="{71CBECA4-C925-4C54-9551-A824A5300411}" presName="arrow" presStyleLbl="bgShp" presStyleIdx="0" presStyleCnt="1"/>
      <dgm:spPr>
        <a:solidFill>
          <a:srgbClr val="00B050"/>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A121A289-03A9-4916-AA1B-9F807A84FFC4}" type="pres">
      <dgm:prSet presAssocID="{71CBECA4-C925-4C54-9551-A824A5300411}"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86BBF53A-D1E5-4C18-A794-E4A05345717F}" type="pres">
      <dgm:prSet presAssocID="{F96A46ED-222E-4701-931D-509D2F8A9E31}" presName="textNode" presStyleLbl="node1" presStyleIdx="0" presStyleCnt="1" custScaleX="138967" custScaleY="202941">
        <dgm:presLayoutVars>
          <dgm:bulletEnabled val="1"/>
        </dgm:presLayoutVars>
      </dgm:prSet>
      <dgm:spPr/>
      <dgm:t>
        <a:bodyPr/>
        <a:lstStyle/>
        <a:p>
          <a:endParaRPr lang="en-US"/>
        </a:p>
      </dgm:t>
    </dgm:pt>
  </dgm:ptLst>
  <dgm:cxnLst>
    <dgm:cxn modelId="{27E8974D-87D6-422A-AD16-4798C3711FA7}" srcId="{71CBECA4-C925-4C54-9551-A824A5300411}" destId="{F96A46ED-222E-4701-931D-509D2F8A9E31}" srcOrd="0" destOrd="0" parTransId="{724FDA3A-A577-40EF-88C2-9EE73C217C75}" sibTransId="{D457F5B9-DFDD-485E-8C3C-6B421FFC72AA}"/>
    <dgm:cxn modelId="{FA849C20-D241-48E8-80B3-0E59BF753935}" type="presOf" srcId="{71CBECA4-C925-4C54-9551-A824A5300411}" destId="{06506F14-40CE-4DBD-9AE2-8555765BF6FC}" srcOrd="0" destOrd="0" presId="urn:microsoft.com/office/officeart/2005/8/layout/hProcess9"/>
    <dgm:cxn modelId="{3344FE0D-5B3C-4F3E-AB4B-B728BB7FB9F9}" type="presOf" srcId="{F96A46ED-222E-4701-931D-509D2F8A9E31}" destId="{86BBF53A-D1E5-4C18-A794-E4A05345717F}" srcOrd="0" destOrd="0" presId="urn:microsoft.com/office/officeart/2005/8/layout/hProcess9"/>
    <dgm:cxn modelId="{4A8A526A-8F20-4257-ABD9-7AD9CA22F9AB}" type="presParOf" srcId="{06506F14-40CE-4DBD-9AE2-8555765BF6FC}" destId="{9E08E47F-E5F2-46B3-9375-FC27174F3CCD}" srcOrd="0" destOrd="0" presId="urn:microsoft.com/office/officeart/2005/8/layout/hProcess9"/>
    <dgm:cxn modelId="{2899C653-D45F-4739-A0FD-19D4F99FC307}" type="presParOf" srcId="{06506F14-40CE-4DBD-9AE2-8555765BF6FC}" destId="{A121A289-03A9-4916-AA1B-9F807A84FFC4}" srcOrd="1" destOrd="0" presId="urn:microsoft.com/office/officeart/2005/8/layout/hProcess9"/>
    <dgm:cxn modelId="{56FADCF5-28C7-48AF-881A-F464C3860468}" type="presParOf" srcId="{A121A289-03A9-4916-AA1B-9F807A84FFC4}" destId="{86BBF53A-D1E5-4C18-A794-E4A05345717F}" srcOrd="0" destOrd="0" presId="urn:microsoft.com/office/officeart/2005/8/layout/hProcess9"/>
  </dgm:cxnLst>
  <dgm:bg>
    <a:solidFill>
      <a:srgbClr val="7030A0"/>
    </a:solidFill>
    <a:effectLst>
      <a:innerShdw blurRad="114300">
        <a:prstClr val="black"/>
      </a:innerShdw>
    </a:effectLst>
  </dgm:bg>
  <dgm:whole>
    <a:ln w="57150">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3EA564-42CD-47D1-AEC0-E8D438191D30}"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E5D971E2-C5B9-41AF-84A6-F366908FF9AF}">
      <dgm:prSet/>
      <dgm:spPr>
        <a:solidFill>
          <a:schemeClr val="accent4">
            <a:lumMod val="20000"/>
            <a:lumOff val="8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smtClean="0">
              <a:solidFill>
                <a:schemeClr val="tx1"/>
              </a:solidFill>
            </a:rPr>
            <a:t>নিচের ছবিগুলো দেখ এবং চিন্তা করে লিখ</a:t>
          </a:r>
          <a:endParaRPr lang="en-US">
            <a:solidFill>
              <a:schemeClr val="tx1"/>
            </a:solidFill>
          </a:endParaRPr>
        </a:p>
      </dgm:t>
    </dgm:pt>
    <dgm:pt modelId="{791E0C79-51C1-4938-B10E-6AB2C5570408}" type="parTrans" cxnId="{A3C13A8A-2585-4B4B-9B5D-E54D01CF513E}">
      <dgm:prSet/>
      <dgm:spPr/>
      <dgm:t>
        <a:bodyPr/>
        <a:lstStyle/>
        <a:p>
          <a:endParaRPr lang="en-US"/>
        </a:p>
      </dgm:t>
    </dgm:pt>
    <dgm:pt modelId="{41CF6D50-2DA6-424A-B391-9C23AF4F8327}" type="sibTrans" cxnId="{A3C13A8A-2585-4B4B-9B5D-E54D01CF513E}">
      <dgm:prSet/>
      <dgm:spPr/>
      <dgm:t>
        <a:bodyPr/>
        <a:lstStyle/>
        <a:p>
          <a:endParaRPr lang="en-US"/>
        </a:p>
      </dgm:t>
    </dgm:pt>
    <dgm:pt modelId="{E2F8C8F0-9BF7-4D51-9349-2E28897E0573}" type="pres">
      <dgm:prSet presAssocID="{3F3EA564-42CD-47D1-AEC0-E8D438191D30}" presName="CompostProcess" presStyleCnt="0">
        <dgm:presLayoutVars>
          <dgm:dir/>
          <dgm:resizeHandles val="exact"/>
        </dgm:presLayoutVars>
      </dgm:prSet>
      <dgm:spPr/>
      <dgm:t>
        <a:bodyPr/>
        <a:lstStyle/>
        <a:p>
          <a:endParaRPr lang="en-US"/>
        </a:p>
      </dgm:t>
    </dgm:pt>
    <dgm:pt modelId="{AC842B98-9B50-48FB-9268-572D6E074BD4}" type="pres">
      <dgm:prSet presAssocID="{3F3EA564-42CD-47D1-AEC0-E8D438191D30}" presName="arrow" presStyleLbl="bgShp" presStyleIdx="0" presStyleCnt="1"/>
      <dgm:spPr>
        <a:solidFill>
          <a:srgbClr val="FBBDEF"/>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32CB28D3-37D5-46A0-B8F5-6163C82D0FD3}" type="pres">
      <dgm:prSet presAssocID="{3F3EA564-42CD-47D1-AEC0-E8D438191D30}"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B9846F3F-23C2-40D9-97BF-704AA6AD6E28}" type="pres">
      <dgm:prSet presAssocID="{E5D971E2-C5B9-41AF-84A6-F366908FF9AF}" presName="textNode" presStyleLbl="node1" presStyleIdx="0" presStyleCnt="1" custScaleX="99260" custScaleY="217220">
        <dgm:presLayoutVars>
          <dgm:bulletEnabled val="1"/>
        </dgm:presLayoutVars>
      </dgm:prSet>
      <dgm:spPr/>
      <dgm:t>
        <a:bodyPr/>
        <a:lstStyle/>
        <a:p>
          <a:endParaRPr lang="en-US"/>
        </a:p>
      </dgm:t>
    </dgm:pt>
  </dgm:ptLst>
  <dgm:cxnLst>
    <dgm:cxn modelId="{4646DE78-3774-46D6-BD44-8E16F737B4CB}" type="presOf" srcId="{3F3EA564-42CD-47D1-AEC0-E8D438191D30}" destId="{E2F8C8F0-9BF7-4D51-9349-2E28897E0573}" srcOrd="0" destOrd="0" presId="urn:microsoft.com/office/officeart/2005/8/layout/hProcess9"/>
    <dgm:cxn modelId="{A3C13A8A-2585-4B4B-9B5D-E54D01CF513E}" srcId="{3F3EA564-42CD-47D1-AEC0-E8D438191D30}" destId="{E5D971E2-C5B9-41AF-84A6-F366908FF9AF}" srcOrd="0" destOrd="0" parTransId="{791E0C79-51C1-4938-B10E-6AB2C5570408}" sibTransId="{41CF6D50-2DA6-424A-B391-9C23AF4F8327}"/>
    <dgm:cxn modelId="{499D0925-8522-4B6E-BD30-95EA18727EC5}" type="presOf" srcId="{E5D971E2-C5B9-41AF-84A6-F366908FF9AF}" destId="{B9846F3F-23C2-40D9-97BF-704AA6AD6E28}" srcOrd="0" destOrd="0" presId="urn:microsoft.com/office/officeart/2005/8/layout/hProcess9"/>
    <dgm:cxn modelId="{DA9B9AA1-4B27-4580-AA2E-29F52955799C}" type="presParOf" srcId="{E2F8C8F0-9BF7-4D51-9349-2E28897E0573}" destId="{AC842B98-9B50-48FB-9268-572D6E074BD4}" srcOrd="0" destOrd="0" presId="urn:microsoft.com/office/officeart/2005/8/layout/hProcess9"/>
    <dgm:cxn modelId="{E772182E-D9D7-4381-A9EF-B8F99D19AA50}" type="presParOf" srcId="{E2F8C8F0-9BF7-4D51-9349-2E28897E0573}" destId="{32CB28D3-37D5-46A0-B8F5-6163C82D0FD3}" srcOrd="1" destOrd="0" presId="urn:microsoft.com/office/officeart/2005/8/layout/hProcess9"/>
    <dgm:cxn modelId="{6AACD222-546C-462E-9E2A-1FE1CD3BC26C}" type="presParOf" srcId="{32CB28D3-37D5-46A0-B8F5-6163C82D0FD3}" destId="{B9846F3F-23C2-40D9-97BF-704AA6AD6E28}"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0944E9-7C5A-425A-8437-526995F769CF}"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07E0EBBC-82CC-408B-8B20-0B9A426221E5}">
      <dgm:prSet custT="1"/>
      <dgm:spPr>
        <a:solidFill>
          <a:schemeClr val="accent2">
            <a:lumMod val="20000"/>
            <a:lumOff val="8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5400" dirty="0" err="1" smtClean="0">
              <a:solidFill>
                <a:schemeClr val="tx1"/>
              </a:solidFill>
            </a:rPr>
            <a:t>একক</a:t>
          </a:r>
          <a:r>
            <a:rPr lang="en-US" sz="5400" dirty="0" smtClean="0">
              <a:solidFill>
                <a:schemeClr val="tx1"/>
              </a:solidFill>
            </a:rPr>
            <a:t> </a:t>
          </a:r>
          <a:r>
            <a:rPr lang="en-US" sz="5400" dirty="0" err="1" smtClean="0">
              <a:solidFill>
                <a:schemeClr val="tx1"/>
              </a:solidFill>
            </a:rPr>
            <a:t>কাজ</a:t>
          </a:r>
          <a:r>
            <a:rPr lang="bn-IN" sz="5400" dirty="0" smtClean="0">
              <a:solidFill>
                <a:schemeClr val="tx1"/>
              </a:solidFill>
            </a:rPr>
            <a:t>( ৮ মিনিট)</a:t>
          </a:r>
          <a:endParaRPr lang="en-US" sz="5400" dirty="0">
            <a:solidFill>
              <a:schemeClr val="tx1"/>
            </a:solidFill>
          </a:endParaRPr>
        </a:p>
      </dgm:t>
    </dgm:pt>
    <dgm:pt modelId="{31155AEC-9C82-47F7-AB08-101B5AEB799F}" type="parTrans" cxnId="{28B001FC-82C5-4F11-AA2E-4CE43E67A60E}">
      <dgm:prSet/>
      <dgm:spPr/>
      <dgm:t>
        <a:bodyPr/>
        <a:lstStyle/>
        <a:p>
          <a:endParaRPr lang="en-US"/>
        </a:p>
      </dgm:t>
    </dgm:pt>
    <dgm:pt modelId="{B96DEC7E-8FE5-440E-8E59-73F2B8D412F9}" type="sibTrans" cxnId="{28B001FC-82C5-4F11-AA2E-4CE43E67A60E}">
      <dgm:prSet/>
      <dgm:spPr/>
      <dgm:t>
        <a:bodyPr/>
        <a:lstStyle/>
        <a:p>
          <a:endParaRPr lang="en-US"/>
        </a:p>
      </dgm:t>
    </dgm:pt>
    <dgm:pt modelId="{64DA00F2-5FCE-4733-805D-AFB2E6561DC8}" type="pres">
      <dgm:prSet presAssocID="{260944E9-7C5A-425A-8437-526995F769CF}" presName="CompostProcess" presStyleCnt="0">
        <dgm:presLayoutVars>
          <dgm:dir/>
          <dgm:resizeHandles val="exact"/>
        </dgm:presLayoutVars>
      </dgm:prSet>
      <dgm:spPr/>
      <dgm:t>
        <a:bodyPr/>
        <a:lstStyle/>
        <a:p>
          <a:endParaRPr lang="en-US"/>
        </a:p>
      </dgm:t>
    </dgm:pt>
    <dgm:pt modelId="{47DAB3AE-3467-45E7-9E8B-961FFE4FDD83}" type="pres">
      <dgm:prSet presAssocID="{260944E9-7C5A-425A-8437-526995F769CF}" presName="arrow" presStyleLbl="bgShp" presStyleIdx="0" presStyleCn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86E7967E-E6E6-428F-8653-CC686AC5E4DD}" type="pres">
      <dgm:prSet presAssocID="{260944E9-7C5A-425A-8437-526995F769CF}"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F5A467D8-DD46-421A-BD43-065D6405D22C}" type="pres">
      <dgm:prSet presAssocID="{07E0EBBC-82CC-408B-8B20-0B9A426221E5}" presName="textNode" presStyleLbl="node1" presStyleIdx="0" presStyleCnt="1" custScaleX="139671" custScaleY="202632">
        <dgm:presLayoutVars>
          <dgm:bulletEnabled val="1"/>
        </dgm:presLayoutVars>
      </dgm:prSet>
      <dgm:spPr/>
      <dgm:t>
        <a:bodyPr/>
        <a:lstStyle/>
        <a:p>
          <a:endParaRPr lang="en-US"/>
        </a:p>
      </dgm:t>
    </dgm:pt>
  </dgm:ptLst>
  <dgm:cxnLst>
    <dgm:cxn modelId="{28B001FC-82C5-4F11-AA2E-4CE43E67A60E}" srcId="{260944E9-7C5A-425A-8437-526995F769CF}" destId="{07E0EBBC-82CC-408B-8B20-0B9A426221E5}" srcOrd="0" destOrd="0" parTransId="{31155AEC-9C82-47F7-AB08-101B5AEB799F}" sibTransId="{B96DEC7E-8FE5-440E-8E59-73F2B8D412F9}"/>
    <dgm:cxn modelId="{8258A161-1601-44C3-8766-6FF846B95E28}" type="presOf" srcId="{260944E9-7C5A-425A-8437-526995F769CF}" destId="{64DA00F2-5FCE-4733-805D-AFB2E6561DC8}" srcOrd="0" destOrd="0" presId="urn:microsoft.com/office/officeart/2005/8/layout/hProcess9"/>
    <dgm:cxn modelId="{846823D4-0480-48E0-9A64-D717A85D49CE}" type="presOf" srcId="{07E0EBBC-82CC-408B-8B20-0B9A426221E5}" destId="{F5A467D8-DD46-421A-BD43-065D6405D22C}" srcOrd="0" destOrd="0" presId="urn:microsoft.com/office/officeart/2005/8/layout/hProcess9"/>
    <dgm:cxn modelId="{A34FF626-86F3-484F-8BB2-42D07D58656F}" type="presParOf" srcId="{64DA00F2-5FCE-4733-805D-AFB2E6561DC8}" destId="{47DAB3AE-3467-45E7-9E8B-961FFE4FDD83}" srcOrd="0" destOrd="0" presId="urn:microsoft.com/office/officeart/2005/8/layout/hProcess9"/>
    <dgm:cxn modelId="{9965B920-DBE7-4F5A-9D80-1B6828EB53C6}" type="presParOf" srcId="{64DA00F2-5FCE-4733-805D-AFB2E6561DC8}" destId="{86E7967E-E6E6-428F-8653-CC686AC5E4DD}" srcOrd="1" destOrd="0" presId="urn:microsoft.com/office/officeart/2005/8/layout/hProcess9"/>
    <dgm:cxn modelId="{D2638BD0-AE7A-4FB0-B628-D31D7ACCEA40}" type="presParOf" srcId="{86E7967E-E6E6-428F-8653-CC686AC5E4DD}" destId="{F5A467D8-DD46-421A-BD43-065D6405D22C}" srcOrd="0" destOrd="0" presId="urn:microsoft.com/office/officeart/2005/8/layout/hProcess9"/>
  </dgm:cxnLst>
  <dgm:bg>
    <a:solidFill>
      <a:srgbClr val="7030A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736646-7D54-45F4-B065-87B42E0AC5AB}"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en-US"/>
        </a:p>
      </dgm:t>
    </dgm:pt>
    <dgm:pt modelId="{1DBBC32E-C439-4180-8EF4-FD7B51732DB3}">
      <dgm:prSet/>
      <dgm:spPr>
        <a:solidFill>
          <a:schemeClr val="accent4">
            <a:lumMod val="20000"/>
            <a:lumOff val="80000"/>
          </a:schemeClr>
        </a:solidFill>
        <a:ln w="57150">
          <a:solidFill>
            <a:srgbClr val="FF33CC"/>
          </a:solidFill>
        </a:ln>
      </dgm:spPr>
      <dgm:t>
        <a:bodyPr/>
        <a:lstStyle/>
        <a:p>
          <a:pPr rtl="0"/>
          <a:r>
            <a:rPr lang="en-US" dirty="0" err="1" smtClean="0">
              <a:solidFill>
                <a:schemeClr val="tx1"/>
              </a:solidFill>
            </a:rPr>
            <a:t>সংঘ</a:t>
          </a:r>
          <a:r>
            <a:rPr lang="en-US" dirty="0" smtClean="0">
              <a:solidFill>
                <a:schemeClr val="tx1"/>
              </a:solidFill>
            </a:rPr>
            <a:t>  </a:t>
          </a:r>
          <a:r>
            <a:rPr lang="en-US" dirty="0" err="1" smtClean="0">
              <a:solidFill>
                <a:schemeClr val="tx1"/>
              </a:solidFill>
            </a:rPr>
            <a:t>কী</a:t>
          </a:r>
          <a:r>
            <a:rPr lang="en-US" dirty="0" smtClean="0">
              <a:solidFill>
                <a:schemeClr val="tx1"/>
              </a:solidFill>
            </a:rPr>
            <a:t> ?</a:t>
          </a:r>
          <a:r>
            <a:rPr lang="bn-IN" dirty="0" smtClean="0">
              <a:solidFill>
                <a:schemeClr val="tx1"/>
              </a:solidFill>
            </a:rPr>
            <a:t> লিখ ।</a:t>
          </a:r>
          <a:endParaRPr lang="en-US" dirty="0">
            <a:solidFill>
              <a:schemeClr val="tx1"/>
            </a:solidFill>
          </a:endParaRPr>
        </a:p>
      </dgm:t>
    </dgm:pt>
    <dgm:pt modelId="{4CF878C0-DF0E-4996-9614-8C8DCC45646D}" type="parTrans" cxnId="{D1571588-F876-4472-8122-54DCF231FED5}">
      <dgm:prSet/>
      <dgm:spPr/>
      <dgm:t>
        <a:bodyPr/>
        <a:lstStyle/>
        <a:p>
          <a:endParaRPr lang="en-US"/>
        </a:p>
      </dgm:t>
    </dgm:pt>
    <dgm:pt modelId="{E2809491-E459-4CDE-B29A-DEA456BF289E}" type="sibTrans" cxnId="{D1571588-F876-4472-8122-54DCF231FED5}">
      <dgm:prSet/>
      <dgm:spPr/>
      <dgm:t>
        <a:bodyPr/>
        <a:lstStyle/>
        <a:p>
          <a:endParaRPr lang="en-US"/>
        </a:p>
      </dgm:t>
    </dgm:pt>
    <dgm:pt modelId="{2F0F0FCD-614E-4673-A828-ACB0EC88DF22}" type="pres">
      <dgm:prSet presAssocID="{0B736646-7D54-45F4-B065-87B42E0AC5AB}" presName="Name0" presStyleCnt="0">
        <dgm:presLayoutVars>
          <dgm:chPref val="3"/>
          <dgm:dir/>
          <dgm:animLvl val="lvl"/>
          <dgm:resizeHandles/>
        </dgm:presLayoutVars>
      </dgm:prSet>
      <dgm:spPr/>
      <dgm:t>
        <a:bodyPr/>
        <a:lstStyle/>
        <a:p>
          <a:endParaRPr lang="en-US"/>
        </a:p>
      </dgm:t>
    </dgm:pt>
    <dgm:pt modelId="{316B8E74-7C97-4BB6-AC54-0CC70FB4B64B}" type="pres">
      <dgm:prSet presAssocID="{1DBBC32E-C439-4180-8EF4-FD7B51732DB3}" presName="horFlow" presStyleCnt="0"/>
      <dgm:spPr/>
    </dgm:pt>
    <dgm:pt modelId="{4E70C709-D4D7-4B6F-98CD-37CC26EBB3B2}" type="pres">
      <dgm:prSet presAssocID="{1DBBC32E-C439-4180-8EF4-FD7B51732DB3}" presName="bigChev" presStyleLbl="node1" presStyleIdx="0" presStyleCnt="1" custScaleX="186830"/>
      <dgm:spPr/>
      <dgm:t>
        <a:bodyPr/>
        <a:lstStyle/>
        <a:p>
          <a:endParaRPr lang="en-US"/>
        </a:p>
      </dgm:t>
    </dgm:pt>
  </dgm:ptLst>
  <dgm:cxnLst>
    <dgm:cxn modelId="{D1571588-F876-4472-8122-54DCF231FED5}" srcId="{0B736646-7D54-45F4-B065-87B42E0AC5AB}" destId="{1DBBC32E-C439-4180-8EF4-FD7B51732DB3}" srcOrd="0" destOrd="0" parTransId="{4CF878C0-DF0E-4996-9614-8C8DCC45646D}" sibTransId="{E2809491-E459-4CDE-B29A-DEA456BF289E}"/>
    <dgm:cxn modelId="{56941BA2-C780-4DB2-9EF0-2C4B351CC2AC}" type="presOf" srcId="{0B736646-7D54-45F4-B065-87B42E0AC5AB}" destId="{2F0F0FCD-614E-4673-A828-ACB0EC88DF22}" srcOrd="0" destOrd="0" presId="urn:microsoft.com/office/officeart/2005/8/layout/lProcess3"/>
    <dgm:cxn modelId="{CDADB7A4-4ECD-4A61-8B1D-3995B4389E9F}" type="presOf" srcId="{1DBBC32E-C439-4180-8EF4-FD7B51732DB3}" destId="{4E70C709-D4D7-4B6F-98CD-37CC26EBB3B2}" srcOrd="0" destOrd="0" presId="urn:microsoft.com/office/officeart/2005/8/layout/lProcess3"/>
    <dgm:cxn modelId="{D6952AF6-9103-445F-9D70-023F7D483FC8}" type="presParOf" srcId="{2F0F0FCD-614E-4673-A828-ACB0EC88DF22}" destId="{316B8E74-7C97-4BB6-AC54-0CC70FB4B64B}" srcOrd="0" destOrd="0" presId="urn:microsoft.com/office/officeart/2005/8/layout/lProcess3"/>
    <dgm:cxn modelId="{6FC017DE-2E21-4A48-B9FB-BD600CA21E15}" type="presParOf" srcId="{316B8E74-7C97-4BB6-AC54-0CC70FB4B64B}" destId="{4E70C709-D4D7-4B6F-98CD-37CC26EBB3B2}" srcOrd="0" destOrd="0" presId="urn:microsoft.com/office/officeart/2005/8/layout/lProcess3"/>
  </dgm:cxnLst>
  <dgm:bg>
    <a:solidFill>
      <a:srgbClr val="00B050"/>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B3D584-841D-41AF-BA04-D7387E3F25A0}"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20157421-1E82-4BA5-BDCF-421CA86223A6}">
      <dgm:prSet custT="1"/>
      <dgm:spPr>
        <a:solidFill>
          <a:schemeClr val="accent4">
            <a:lumMod val="20000"/>
            <a:lumOff val="8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sz="4800" dirty="0" smtClean="0">
              <a:solidFill>
                <a:schemeClr val="tx1"/>
              </a:solidFill>
            </a:rPr>
            <a:t>উত্তর</a:t>
          </a:r>
          <a:endParaRPr lang="en-US" sz="4800" dirty="0">
            <a:solidFill>
              <a:schemeClr val="tx1"/>
            </a:solidFill>
          </a:endParaRPr>
        </a:p>
      </dgm:t>
    </dgm:pt>
    <dgm:pt modelId="{E2432186-A8FF-4838-88AC-F82C8D300AF0}" type="parTrans" cxnId="{EA64F3BB-0EC4-4B3C-9361-FD61DE65E577}">
      <dgm:prSet/>
      <dgm:spPr/>
      <dgm:t>
        <a:bodyPr/>
        <a:lstStyle/>
        <a:p>
          <a:endParaRPr lang="en-US"/>
        </a:p>
      </dgm:t>
    </dgm:pt>
    <dgm:pt modelId="{E7F18097-51E0-4243-B2F2-C44A0A5F9846}" type="sibTrans" cxnId="{EA64F3BB-0EC4-4B3C-9361-FD61DE65E577}">
      <dgm:prSet/>
      <dgm:spPr/>
      <dgm:t>
        <a:bodyPr/>
        <a:lstStyle/>
        <a:p>
          <a:endParaRPr lang="en-US"/>
        </a:p>
      </dgm:t>
    </dgm:pt>
    <dgm:pt modelId="{54962BCD-D134-4758-80AA-97203ECB8C9A}" type="pres">
      <dgm:prSet presAssocID="{8CB3D584-841D-41AF-BA04-D7387E3F25A0}" presName="CompostProcess" presStyleCnt="0">
        <dgm:presLayoutVars>
          <dgm:dir/>
          <dgm:resizeHandles val="exact"/>
        </dgm:presLayoutVars>
      </dgm:prSet>
      <dgm:spPr/>
      <dgm:t>
        <a:bodyPr/>
        <a:lstStyle/>
        <a:p>
          <a:endParaRPr lang="en-US"/>
        </a:p>
      </dgm:t>
    </dgm:pt>
    <dgm:pt modelId="{378719BE-7C09-43C1-8ACA-F1173C7A0FC3}" type="pres">
      <dgm:prSet presAssocID="{8CB3D584-841D-41AF-BA04-D7387E3F25A0}" presName="arrow" presStyleLbl="bgShp" presStyleIdx="0" presStyleCn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FDDD513D-44C8-4F76-8AEE-F19D38089E07}" type="pres">
      <dgm:prSet presAssocID="{8CB3D584-841D-41AF-BA04-D7387E3F25A0}"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AAAA2A8A-B34E-4A5C-A602-09AE12FC4EB5}" type="pres">
      <dgm:prSet presAssocID="{20157421-1E82-4BA5-BDCF-421CA86223A6}" presName="textNode" presStyleLbl="node1" presStyleIdx="0" presStyleCnt="1" custScaleX="132160" custScaleY="250000">
        <dgm:presLayoutVars>
          <dgm:bulletEnabled val="1"/>
        </dgm:presLayoutVars>
      </dgm:prSet>
      <dgm:spPr/>
      <dgm:t>
        <a:bodyPr/>
        <a:lstStyle/>
        <a:p>
          <a:endParaRPr lang="en-US"/>
        </a:p>
      </dgm:t>
    </dgm:pt>
  </dgm:ptLst>
  <dgm:cxnLst>
    <dgm:cxn modelId="{1947BD63-72C3-47D7-BE06-E5A6E820405F}" type="presOf" srcId="{8CB3D584-841D-41AF-BA04-D7387E3F25A0}" destId="{54962BCD-D134-4758-80AA-97203ECB8C9A}" srcOrd="0" destOrd="0" presId="urn:microsoft.com/office/officeart/2005/8/layout/hProcess9"/>
    <dgm:cxn modelId="{EA64F3BB-0EC4-4B3C-9361-FD61DE65E577}" srcId="{8CB3D584-841D-41AF-BA04-D7387E3F25A0}" destId="{20157421-1E82-4BA5-BDCF-421CA86223A6}" srcOrd="0" destOrd="0" parTransId="{E2432186-A8FF-4838-88AC-F82C8D300AF0}" sibTransId="{E7F18097-51E0-4243-B2F2-C44A0A5F9846}"/>
    <dgm:cxn modelId="{91D617DD-2310-4950-8B06-DA184DE2ADEA}" type="presOf" srcId="{20157421-1E82-4BA5-BDCF-421CA86223A6}" destId="{AAAA2A8A-B34E-4A5C-A602-09AE12FC4EB5}" srcOrd="0" destOrd="0" presId="urn:microsoft.com/office/officeart/2005/8/layout/hProcess9"/>
    <dgm:cxn modelId="{D098E113-322A-498B-9BE8-CFA171CF6EEB}" type="presParOf" srcId="{54962BCD-D134-4758-80AA-97203ECB8C9A}" destId="{378719BE-7C09-43C1-8ACA-F1173C7A0FC3}" srcOrd="0" destOrd="0" presId="urn:microsoft.com/office/officeart/2005/8/layout/hProcess9"/>
    <dgm:cxn modelId="{B783C7B2-67D1-40FE-B595-F94E0835EA6C}" type="presParOf" srcId="{54962BCD-D134-4758-80AA-97203ECB8C9A}" destId="{FDDD513D-44C8-4F76-8AEE-F19D38089E07}" srcOrd="1" destOrd="0" presId="urn:microsoft.com/office/officeart/2005/8/layout/hProcess9"/>
    <dgm:cxn modelId="{7F42DFB4-5D01-41CA-A524-1337862BEA4E}" type="presParOf" srcId="{FDDD513D-44C8-4F76-8AEE-F19D38089E07}" destId="{AAAA2A8A-B34E-4A5C-A602-09AE12FC4EB5}"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4A6581-FE73-47D4-99A6-E125D23FF1A1}"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406A75A6-1644-408A-9B4A-C2C7B214735B}">
      <dgm:prSet/>
      <dgm:spPr>
        <a:solidFill>
          <a:schemeClr val="bg1"/>
        </a:solidFill>
        <a:ln w="38100">
          <a:solidFill>
            <a:srgbClr val="FF33CC"/>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dirty="0" smtClean="0">
              <a:solidFill>
                <a:schemeClr val="tx1"/>
              </a:solidFill>
            </a:rPr>
            <a:t>জোড়ায় কাজ(১০ মিনিট)</a:t>
          </a:r>
          <a:endParaRPr lang="en-US" dirty="0">
            <a:solidFill>
              <a:schemeClr val="tx1"/>
            </a:solidFill>
          </a:endParaRPr>
        </a:p>
      </dgm:t>
    </dgm:pt>
    <dgm:pt modelId="{6C7181EE-D79E-4B91-8035-5BCA828A43AF}" type="parTrans" cxnId="{5D622859-F79B-48D8-8989-497C13B9B55E}">
      <dgm:prSet/>
      <dgm:spPr/>
      <dgm:t>
        <a:bodyPr/>
        <a:lstStyle/>
        <a:p>
          <a:endParaRPr lang="en-US"/>
        </a:p>
      </dgm:t>
    </dgm:pt>
    <dgm:pt modelId="{10275982-820D-4C51-BD14-154A5E4FEFD1}" type="sibTrans" cxnId="{5D622859-F79B-48D8-8989-497C13B9B55E}">
      <dgm:prSet/>
      <dgm:spPr/>
      <dgm:t>
        <a:bodyPr/>
        <a:lstStyle/>
        <a:p>
          <a:endParaRPr lang="en-US"/>
        </a:p>
      </dgm:t>
    </dgm:pt>
    <dgm:pt modelId="{12DC3B2A-D3FF-49A7-9B83-A0A31A4CE6C0}" type="pres">
      <dgm:prSet presAssocID="{924A6581-FE73-47D4-99A6-E125D23FF1A1}" presName="CompostProcess" presStyleCnt="0">
        <dgm:presLayoutVars>
          <dgm:dir/>
          <dgm:resizeHandles val="exact"/>
        </dgm:presLayoutVars>
      </dgm:prSet>
      <dgm:spPr/>
      <dgm:t>
        <a:bodyPr/>
        <a:lstStyle/>
        <a:p>
          <a:endParaRPr lang="en-US"/>
        </a:p>
      </dgm:t>
    </dgm:pt>
    <dgm:pt modelId="{B0C1BA26-4743-4B36-98F9-9A7D97951CCC}" type="pres">
      <dgm:prSet presAssocID="{924A6581-FE73-47D4-99A6-E125D23FF1A1}" presName="arrow" presStyleLbl="bgShp" presStyleIdx="0" presStyleCnt="1"/>
      <dgm:spPr>
        <a:solidFill>
          <a:schemeClr val="accent2">
            <a:lumMod val="60000"/>
            <a:lumOff val="4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D7874664-C0F5-4AAE-B15D-AA82E27ACBEE}" type="pres">
      <dgm:prSet presAssocID="{924A6581-FE73-47D4-99A6-E125D23FF1A1}"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ABECB7C2-12DE-4A0B-884E-840A2C0C68D5}" type="pres">
      <dgm:prSet presAssocID="{406A75A6-1644-408A-9B4A-C2C7B214735B}" presName="textNode" presStyleLbl="node1" presStyleIdx="0" presStyleCnt="1" custScaleX="129343" custScaleY="208334" custLinFactNeighborY="0">
        <dgm:presLayoutVars>
          <dgm:bulletEnabled val="1"/>
        </dgm:presLayoutVars>
      </dgm:prSet>
      <dgm:spPr/>
      <dgm:t>
        <a:bodyPr/>
        <a:lstStyle/>
        <a:p>
          <a:endParaRPr lang="en-US"/>
        </a:p>
      </dgm:t>
    </dgm:pt>
  </dgm:ptLst>
  <dgm:cxnLst>
    <dgm:cxn modelId="{1001B1A1-9417-4893-B9BB-B5E4AC1EB085}" type="presOf" srcId="{406A75A6-1644-408A-9B4A-C2C7B214735B}" destId="{ABECB7C2-12DE-4A0B-884E-840A2C0C68D5}" srcOrd="0" destOrd="0" presId="urn:microsoft.com/office/officeart/2005/8/layout/hProcess9"/>
    <dgm:cxn modelId="{5D622859-F79B-48D8-8989-497C13B9B55E}" srcId="{924A6581-FE73-47D4-99A6-E125D23FF1A1}" destId="{406A75A6-1644-408A-9B4A-C2C7B214735B}" srcOrd="0" destOrd="0" parTransId="{6C7181EE-D79E-4B91-8035-5BCA828A43AF}" sibTransId="{10275982-820D-4C51-BD14-154A5E4FEFD1}"/>
    <dgm:cxn modelId="{E8526670-EE2D-4262-8D69-06CF66AE45F6}" type="presOf" srcId="{924A6581-FE73-47D4-99A6-E125D23FF1A1}" destId="{12DC3B2A-D3FF-49A7-9B83-A0A31A4CE6C0}" srcOrd="0" destOrd="0" presId="urn:microsoft.com/office/officeart/2005/8/layout/hProcess9"/>
    <dgm:cxn modelId="{99B5F708-7E90-4BA2-B65E-7D1FE30264B4}" type="presParOf" srcId="{12DC3B2A-D3FF-49A7-9B83-A0A31A4CE6C0}" destId="{B0C1BA26-4743-4B36-98F9-9A7D97951CCC}" srcOrd="0" destOrd="0" presId="urn:microsoft.com/office/officeart/2005/8/layout/hProcess9"/>
    <dgm:cxn modelId="{7021FAAA-37D1-44F4-B3A8-BE72085879D1}" type="presParOf" srcId="{12DC3B2A-D3FF-49A7-9B83-A0A31A4CE6C0}" destId="{D7874664-C0F5-4AAE-B15D-AA82E27ACBEE}" srcOrd="1" destOrd="0" presId="urn:microsoft.com/office/officeart/2005/8/layout/hProcess9"/>
    <dgm:cxn modelId="{C0AE85A7-2739-409C-B69D-3989D3D89E49}" type="presParOf" srcId="{D7874664-C0F5-4AAE-B15D-AA82E27ACBEE}" destId="{ABECB7C2-12DE-4A0B-884E-840A2C0C68D5}"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B08B6EB-049F-45C0-A52C-02AE39875ACB}"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10A93A1F-A46A-4570-ADE0-0B2CDE53E240}">
      <dgm:prSet/>
      <dgm:spPr>
        <a:solidFill>
          <a:schemeClr val="bg1"/>
        </a:solidFill>
        <a:ln w="57150">
          <a:solidFill>
            <a:schemeClr val="accent5">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dirty="0" smtClean="0">
              <a:solidFill>
                <a:schemeClr val="tx1"/>
              </a:solidFill>
            </a:rPr>
            <a:t>সংঘের বৈশিষ্ট্য বা উপাদানগুলো  উল্লেখ কর</a:t>
          </a:r>
          <a:endParaRPr lang="en-US" dirty="0">
            <a:solidFill>
              <a:schemeClr val="tx1"/>
            </a:solidFill>
          </a:endParaRPr>
        </a:p>
      </dgm:t>
    </dgm:pt>
    <dgm:pt modelId="{9586F08E-9E89-4D91-93E2-FA8C9589DF26}" type="parTrans" cxnId="{C2992556-3ED8-4A01-A5CC-753EBDBD266F}">
      <dgm:prSet/>
      <dgm:spPr/>
      <dgm:t>
        <a:bodyPr/>
        <a:lstStyle/>
        <a:p>
          <a:endParaRPr lang="en-US"/>
        </a:p>
      </dgm:t>
    </dgm:pt>
    <dgm:pt modelId="{6F60B5EA-13A8-424B-A229-65B714D04750}" type="sibTrans" cxnId="{C2992556-3ED8-4A01-A5CC-753EBDBD266F}">
      <dgm:prSet/>
      <dgm:spPr/>
      <dgm:t>
        <a:bodyPr/>
        <a:lstStyle/>
        <a:p>
          <a:endParaRPr lang="en-US"/>
        </a:p>
      </dgm:t>
    </dgm:pt>
    <dgm:pt modelId="{5DD6AC7E-E33B-41C7-B339-9AE99AF0D80D}" type="pres">
      <dgm:prSet presAssocID="{CB08B6EB-049F-45C0-A52C-02AE39875ACB}" presName="CompostProcess" presStyleCnt="0">
        <dgm:presLayoutVars>
          <dgm:dir/>
          <dgm:resizeHandles val="exact"/>
        </dgm:presLayoutVars>
      </dgm:prSet>
      <dgm:spPr/>
      <dgm:t>
        <a:bodyPr/>
        <a:lstStyle/>
        <a:p>
          <a:endParaRPr lang="en-US"/>
        </a:p>
      </dgm:t>
    </dgm:pt>
    <dgm:pt modelId="{2F605CC4-366F-49AB-BC06-51028D72CBDB}" type="pres">
      <dgm:prSet presAssocID="{CB08B6EB-049F-45C0-A52C-02AE39875ACB}" presName="arrow" presStyleLbl="bgShp" presStyleIdx="0" presStyleCnt="1" custScaleX="117647"/>
      <dgm:spPr>
        <a:solidFill>
          <a:srgbClr val="00B050"/>
        </a:solid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50AC3546-B95A-4CA3-A694-4C2C9C49EFC7}" type="pres">
      <dgm:prSet presAssocID="{CB08B6EB-049F-45C0-A52C-02AE39875ACB}"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BF8F773E-38B5-4C70-AADE-B9EBA4A07DDB}" type="pres">
      <dgm:prSet presAssocID="{10A93A1F-A46A-4570-ADE0-0B2CDE53E240}" presName="textNode" presStyleLbl="node1" presStyleIdx="0" presStyleCnt="1" custScaleX="103691" custLinFactNeighborX="-442" custLinFactNeighborY="573">
        <dgm:presLayoutVars>
          <dgm:bulletEnabled val="1"/>
        </dgm:presLayoutVars>
      </dgm:prSet>
      <dgm:spPr/>
      <dgm:t>
        <a:bodyPr/>
        <a:lstStyle/>
        <a:p>
          <a:endParaRPr lang="en-US"/>
        </a:p>
      </dgm:t>
    </dgm:pt>
  </dgm:ptLst>
  <dgm:cxnLst>
    <dgm:cxn modelId="{B512E249-173E-4929-9DE7-1658EA7780F1}" type="presOf" srcId="{10A93A1F-A46A-4570-ADE0-0B2CDE53E240}" destId="{BF8F773E-38B5-4C70-AADE-B9EBA4A07DDB}" srcOrd="0" destOrd="0" presId="urn:microsoft.com/office/officeart/2005/8/layout/hProcess9"/>
    <dgm:cxn modelId="{B39EC94E-E3E3-4A17-9571-B6F552C3A0C5}" type="presOf" srcId="{CB08B6EB-049F-45C0-A52C-02AE39875ACB}" destId="{5DD6AC7E-E33B-41C7-B339-9AE99AF0D80D}" srcOrd="0" destOrd="0" presId="urn:microsoft.com/office/officeart/2005/8/layout/hProcess9"/>
    <dgm:cxn modelId="{C2992556-3ED8-4A01-A5CC-753EBDBD266F}" srcId="{CB08B6EB-049F-45C0-A52C-02AE39875ACB}" destId="{10A93A1F-A46A-4570-ADE0-0B2CDE53E240}" srcOrd="0" destOrd="0" parTransId="{9586F08E-9E89-4D91-93E2-FA8C9589DF26}" sibTransId="{6F60B5EA-13A8-424B-A229-65B714D04750}"/>
    <dgm:cxn modelId="{93350538-5159-4CF8-8819-2575B1D719E8}" type="presParOf" srcId="{5DD6AC7E-E33B-41C7-B339-9AE99AF0D80D}" destId="{2F605CC4-366F-49AB-BC06-51028D72CBDB}" srcOrd="0" destOrd="0" presId="urn:microsoft.com/office/officeart/2005/8/layout/hProcess9"/>
    <dgm:cxn modelId="{8457636D-FC43-4CF0-9D08-F33865C2E0F0}" type="presParOf" srcId="{5DD6AC7E-E33B-41C7-B339-9AE99AF0D80D}" destId="{50AC3546-B95A-4CA3-A694-4C2C9C49EFC7}" srcOrd="1" destOrd="0" presId="urn:microsoft.com/office/officeart/2005/8/layout/hProcess9"/>
    <dgm:cxn modelId="{A2662291-1C16-4229-B5AE-ACDC7D5A03DE}" type="presParOf" srcId="{50AC3546-B95A-4CA3-A694-4C2C9C49EFC7}" destId="{BF8F773E-38B5-4C70-AADE-B9EBA4A07DDB}" srcOrd="0" destOrd="0" presId="urn:microsoft.com/office/officeart/2005/8/layout/hProcess9"/>
  </dgm:cxnLst>
  <dgm:bg>
    <a:solidFill>
      <a:srgbClr val="FBBDEF"/>
    </a:solidFill>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F95972-3FAD-44CF-A45C-F20273E286A5}"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E8631735-AC85-4593-A26A-F65161EF6F6F}">
      <dgm:prSet/>
      <dgm:spPr>
        <a:solidFill>
          <a:schemeClr val="bg1"/>
        </a:solidFill>
        <a:ln w="38100">
          <a:solidFill>
            <a:srgbClr val="FF33CC"/>
          </a:solidFill>
        </a:ln>
      </dgm:spPr>
      <dgm:t>
        <a:bodyPr/>
        <a:lstStyle/>
        <a:p>
          <a:pPr rtl="0"/>
          <a:r>
            <a:rPr lang="bn-IN" dirty="0" smtClean="0">
              <a:solidFill>
                <a:schemeClr val="tx1"/>
              </a:solidFill>
            </a:rPr>
            <a:t>সংঘের বৈশিষ্ট্য বা উপাদান</a:t>
          </a:r>
          <a:endParaRPr lang="en-US" dirty="0">
            <a:solidFill>
              <a:schemeClr val="tx1"/>
            </a:solidFill>
          </a:endParaRPr>
        </a:p>
      </dgm:t>
    </dgm:pt>
    <dgm:pt modelId="{08B47EE3-D3F9-49D4-B963-19E7E5064795}" type="parTrans" cxnId="{9A861AFB-37BB-46E5-B829-B03CD9AAAEC9}">
      <dgm:prSet/>
      <dgm:spPr/>
      <dgm:t>
        <a:bodyPr/>
        <a:lstStyle/>
        <a:p>
          <a:endParaRPr lang="en-US">
            <a:solidFill>
              <a:schemeClr val="tx1"/>
            </a:solidFill>
          </a:endParaRPr>
        </a:p>
      </dgm:t>
    </dgm:pt>
    <dgm:pt modelId="{D4C8408B-FB12-49AE-8656-F6CFC23F9FAE}" type="sibTrans" cxnId="{9A861AFB-37BB-46E5-B829-B03CD9AAAEC9}">
      <dgm:prSet/>
      <dgm:spPr/>
      <dgm:t>
        <a:bodyPr/>
        <a:lstStyle/>
        <a:p>
          <a:endParaRPr lang="en-US">
            <a:solidFill>
              <a:schemeClr val="tx1"/>
            </a:solidFill>
          </a:endParaRPr>
        </a:p>
      </dgm:t>
    </dgm:pt>
    <dgm:pt modelId="{E9008C9E-9064-4EE8-9ED3-32CBF32C53F6}" type="pres">
      <dgm:prSet presAssocID="{BEF95972-3FAD-44CF-A45C-F20273E286A5}" presName="CompostProcess" presStyleCnt="0">
        <dgm:presLayoutVars>
          <dgm:dir/>
          <dgm:resizeHandles val="exact"/>
        </dgm:presLayoutVars>
      </dgm:prSet>
      <dgm:spPr/>
      <dgm:t>
        <a:bodyPr/>
        <a:lstStyle/>
        <a:p>
          <a:endParaRPr lang="en-US"/>
        </a:p>
      </dgm:t>
    </dgm:pt>
    <dgm:pt modelId="{19118082-C185-41B7-8645-473E2EC85898}" type="pres">
      <dgm:prSet presAssocID="{BEF95972-3FAD-44CF-A45C-F20273E286A5}" presName="arrow" presStyleLbl="bgShp" presStyleIdx="0" presStyleCnt="1"/>
      <dgm:spPr>
        <a:solidFill>
          <a:srgbClr val="7030A0"/>
        </a:solidFill>
        <a:ln w="57150">
          <a:solidFill>
            <a:schemeClr val="bg1"/>
          </a:solidFill>
        </a:ln>
      </dgm:spPr>
    </dgm:pt>
    <dgm:pt modelId="{632FAECA-D943-4090-BE45-B65A746A2A32}" type="pres">
      <dgm:prSet presAssocID="{BEF95972-3FAD-44CF-A45C-F20273E286A5}" presName="linearProcess" presStyleCnt="0"/>
      <dgm:spPr/>
    </dgm:pt>
    <dgm:pt modelId="{74C0C7F0-20AE-447E-AF54-FD390879B93C}" type="pres">
      <dgm:prSet presAssocID="{E8631735-AC85-4593-A26A-F65161EF6F6F}" presName="textNode" presStyleLbl="node1" presStyleIdx="0" presStyleCnt="1" custScaleX="138931" custScaleY="250000">
        <dgm:presLayoutVars>
          <dgm:bulletEnabled val="1"/>
        </dgm:presLayoutVars>
      </dgm:prSet>
      <dgm:spPr/>
      <dgm:t>
        <a:bodyPr/>
        <a:lstStyle/>
        <a:p>
          <a:endParaRPr lang="en-US"/>
        </a:p>
      </dgm:t>
    </dgm:pt>
  </dgm:ptLst>
  <dgm:cxnLst>
    <dgm:cxn modelId="{9A861AFB-37BB-46E5-B829-B03CD9AAAEC9}" srcId="{BEF95972-3FAD-44CF-A45C-F20273E286A5}" destId="{E8631735-AC85-4593-A26A-F65161EF6F6F}" srcOrd="0" destOrd="0" parTransId="{08B47EE3-D3F9-49D4-B963-19E7E5064795}" sibTransId="{D4C8408B-FB12-49AE-8656-F6CFC23F9FAE}"/>
    <dgm:cxn modelId="{1F1BBEE4-A63D-4F69-B974-12F50AACC5D9}" type="presOf" srcId="{BEF95972-3FAD-44CF-A45C-F20273E286A5}" destId="{E9008C9E-9064-4EE8-9ED3-32CBF32C53F6}" srcOrd="0" destOrd="0" presId="urn:microsoft.com/office/officeart/2005/8/layout/hProcess9"/>
    <dgm:cxn modelId="{597FF787-6BF4-4A49-A997-707C43A9D13F}" type="presOf" srcId="{E8631735-AC85-4593-A26A-F65161EF6F6F}" destId="{74C0C7F0-20AE-447E-AF54-FD390879B93C}" srcOrd="0" destOrd="0" presId="urn:microsoft.com/office/officeart/2005/8/layout/hProcess9"/>
    <dgm:cxn modelId="{6E7F1F27-5AB4-43E7-98B0-15862BBB6DBC}" type="presParOf" srcId="{E9008C9E-9064-4EE8-9ED3-32CBF32C53F6}" destId="{19118082-C185-41B7-8645-473E2EC85898}" srcOrd="0" destOrd="0" presId="urn:microsoft.com/office/officeart/2005/8/layout/hProcess9"/>
    <dgm:cxn modelId="{B8F7B56D-ECB8-46F9-BE96-E8651CDF4495}" type="presParOf" srcId="{E9008C9E-9064-4EE8-9ED3-32CBF32C53F6}" destId="{632FAECA-D943-4090-BE45-B65A746A2A32}" srcOrd="1" destOrd="0" presId="urn:microsoft.com/office/officeart/2005/8/layout/hProcess9"/>
    <dgm:cxn modelId="{1CB103D9-219E-4D1A-BFE8-17912D03A226}" type="presParOf" srcId="{632FAECA-D943-4090-BE45-B65A746A2A32}" destId="{74C0C7F0-20AE-447E-AF54-FD390879B93C}"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7546BC-5395-4587-9617-F0BE391BD89A}"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en-US"/>
        </a:p>
      </dgm:t>
    </dgm:pt>
    <dgm:pt modelId="{E9405B88-21CC-45DF-A6AE-BC14B6B146D3}">
      <dgm:prSet custT="1"/>
      <dgm:spPr/>
      <dgm:t>
        <a:bodyPr/>
        <a:lstStyle/>
        <a:p>
          <a:pPr rtl="0"/>
          <a:r>
            <a:rPr lang="bn-IN" sz="3200" smtClean="0"/>
            <a:t>একাধিক জনসমষ্টি</a:t>
          </a:r>
          <a:endParaRPr lang="en-US" sz="3200"/>
        </a:p>
      </dgm:t>
    </dgm:pt>
    <dgm:pt modelId="{B8D77005-D06D-4D69-BCD5-6C6129C6D63F}" type="parTrans" cxnId="{8AD5EDB7-5C68-4A09-A2C6-914AB1D95C54}">
      <dgm:prSet/>
      <dgm:spPr/>
      <dgm:t>
        <a:bodyPr/>
        <a:lstStyle/>
        <a:p>
          <a:endParaRPr lang="en-US"/>
        </a:p>
      </dgm:t>
    </dgm:pt>
    <dgm:pt modelId="{3F6CBA25-E938-4757-8FC6-EDD512E26890}" type="sibTrans" cxnId="{8AD5EDB7-5C68-4A09-A2C6-914AB1D95C54}">
      <dgm:prSet/>
      <dgm:spPr/>
      <dgm:t>
        <a:bodyPr/>
        <a:lstStyle/>
        <a:p>
          <a:endParaRPr lang="en-US"/>
        </a:p>
      </dgm:t>
    </dgm:pt>
    <dgm:pt modelId="{6FECCB69-CECE-4DFE-83AB-4EE9EB04B67B}">
      <dgm:prSet custT="1"/>
      <dgm:spPr/>
      <dgm:t>
        <a:bodyPr/>
        <a:lstStyle/>
        <a:p>
          <a:pPr rtl="0"/>
          <a:r>
            <a:rPr lang="bn-IN" sz="3200" smtClean="0"/>
            <a:t>এক বা একাধিক উদ্দেশ্য</a:t>
          </a:r>
          <a:endParaRPr lang="en-US" sz="3200"/>
        </a:p>
      </dgm:t>
    </dgm:pt>
    <dgm:pt modelId="{2DA40EE7-EFED-4694-B97C-CC7D15572182}" type="parTrans" cxnId="{3A217C9E-1214-4481-B0AF-6DAEE848C860}">
      <dgm:prSet/>
      <dgm:spPr/>
      <dgm:t>
        <a:bodyPr/>
        <a:lstStyle/>
        <a:p>
          <a:endParaRPr lang="en-US"/>
        </a:p>
      </dgm:t>
    </dgm:pt>
    <dgm:pt modelId="{DBD3FBA2-505E-41BD-B7E8-0F4C7389968E}" type="sibTrans" cxnId="{3A217C9E-1214-4481-B0AF-6DAEE848C860}">
      <dgm:prSet/>
      <dgm:spPr/>
      <dgm:t>
        <a:bodyPr/>
        <a:lstStyle/>
        <a:p>
          <a:endParaRPr lang="en-US"/>
        </a:p>
      </dgm:t>
    </dgm:pt>
    <dgm:pt modelId="{2281050F-E8E2-490E-BF36-A9C2EF672E5F}">
      <dgm:prSet custT="1"/>
      <dgm:spPr/>
      <dgm:t>
        <a:bodyPr/>
        <a:lstStyle/>
        <a:p>
          <a:pPr rtl="0"/>
          <a:r>
            <a:rPr lang="bn-IN" sz="3200" smtClean="0"/>
            <a:t>পারস্পারিক সহযোগিতা</a:t>
          </a:r>
          <a:endParaRPr lang="en-US" sz="3200"/>
        </a:p>
      </dgm:t>
    </dgm:pt>
    <dgm:pt modelId="{59AE9E79-34B1-4A89-8C42-7B47A096706E}" type="parTrans" cxnId="{24995717-CA7D-4668-B5AE-4650022E1F68}">
      <dgm:prSet/>
      <dgm:spPr/>
      <dgm:t>
        <a:bodyPr/>
        <a:lstStyle/>
        <a:p>
          <a:endParaRPr lang="en-US"/>
        </a:p>
      </dgm:t>
    </dgm:pt>
    <dgm:pt modelId="{D8301151-69AC-4376-9756-A622A29F7C6F}" type="sibTrans" cxnId="{24995717-CA7D-4668-B5AE-4650022E1F68}">
      <dgm:prSet/>
      <dgm:spPr/>
      <dgm:t>
        <a:bodyPr/>
        <a:lstStyle/>
        <a:p>
          <a:endParaRPr lang="en-US"/>
        </a:p>
      </dgm:t>
    </dgm:pt>
    <dgm:pt modelId="{F942D1C2-F198-4916-9EA7-FAF42F72EB6A}">
      <dgm:prSet custT="1"/>
      <dgm:spPr>
        <a:ln w="57150"/>
      </dgm:spPr>
      <dgm:t>
        <a:bodyPr/>
        <a:lstStyle/>
        <a:p>
          <a:pPr rtl="0"/>
          <a:r>
            <a:rPr lang="bn-IN" sz="3200" smtClean="0"/>
            <a:t>স্বেচ্ছামূলক সংগঠন</a:t>
          </a:r>
          <a:endParaRPr lang="en-US" sz="3200"/>
        </a:p>
      </dgm:t>
    </dgm:pt>
    <dgm:pt modelId="{16BD6275-3BFA-416D-A73C-2A4CCA090C81}" type="parTrans" cxnId="{078DE0B3-18E8-416C-AB77-418F82B0D256}">
      <dgm:prSet/>
      <dgm:spPr/>
      <dgm:t>
        <a:bodyPr/>
        <a:lstStyle/>
        <a:p>
          <a:endParaRPr lang="en-US"/>
        </a:p>
      </dgm:t>
    </dgm:pt>
    <dgm:pt modelId="{D22DD377-C502-49C2-9656-8794A531D2AE}" type="sibTrans" cxnId="{078DE0B3-18E8-416C-AB77-418F82B0D256}">
      <dgm:prSet/>
      <dgm:spPr/>
      <dgm:t>
        <a:bodyPr/>
        <a:lstStyle/>
        <a:p>
          <a:endParaRPr lang="en-US"/>
        </a:p>
      </dgm:t>
    </dgm:pt>
    <dgm:pt modelId="{60928F85-4491-470D-A519-F8AC4426A13F}">
      <dgm:prSet custT="1"/>
      <dgm:spPr/>
      <dgm:t>
        <a:bodyPr/>
        <a:lstStyle/>
        <a:p>
          <a:pPr rtl="0"/>
          <a:r>
            <a:rPr lang="bn-IN" sz="3200" smtClean="0"/>
            <a:t>সুগঠিত নিয়মকানুন বা গঠনতন্ত্র</a:t>
          </a:r>
          <a:endParaRPr lang="en-US" sz="3200"/>
        </a:p>
      </dgm:t>
    </dgm:pt>
    <dgm:pt modelId="{13EF1256-A094-47F5-969B-B92487323CA6}" type="parTrans" cxnId="{0B7032A4-B24B-4D81-99F1-1DE6E70077F7}">
      <dgm:prSet/>
      <dgm:spPr/>
      <dgm:t>
        <a:bodyPr/>
        <a:lstStyle/>
        <a:p>
          <a:endParaRPr lang="en-US"/>
        </a:p>
      </dgm:t>
    </dgm:pt>
    <dgm:pt modelId="{012F5824-AF45-4E3D-B332-648F041B6F5E}" type="sibTrans" cxnId="{0B7032A4-B24B-4D81-99F1-1DE6E70077F7}">
      <dgm:prSet/>
      <dgm:spPr/>
      <dgm:t>
        <a:bodyPr/>
        <a:lstStyle/>
        <a:p>
          <a:endParaRPr lang="en-US"/>
        </a:p>
      </dgm:t>
    </dgm:pt>
    <dgm:pt modelId="{190AEEEC-0E35-4ACD-99D8-D4B834181B33}">
      <dgm:prSet custT="1"/>
      <dgm:spPr/>
      <dgm:t>
        <a:bodyPr/>
        <a:lstStyle/>
        <a:p>
          <a:pPr rtl="0"/>
          <a:r>
            <a:rPr lang="bn-IN" sz="3200" smtClean="0"/>
            <a:t>নিজস্ব নাম ও প্রতীক</a:t>
          </a:r>
          <a:endParaRPr lang="en-US" sz="3200"/>
        </a:p>
      </dgm:t>
    </dgm:pt>
    <dgm:pt modelId="{2002D54C-2FC4-441A-9106-4C3DB370C710}" type="parTrans" cxnId="{9C2577BC-A035-4486-AFAD-F6F6935BA110}">
      <dgm:prSet/>
      <dgm:spPr/>
      <dgm:t>
        <a:bodyPr/>
        <a:lstStyle/>
        <a:p>
          <a:endParaRPr lang="en-US"/>
        </a:p>
      </dgm:t>
    </dgm:pt>
    <dgm:pt modelId="{5FC12D5B-F6F2-4BA2-AB42-90C501E0C97B}" type="sibTrans" cxnId="{9C2577BC-A035-4486-AFAD-F6F6935BA110}">
      <dgm:prSet/>
      <dgm:spPr/>
      <dgm:t>
        <a:bodyPr/>
        <a:lstStyle/>
        <a:p>
          <a:endParaRPr lang="en-US"/>
        </a:p>
      </dgm:t>
    </dgm:pt>
    <dgm:pt modelId="{FA83D0BA-E0A7-47C7-ADAF-0F69F63DC3E0}">
      <dgm:prSet custT="1"/>
      <dgm:spPr/>
      <dgm:t>
        <a:bodyPr/>
        <a:lstStyle/>
        <a:p>
          <a:pPr rtl="0"/>
          <a:r>
            <a:rPr lang="bn-IN" sz="3200" smtClean="0"/>
            <a:t>আপেক্ষিক অর্থে স্থায়ি</a:t>
          </a:r>
          <a:endParaRPr lang="en-US" sz="3200"/>
        </a:p>
      </dgm:t>
    </dgm:pt>
    <dgm:pt modelId="{05C3D3F1-E729-4420-88F6-25B328D1FCC2}" type="parTrans" cxnId="{EDED1F56-EBC7-4D96-AE99-D4070E307A38}">
      <dgm:prSet/>
      <dgm:spPr/>
      <dgm:t>
        <a:bodyPr/>
        <a:lstStyle/>
        <a:p>
          <a:endParaRPr lang="en-US"/>
        </a:p>
      </dgm:t>
    </dgm:pt>
    <dgm:pt modelId="{4F23535F-A86B-455F-B066-ED4F36FAF1B8}" type="sibTrans" cxnId="{EDED1F56-EBC7-4D96-AE99-D4070E307A38}">
      <dgm:prSet/>
      <dgm:spPr/>
      <dgm:t>
        <a:bodyPr/>
        <a:lstStyle/>
        <a:p>
          <a:endParaRPr lang="en-US"/>
        </a:p>
      </dgm:t>
    </dgm:pt>
    <dgm:pt modelId="{52B3B7AC-4143-4621-AA86-05934C05A407}">
      <dgm:prSet custT="1"/>
      <dgm:spPr/>
      <dgm:t>
        <a:bodyPr/>
        <a:lstStyle/>
        <a:p>
          <a:pPr rtl="0"/>
          <a:r>
            <a:rPr lang="en-US" sz="3200" smtClean="0"/>
            <a:t>সংঘের সম্পত্তি থাকে</a:t>
          </a:r>
          <a:endParaRPr lang="en-US" sz="3200"/>
        </a:p>
      </dgm:t>
    </dgm:pt>
    <dgm:pt modelId="{930698B7-F715-4A72-AADF-8C50C2CF669C}" type="parTrans" cxnId="{B58464B0-D622-40A8-9063-582BD474F99F}">
      <dgm:prSet/>
      <dgm:spPr/>
      <dgm:t>
        <a:bodyPr/>
        <a:lstStyle/>
        <a:p>
          <a:endParaRPr lang="en-US"/>
        </a:p>
      </dgm:t>
    </dgm:pt>
    <dgm:pt modelId="{5127EF8F-50D9-4C4A-A9BD-3DFF9A2B2403}" type="sibTrans" cxnId="{B58464B0-D622-40A8-9063-582BD474F99F}">
      <dgm:prSet/>
      <dgm:spPr/>
      <dgm:t>
        <a:bodyPr/>
        <a:lstStyle/>
        <a:p>
          <a:endParaRPr lang="en-US"/>
        </a:p>
      </dgm:t>
    </dgm:pt>
    <dgm:pt modelId="{B77C860C-55F6-4ABB-827E-51D98FF716F0}">
      <dgm:prSet custT="1"/>
      <dgm:spPr/>
      <dgm:t>
        <a:bodyPr/>
        <a:lstStyle/>
        <a:p>
          <a:pPr rtl="0"/>
          <a:r>
            <a:rPr lang="en-US" sz="3200" smtClean="0"/>
            <a:t>নতুন সদস্য অন্তর্ভুক্তির ব্যবস্থা থাকে</a:t>
          </a:r>
          <a:endParaRPr lang="en-US" sz="3200"/>
        </a:p>
      </dgm:t>
    </dgm:pt>
    <dgm:pt modelId="{2EE0B33D-EBE2-40F9-BF33-9F8323B9AC0F}" type="parTrans" cxnId="{EFFA70E3-5055-4F5E-BACC-18F04DD660B0}">
      <dgm:prSet/>
      <dgm:spPr/>
      <dgm:t>
        <a:bodyPr/>
        <a:lstStyle/>
        <a:p>
          <a:endParaRPr lang="en-US"/>
        </a:p>
      </dgm:t>
    </dgm:pt>
    <dgm:pt modelId="{215CFC7C-CA01-4828-8D1A-F40DCA66B51D}" type="sibTrans" cxnId="{EFFA70E3-5055-4F5E-BACC-18F04DD660B0}">
      <dgm:prSet/>
      <dgm:spPr/>
      <dgm:t>
        <a:bodyPr/>
        <a:lstStyle/>
        <a:p>
          <a:endParaRPr lang="en-US"/>
        </a:p>
      </dgm:t>
    </dgm:pt>
    <dgm:pt modelId="{3488C3C4-B42E-48B5-A622-F0A79538833B}" type="pres">
      <dgm:prSet presAssocID="{CE7546BC-5395-4587-9617-F0BE391BD89A}" presName="linear" presStyleCnt="0">
        <dgm:presLayoutVars>
          <dgm:animLvl val="lvl"/>
          <dgm:resizeHandles val="exact"/>
        </dgm:presLayoutVars>
      </dgm:prSet>
      <dgm:spPr/>
      <dgm:t>
        <a:bodyPr/>
        <a:lstStyle/>
        <a:p>
          <a:endParaRPr lang="en-US"/>
        </a:p>
      </dgm:t>
    </dgm:pt>
    <dgm:pt modelId="{264DAAEE-90EB-42E3-82A5-E00472060D58}" type="pres">
      <dgm:prSet presAssocID="{E9405B88-21CC-45DF-A6AE-BC14B6B146D3}" presName="parentText" presStyleLbl="node1" presStyleIdx="0" presStyleCnt="9">
        <dgm:presLayoutVars>
          <dgm:chMax val="0"/>
          <dgm:bulletEnabled val="1"/>
        </dgm:presLayoutVars>
      </dgm:prSet>
      <dgm:spPr/>
      <dgm:t>
        <a:bodyPr/>
        <a:lstStyle/>
        <a:p>
          <a:endParaRPr lang="en-US"/>
        </a:p>
      </dgm:t>
    </dgm:pt>
    <dgm:pt modelId="{13F71FA6-6B35-4481-8928-F7659F33CA83}" type="pres">
      <dgm:prSet presAssocID="{3F6CBA25-E938-4757-8FC6-EDD512E26890}" presName="spacer" presStyleCnt="0"/>
      <dgm:spPr/>
    </dgm:pt>
    <dgm:pt modelId="{35356430-DDD6-40D5-ABA5-8B3B75E4143A}" type="pres">
      <dgm:prSet presAssocID="{6FECCB69-CECE-4DFE-83AB-4EE9EB04B67B}" presName="parentText" presStyleLbl="node1" presStyleIdx="1" presStyleCnt="9">
        <dgm:presLayoutVars>
          <dgm:chMax val="0"/>
          <dgm:bulletEnabled val="1"/>
        </dgm:presLayoutVars>
      </dgm:prSet>
      <dgm:spPr/>
      <dgm:t>
        <a:bodyPr/>
        <a:lstStyle/>
        <a:p>
          <a:endParaRPr lang="en-US"/>
        </a:p>
      </dgm:t>
    </dgm:pt>
    <dgm:pt modelId="{C7E9EF45-1578-4256-A69C-14246E66C7C8}" type="pres">
      <dgm:prSet presAssocID="{DBD3FBA2-505E-41BD-B7E8-0F4C7389968E}" presName="spacer" presStyleCnt="0"/>
      <dgm:spPr/>
    </dgm:pt>
    <dgm:pt modelId="{B7BA5450-2557-442A-871F-16586F51DEB1}" type="pres">
      <dgm:prSet presAssocID="{2281050F-E8E2-490E-BF36-A9C2EF672E5F}" presName="parentText" presStyleLbl="node1" presStyleIdx="2" presStyleCnt="9">
        <dgm:presLayoutVars>
          <dgm:chMax val="0"/>
          <dgm:bulletEnabled val="1"/>
        </dgm:presLayoutVars>
      </dgm:prSet>
      <dgm:spPr/>
      <dgm:t>
        <a:bodyPr/>
        <a:lstStyle/>
        <a:p>
          <a:endParaRPr lang="en-US"/>
        </a:p>
      </dgm:t>
    </dgm:pt>
    <dgm:pt modelId="{4C35EF5B-5F4E-420A-B034-65FCCF9642D7}" type="pres">
      <dgm:prSet presAssocID="{D8301151-69AC-4376-9756-A622A29F7C6F}" presName="spacer" presStyleCnt="0"/>
      <dgm:spPr/>
    </dgm:pt>
    <dgm:pt modelId="{B0F5CB19-454C-4FAB-B2F2-431D1A101ED0}" type="pres">
      <dgm:prSet presAssocID="{F942D1C2-F198-4916-9EA7-FAF42F72EB6A}" presName="parentText" presStyleLbl="node1" presStyleIdx="3" presStyleCnt="9">
        <dgm:presLayoutVars>
          <dgm:chMax val="0"/>
          <dgm:bulletEnabled val="1"/>
        </dgm:presLayoutVars>
      </dgm:prSet>
      <dgm:spPr/>
      <dgm:t>
        <a:bodyPr/>
        <a:lstStyle/>
        <a:p>
          <a:endParaRPr lang="en-US"/>
        </a:p>
      </dgm:t>
    </dgm:pt>
    <dgm:pt modelId="{34FD8945-5CB1-46A9-A757-0F580087BC93}" type="pres">
      <dgm:prSet presAssocID="{D22DD377-C502-49C2-9656-8794A531D2AE}" presName="spacer" presStyleCnt="0"/>
      <dgm:spPr/>
    </dgm:pt>
    <dgm:pt modelId="{D34A873A-BDB2-4D54-B3F5-361AB19D4265}" type="pres">
      <dgm:prSet presAssocID="{60928F85-4491-470D-A519-F8AC4426A13F}" presName="parentText" presStyleLbl="node1" presStyleIdx="4" presStyleCnt="9">
        <dgm:presLayoutVars>
          <dgm:chMax val="0"/>
          <dgm:bulletEnabled val="1"/>
        </dgm:presLayoutVars>
      </dgm:prSet>
      <dgm:spPr/>
      <dgm:t>
        <a:bodyPr/>
        <a:lstStyle/>
        <a:p>
          <a:endParaRPr lang="en-US"/>
        </a:p>
      </dgm:t>
    </dgm:pt>
    <dgm:pt modelId="{68C6BF96-764A-48D1-883D-D8266357E6F9}" type="pres">
      <dgm:prSet presAssocID="{012F5824-AF45-4E3D-B332-648F041B6F5E}" presName="spacer" presStyleCnt="0"/>
      <dgm:spPr/>
    </dgm:pt>
    <dgm:pt modelId="{76F60A15-7AFD-4DA6-9AB9-0D810E85F176}" type="pres">
      <dgm:prSet presAssocID="{190AEEEC-0E35-4ACD-99D8-D4B834181B33}" presName="parentText" presStyleLbl="node1" presStyleIdx="5" presStyleCnt="9">
        <dgm:presLayoutVars>
          <dgm:chMax val="0"/>
          <dgm:bulletEnabled val="1"/>
        </dgm:presLayoutVars>
      </dgm:prSet>
      <dgm:spPr/>
      <dgm:t>
        <a:bodyPr/>
        <a:lstStyle/>
        <a:p>
          <a:endParaRPr lang="en-US"/>
        </a:p>
      </dgm:t>
    </dgm:pt>
    <dgm:pt modelId="{3199EB44-ED70-4EB9-B331-2786413AE3B3}" type="pres">
      <dgm:prSet presAssocID="{5FC12D5B-F6F2-4BA2-AB42-90C501E0C97B}" presName="spacer" presStyleCnt="0"/>
      <dgm:spPr/>
    </dgm:pt>
    <dgm:pt modelId="{A099173B-2142-4C14-A934-5C76AF6A8452}" type="pres">
      <dgm:prSet presAssocID="{FA83D0BA-E0A7-47C7-ADAF-0F69F63DC3E0}" presName="parentText" presStyleLbl="node1" presStyleIdx="6" presStyleCnt="9">
        <dgm:presLayoutVars>
          <dgm:chMax val="0"/>
          <dgm:bulletEnabled val="1"/>
        </dgm:presLayoutVars>
      </dgm:prSet>
      <dgm:spPr/>
      <dgm:t>
        <a:bodyPr/>
        <a:lstStyle/>
        <a:p>
          <a:endParaRPr lang="en-US"/>
        </a:p>
      </dgm:t>
    </dgm:pt>
    <dgm:pt modelId="{3FB21E3F-4517-439A-949B-405ECDAE18D8}" type="pres">
      <dgm:prSet presAssocID="{4F23535F-A86B-455F-B066-ED4F36FAF1B8}" presName="spacer" presStyleCnt="0"/>
      <dgm:spPr/>
    </dgm:pt>
    <dgm:pt modelId="{AC741095-DA51-43CA-BBDB-7DA1B5E30D5A}" type="pres">
      <dgm:prSet presAssocID="{52B3B7AC-4143-4621-AA86-05934C05A407}" presName="parentText" presStyleLbl="node1" presStyleIdx="7" presStyleCnt="9">
        <dgm:presLayoutVars>
          <dgm:chMax val="0"/>
          <dgm:bulletEnabled val="1"/>
        </dgm:presLayoutVars>
      </dgm:prSet>
      <dgm:spPr/>
      <dgm:t>
        <a:bodyPr/>
        <a:lstStyle/>
        <a:p>
          <a:endParaRPr lang="en-US"/>
        </a:p>
      </dgm:t>
    </dgm:pt>
    <dgm:pt modelId="{9EF45CA6-A9B3-4D3D-AEDD-B3017F7CA462}" type="pres">
      <dgm:prSet presAssocID="{5127EF8F-50D9-4C4A-A9BD-3DFF9A2B2403}" presName="spacer" presStyleCnt="0"/>
      <dgm:spPr/>
    </dgm:pt>
    <dgm:pt modelId="{5B77D6C8-8479-403E-A806-4795C96E77A6}" type="pres">
      <dgm:prSet presAssocID="{B77C860C-55F6-4ABB-827E-51D98FF716F0}" presName="parentText" presStyleLbl="node1" presStyleIdx="8" presStyleCnt="9">
        <dgm:presLayoutVars>
          <dgm:chMax val="0"/>
          <dgm:bulletEnabled val="1"/>
        </dgm:presLayoutVars>
      </dgm:prSet>
      <dgm:spPr/>
      <dgm:t>
        <a:bodyPr/>
        <a:lstStyle/>
        <a:p>
          <a:endParaRPr lang="en-US"/>
        </a:p>
      </dgm:t>
    </dgm:pt>
  </dgm:ptLst>
  <dgm:cxnLst>
    <dgm:cxn modelId="{6AFD0CF9-D969-4225-BC9C-790A34F09926}" type="presOf" srcId="{F942D1C2-F198-4916-9EA7-FAF42F72EB6A}" destId="{B0F5CB19-454C-4FAB-B2F2-431D1A101ED0}" srcOrd="0" destOrd="0" presId="urn:microsoft.com/office/officeart/2005/8/layout/vList2"/>
    <dgm:cxn modelId="{3A217C9E-1214-4481-B0AF-6DAEE848C860}" srcId="{CE7546BC-5395-4587-9617-F0BE391BD89A}" destId="{6FECCB69-CECE-4DFE-83AB-4EE9EB04B67B}" srcOrd="1" destOrd="0" parTransId="{2DA40EE7-EFED-4694-B97C-CC7D15572182}" sibTransId="{DBD3FBA2-505E-41BD-B7E8-0F4C7389968E}"/>
    <dgm:cxn modelId="{5F1048F1-FEA2-49E5-A4E3-381AD2872C60}" type="presOf" srcId="{E9405B88-21CC-45DF-A6AE-BC14B6B146D3}" destId="{264DAAEE-90EB-42E3-82A5-E00472060D58}" srcOrd="0" destOrd="0" presId="urn:microsoft.com/office/officeart/2005/8/layout/vList2"/>
    <dgm:cxn modelId="{34EF8437-C399-4503-8A09-E0AD68F3C42E}" type="presOf" srcId="{60928F85-4491-470D-A519-F8AC4426A13F}" destId="{D34A873A-BDB2-4D54-B3F5-361AB19D4265}" srcOrd="0" destOrd="0" presId="urn:microsoft.com/office/officeart/2005/8/layout/vList2"/>
    <dgm:cxn modelId="{9D105B13-F1C9-4252-A7F4-CED9E5E8E25E}" type="presOf" srcId="{B77C860C-55F6-4ABB-827E-51D98FF716F0}" destId="{5B77D6C8-8479-403E-A806-4795C96E77A6}" srcOrd="0" destOrd="0" presId="urn:microsoft.com/office/officeart/2005/8/layout/vList2"/>
    <dgm:cxn modelId="{0B7032A4-B24B-4D81-99F1-1DE6E70077F7}" srcId="{CE7546BC-5395-4587-9617-F0BE391BD89A}" destId="{60928F85-4491-470D-A519-F8AC4426A13F}" srcOrd="4" destOrd="0" parTransId="{13EF1256-A094-47F5-969B-B92487323CA6}" sibTransId="{012F5824-AF45-4E3D-B332-648F041B6F5E}"/>
    <dgm:cxn modelId="{0899EF31-ED8F-49B7-A561-2FC570612A55}" type="presOf" srcId="{CE7546BC-5395-4587-9617-F0BE391BD89A}" destId="{3488C3C4-B42E-48B5-A622-F0A79538833B}" srcOrd="0" destOrd="0" presId="urn:microsoft.com/office/officeart/2005/8/layout/vList2"/>
    <dgm:cxn modelId="{6E1E8C27-B3BE-41A7-9642-06E6CB5AB942}" type="presOf" srcId="{FA83D0BA-E0A7-47C7-ADAF-0F69F63DC3E0}" destId="{A099173B-2142-4C14-A934-5C76AF6A8452}" srcOrd="0" destOrd="0" presId="urn:microsoft.com/office/officeart/2005/8/layout/vList2"/>
    <dgm:cxn modelId="{B58464B0-D622-40A8-9063-582BD474F99F}" srcId="{CE7546BC-5395-4587-9617-F0BE391BD89A}" destId="{52B3B7AC-4143-4621-AA86-05934C05A407}" srcOrd="7" destOrd="0" parTransId="{930698B7-F715-4A72-AADF-8C50C2CF669C}" sibTransId="{5127EF8F-50D9-4C4A-A9BD-3DFF9A2B2403}"/>
    <dgm:cxn modelId="{F73F089C-FDEA-443F-BE00-6B48BB2D528D}" type="presOf" srcId="{2281050F-E8E2-490E-BF36-A9C2EF672E5F}" destId="{B7BA5450-2557-442A-871F-16586F51DEB1}" srcOrd="0" destOrd="0" presId="urn:microsoft.com/office/officeart/2005/8/layout/vList2"/>
    <dgm:cxn modelId="{8B08AAC3-BCC1-4BBE-B507-D96E49D461FE}" type="presOf" srcId="{6FECCB69-CECE-4DFE-83AB-4EE9EB04B67B}" destId="{35356430-DDD6-40D5-ABA5-8B3B75E4143A}" srcOrd="0" destOrd="0" presId="urn:microsoft.com/office/officeart/2005/8/layout/vList2"/>
    <dgm:cxn modelId="{EDED1F56-EBC7-4D96-AE99-D4070E307A38}" srcId="{CE7546BC-5395-4587-9617-F0BE391BD89A}" destId="{FA83D0BA-E0A7-47C7-ADAF-0F69F63DC3E0}" srcOrd="6" destOrd="0" parTransId="{05C3D3F1-E729-4420-88F6-25B328D1FCC2}" sibTransId="{4F23535F-A86B-455F-B066-ED4F36FAF1B8}"/>
    <dgm:cxn modelId="{77814363-EDFE-453C-BCC7-F2E368670AD2}" type="presOf" srcId="{52B3B7AC-4143-4621-AA86-05934C05A407}" destId="{AC741095-DA51-43CA-BBDB-7DA1B5E30D5A}" srcOrd="0" destOrd="0" presId="urn:microsoft.com/office/officeart/2005/8/layout/vList2"/>
    <dgm:cxn modelId="{9C2577BC-A035-4486-AFAD-F6F6935BA110}" srcId="{CE7546BC-5395-4587-9617-F0BE391BD89A}" destId="{190AEEEC-0E35-4ACD-99D8-D4B834181B33}" srcOrd="5" destOrd="0" parTransId="{2002D54C-2FC4-441A-9106-4C3DB370C710}" sibTransId="{5FC12D5B-F6F2-4BA2-AB42-90C501E0C97B}"/>
    <dgm:cxn modelId="{A54AD4F5-B42D-4BB1-832C-F9A766FF2C3F}" type="presOf" srcId="{190AEEEC-0E35-4ACD-99D8-D4B834181B33}" destId="{76F60A15-7AFD-4DA6-9AB9-0D810E85F176}" srcOrd="0" destOrd="0" presId="urn:microsoft.com/office/officeart/2005/8/layout/vList2"/>
    <dgm:cxn modelId="{EFFA70E3-5055-4F5E-BACC-18F04DD660B0}" srcId="{CE7546BC-5395-4587-9617-F0BE391BD89A}" destId="{B77C860C-55F6-4ABB-827E-51D98FF716F0}" srcOrd="8" destOrd="0" parTransId="{2EE0B33D-EBE2-40F9-BF33-9F8323B9AC0F}" sibTransId="{215CFC7C-CA01-4828-8D1A-F40DCA66B51D}"/>
    <dgm:cxn modelId="{8AD5EDB7-5C68-4A09-A2C6-914AB1D95C54}" srcId="{CE7546BC-5395-4587-9617-F0BE391BD89A}" destId="{E9405B88-21CC-45DF-A6AE-BC14B6B146D3}" srcOrd="0" destOrd="0" parTransId="{B8D77005-D06D-4D69-BCD5-6C6129C6D63F}" sibTransId="{3F6CBA25-E938-4757-8FC6-EDD512E26890}"/>
    <dgm:cxn modelId="{078DE0B3-18E8-416C-AB77-418F82B0D256}" srcId="{CE7546BC-5395-4587-9617-F0BE391BD89A}" destId="{F942D1C2-F198-4916-9EA7-FAF42F72EB6A}" srcOrd="3" destOrd="0" parTransId="{16BD6275-3BFA-416D-A73C-2A4CCA090C81}" sibTransId="{D22DD377-C502-49C2-9656-8794A531D2AE}"/>
    <dgm:cxn modelId="{24995717-CA7D-4668-B5AE-4650022E1F68}" srcId="{CE7546BC-5395-4587-9617-F0BE391BD89A}" destId="{2281050F-E8E2-490E-BF36-A9C2EF672E5F}" srcOrd="2" destOrd="0" parTransId="{59AE9E79-34B1-4A89-8C42-7B47A096706E}" sibTransId="{D8301151-69AC-4376-9756-A622A29F7C6F}"/>
    <dgm:cxn modelId="{61C16A3B-C28E-433E-9D1E-268DD2EFED01}" type="presParOf" srcId="{3488C3C4-B42E-48B5-A622-F0A79538833B}" destId="{264DAAEE-90EB-42E3-82A5-E00472060D58}" srcOrd="0" destOrd="0" presId="urn:microsoft.com/office/officeart/2005/8/layout/vList2"/>
    <dgm:cxn modelId="{F2F766E1-20CB-4029-B815-EFEDF4B61421}" type="presParOf" srcId="{3488C3C4-B42E-48B5-A622-F0A79538833B}" destId="{13F71FA6-6B35-4481-8928-F7659F33CA83}" srcOrd="1" destOrd="0" presId="urn:microsoft.com/office/officeart/2005/8/layout/vList2"/>
    <dgm:cxn modelId="{3722EE72-6D48-4B44-8051-9507E2407E2A}" type="presParOf" srcId="{3488C3C4-B42E-48B5-A622-F0A79538833B}" destId="{35356430-DDD6-40D5-ABA5-8B3B75E4143A}" srcOrd="2" destOrd="0" presId="urn:microsoft.com/office/officeart/2005/8/layout/vList2"/>
    <dgm:cxn modelId="{1F14149F-F875-4623-9C5D-22541384DB51}" type="presParOf" srcId="{3488C3C4-B42E-48B5-A622-F0A79538833B}" destId="{C7E9EF45-1578-4256-A69C-14246E66C7C8}" srcOrd="3" destOrd="0" presId="urn:microsoft.com/office/officeart/2005/8/layout/vList2"/>
    <dgm:cxn modelId="{4D52E66A-997B-4070-8B8A-D090D2A85D74}" type="presParOf" srcId="{3488C3C4-B42E-48B5-A622-F0A79538833B}" destId="{B7BA5450-2557-442A-871F-16586F51DEB1}" srcOrd="4" destOrd="0" presId="urn:microsoft.com/office/officeart/2005/8/layout/vList2"/>
    <dgm:cxn modelId="{4FF37182-F13D-461A-99F9-EEE6071BBB92}" type="presParOf" srcId="{3488C3C4-B42E-48B5-A622-F0A79538833B}" destId="{4C35EF5B-5F4E-420A-B034-65FCCF9642D7}" srcOrd="5" destOrd="0" presId="urn:microsoft.com/office/officeart/2005/8/layout/vList2"/>
    <dgm:cxn modelId="{F6D4869B-73B2-4944-9E17-D43C567780E5}" type="presParOf" srcId="{3488C3C4-B42E-48B5-A622-F0A79538833B}" destId="{B0F5CB19-454C-4FAB-B2F2-431D1A101ED0}" srcOrd="6" destOrd="0" presId="urn:microsoft.com/office/officeart/2005/8/layout/vList2"/>
    <dgm:cxn modelId="{0643453C-5C36-4906-BEAF-D55B2354B0C7}" type="presParOf" srcId="{3488C3C4-B42E-48B5-A622-F0A79538833B}" destId="{34FD8945-5CB1-46A9-A757-0F580087BC93}" srcOrd="7" destOrd="0" presId="urn:microsoft.com/office/officeart/2005/8/layout/vList2"/>
    <dgm:cxn modelId="{EF425351-0278-4BF8-9E95-8C1FDEB4D633}" type="presParOf" srcId="{3488C3C4-B42E-48B5-A622-F0A79538833B}" destId="{D34A873A-BDB2-4D54-B3F5-361AB19D4265}" srcOrd="8" destOrd="0" presId="urn:microsoft.com/office/officeart/2005/8/layout/vList2"/>
    <dgm:cxn modelId="{8A081ABF-B23A-4B96-BC8B-F123D04C7340}" type="presParOf" srcId="{3488C3C4-B42E-48B5-A622-F0A79538833B}" destId="{68C6BF96-764A-48D1-883D-D8266357E6F9}" srcOrd="9" destOrd="0" presId="urn:microsoft.com/office/officeart/2005/8/layout/vList2"/>
    <dgm:cxn modelId="{08EC9FC4-2A1D-460F-AAF9-35648FE25F78}" type="presParOf" srcId="{3488C3C4-B42E-48B5-A622-F0A79538833B}" destId="{76F60A15-7AFD-4DA6-9AB9-0D810E85F176}" srcOrd="10" destOrd="0" presId="urn:microsoft.com/office/officeart/2005/8/layout/vList2"/>
    <dgm:cxn modelId="{D829E9BC-4CEC-429B-BC9C-E82F0EF99018}" type="presParOf" srcId="{3488C3C4-B42E-48B5-A622-F0A79538833B}" destId="{3199EB44-ED70-4EB9-B331-2786413AE3B3}" srcOrd="11" destOrd="0" presId="urn:microsoft.com/office/officeart/2005/8/layout/vList2"/>
    <dgm:cxn modelId="{F2AC5BAA-F41B-4D48-ADE6-2D0827569C83}" type="presParOf" srcId="{3488C3C4-B42E-48B5-A622-F0A79538833B}" destId="{A099173B-2142-4C14-A934-5C76AF6A8452}" srcOrd="12" destOrd="0" presId="urn:microsoft.com/office/officeart/2005/8/layout/vList2"/>
    <dgm:cxn modelId="{B525A69A-9A3D-4600-8E06-1E46A97BEFF7}" type="presParOf" srcId="{3488C3C4-B42E-48B5-A622-F0A79538833B}" destId="{3FB21E3F-4517-439A-949B-405ECDAE18D8}" srcOrd="13" destOrd="0" presId="urn:microsoft.com/office/officeart/2005/8/layout/vList2"/>
    <dgm:cxn modelId="{3AF80F85-BA33-4548-8CE0-3CEC74ED468D}" type="presParOf" srcId="{3488C3C4-B42E-48B5-A622-F0A79538833B}" destId="{AC741095-DA51-43CA-BBDB-7DA1B5E30D5A}" srcOrd="14" destOrd="0" presId="urn:microsoft.com/office/officeart/2005/8/layout/vList2"/>
    <dgm:cxn modelId="{3218BCA7-94D3-458F-BD7D-0AD9E7728ABB}" type="presParOf" srcId="{3488C3C4-B42E-48B5-A622-F0A79538833B}" destId="{9EF45CA6-A9B3-4D3D-AEDD-B3017F7CA462}" srcOrd="15" destOrd="0" presId="urn:microsoft.com/office/officeart/2005/8/layout/vList2"/>
    <dgm:cxn modelId="{CC8BDE45-263E-4EA8-A4FA-8957A1E14039}" type="presParOf" srcId="{3488C3C4-B42E-48B5-A622-F0A79538833B}" destId="{5B77D6C8-8479-403E-A806-4795C96E77A6}" srcOrd="16" destOrd="0" presId="urn:microsoft.com/office/officeart/2005/8/layout/vList2"/>
  </dgm:cxnLst>
  <dgm:bg/>
  <dgm:whole>
    <a:ln>
      <a:solidFill>
        <a:srgbClr val="FF33CC"/>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18CE18A-733B-4560-8060-34DD53141EBD}" type="doc">
      <dgm:prSet loTypeId="urn:microsoft.com/office/officeart/2005/8/layout/vList2" loCatId="list" qsTypeId="urn:microsoft.com/office/officeart/2005/8/quickstyle/simple5" qsCatId="simple" csTypeId="urn:microsoft.com/office/officeart/2005/8/colors/accent0_1" csCatId="mainScheme"/>
      <dgm:spPr/>
      <dgm:t>
        <a:bodyPr/>
        <a:lstStyle/>
        <a:p>
          <a:endParaRPr lang="en-US"/>
        </a:p>
      </dgm:t>
    </dgm:pt>
    <dgm:pt modelId="{7ACA01F4-0193-4E6C-91A3-4141349CEC79}">
      <dgm:prSet/>
      <dgm:spPr/>
      <dgm:t>
        <a:bodyPr/>
        <a:lstStyle/>
        <a:p>
          <a:pPr rtl="0"/>
          <a:r>
            <a:rPr lang="en-US" smtClean="0"/>
            <a:t>আচরণবিধি</a:t>
          </a:r>
          <a:endParaRPr lang="en-US"/>
        </a:p>
      </dgm:t>
    </dgm:pt>
    <dgm:pt modelId="{BC4E69EB-E5DF-484F-80D4-1CF5D5D8BAA4}" type="parTrans" cxnId="{D158DD72-333F-4B4B-995E-92D81705A07C}">
      <dgm:prSet/>
      <dgm:spPr/>
      <dgm:t>
        <a:bodyPr/>
        <a:lstStyle/>
        <a:p>
          <a:endParaRPr lang="en-US"/>
        </a:p>
      </dgm:t>
    </dgm:pt>
    <dgm:pt modelId="{2C3D5D54-3F13-4149-96C2-4EA3B6C1E909}" type="sibTrans" cxnId="{D158DD72-333F-4B4B-995E-92D81705A07C}">
      <dgm:prSet/>
      <dgm:spPr/>
      <dgm:t>
        <a:bodyPr/>
        <a:lstStyle/>
        <a:p>
          <a:endParaRPr lang="en-US"/>
        </a:p>
      </dgm:t>
    </dgm:pt>
    <dgm:pt modelId="{9047C768-7FE2-48D1-BD42-DFA127103F28}">
      <dgm:prSet/>
      <dgm:spPr/>
      <dgm:t>
        <a:bodyPr/>
        <a:lstStyle/>
        <a:p>
          <a:pPr rtl="0"/>
          <a:r>
            <a:rPr lang="en-US" smtClean="0"/>
            <a:t>পদমর্যাদা</a:t>
          </a:r>
          <a:endParaRPr lang="en-US"/>
        </a:p>
      </dgm:t>
    </dgm:pt>
    <dgm:pt modelId="{207196B7-7B15-4275-BD60-541799990A58}" type="parTrans" cxnId="{7A71C70C-5D46-46CD-A188-357D10B0295B}">
      <dgm:prSet/>
      <dgm:spPr/>
      <dgm:t>
        <a:bodyPr/>
        <a:lstStyle/>
        <a:p>
          <a:endParaRPr lang="en-US"/>
        </a:p>
      </dgm:t>
    </dgm:pt>
    <dgm:pt modelId="{BAF7BAEE-14FA-48C5-B725-3734073D8CA3}" type="sibTrans" cxnId="{7A71C70C-5D46-46CD-A188-357D10B0295B}">
      <dgm:prSet/>
      <dgm:spPr/>
      <dgm:t>
        <a:bodyPr/>
        <a:lstStyle/>
        <a:p>
          <a:endParaRPr lang="en-US"/>
        </a:p>
      </dgm:t>
    </dgm:pt>
    <dgm:pt modelId="{90720FF9-48E0-42E8-B54C-B30CD9F6B32C}">
      <dgm:prSet/>
      <dgm:spPr/>
      <dgm:t>
        <a:bodyPr/>
        <a:lstStyle/>
        <a:p>
          <a:pPr rtl="0"/>
          <a:r>
            <a:rPr lang="en-US" smtClean="0"/>
            <a:t>কর্তৃপক্ষ</a:t>
          </a:r>
          <a:endParaRPr lang="en-US"/>
        </a:p>
      </dgm:t>
    </dgm:pt>
    <dgm:pt modelId="{10BDFDB0-36DC-4E83-B4B5-5AB9D33561D3}" type="parTrans" cxnId="{439B2782-92AF-47F6-BF30-509D34144A22}">
      <dgm:prSet/>
      <dgm:spPr/>
      <dgm:t>
        <a:bodyPr/>
        <a:lstStyle/>
        <a:p>
          <a:endParaRPr lang="en-US"/>
        </a:p>
      </dgm:t>
    </dgm:pt>
    <dgm:pt modelId="{41020C70-1578-420E-89E7-BD48D1FE9A9B}" type="sibTrans" cxnId="{439B2782-92AF-47F6-BF30-509D34144A22}">
      <dgm:prSet/>
      <dgm:spPr/>
      <dgm:t>
        <a:bodyPr/>
        <a:lstStyle/>
        <a:p>
          <a:endParaRPr lang="en-US"/>
        </a:p>
      </dgm:t>
    </dgm:pt>
    <dgm:pt modelId="{2DF90C9A-135C-4412-927A-B67958ACFDA7}" type="pres">
      <dgm:prSet presAssocID="{F18CE18A-733B-4560-8060-34DD53141EBD}" presName="linear" presStyleCnt="0">
        <dgm:presLayoutVars>
          <dgm:animLvl val="lvl"/>
          <dgm:resizeHandles val="exact"/>
        </dgm:presLayoutVars>
      </dgm:prSet>
      <dgm:spPr/>
      <dgm:t>
        <a:bodyPr/>
        <a:lstStyle/>
        <a:p>
          <a:endParaRPr lang="en-US"/>
        </a:p>
      </dgm:t>
    </dgm:pt>
    <dgm:pt modelId="{5132BEE0-C1DB-4D15-A9A2-886180BAAD61}" type="pres">
      <dgm:prSet presAssocID="{7ACA01F4-0193-4E6C-91A3-4141349CEC79}" presName="parentText" presStyleLbl="node1" presStyleIdx="0" presStyleCnt="3">
        <dgm:presLayoutVars>
          <dgm:chMax val="0"/>
          <dgm:bulletEnabled val="1"/>
        </dgm:presLayoutVars>
      </dgm:prSet>
      <dgm:spPr/>
      <dgm:t>
        <a:bodyPr/>
        <a:lstStyle/>
        <a:p>
          <a:endParaRPr lang="en-US"/>
        </a:p>
      </dgm:t>
    </dgm:pt>
    <dgm:pt modelId="{722B4FF7-145D-45D7-AC19-4131E73BD797}" type="pres">
      <dgm:prSet presAssocID="{2C3D5D54-3F13-4149-96C2-4EA3B6C1E909}" presName="spacer" presStyleCnt="0"/>
      <dgm:spPr/>
    </dgm:pt>
    <dgm:pt modelId="{CF559177-654C-42EE-B352-DED0033075BC}" type="pres">
      <dgm:prSet presAssocID="{9047C768-7FE2-48D1-BD42-DFA127103F28}" presName="parentText" presStyleLbl="node1" presStyleIdx="1" presStyleCnt="3">
        <dgm:presLayoutVars>
          <dgm:chMax val="0"/>
          <dgm:bulletEnabled val="1"/>
        </dgm:presLayoutVars>
      </dgm:prSet>
      <dgm:spPr/>
      <dgm:t>
        <a:bodyPr/>
        <a:lstStyle/>
        <a:p>
          <a:endParaRPr lang="en-US"/>
        </a:p>
      </dgm:t>
    </dgm:pt>
    <dgm:pt modelId="{8BDBEAE1-26EA-4413-8199-463CADC9051F}" type="pres">
      <dgm:prSet presAssocID="{BAF7BAEE-14FA-48C5-B725-3734073D8CA3}" presName="spacer" presStyleCnt="0"/>
      <dgm:spPr/>
    </dgm:pt>
    <dgm:pt modelId="{461902B8-ADE9-4B03-B029-2AC1DB6564F6}" type="pres">
      <dgm:prSet presAssocID="{90720FF9-48E0-42E8-B54C-B30CD9F6B32C}" presName="parentText" presStyleLbl="node1" presStyleIdx="2" presStyleCnt="3">
        <dgm:presLayoutVars>
          <dgm:chMax val="0"/>
          <dgm:bulletEnabled val="1"/>
        </dgm:presLayoutVars>
      </dgm:prSet>
      <dgm:spPr/>
      <dgm:t>
        <a:bodyPr/>
        <a:lstStyle/>
        <a:p>
          <a:endParaRPr lang="en-US"/>
        </a:p>
      </dgm:t>
    </dgm:pt>
  </dgm:ptLst>
  <dgm:cxnLst>
    <dgm:cxn modelId="{40CC7875-0167-4A39-92BB-4923057AF7E3}" type="presOf" srcId="{90720FF9-48E0-42E8-B54C-B30CD9F6B32C}" destId="{461902B8-ADE9-4B03-B029-2AC1DB6564F6}" srcOrd="0" destOrd="0" presId="urn:microsoft.com/office/officeart/2005/8/layout/vList2"/>
    <dgm:cxn modelId="{B8D824A1-604A-450A-8AB0-D52336F0E572}" type="presOf" srcId="{7ACA01F4-0193-4E6C-91A3-4141349CEC79}" destId="{5132BEE0-C1DB-4D15-A9A2-886180BAAD61}" srcOrd="0" destOrd="0" presId="urn:microsoft.com/office/officeart/2005/8/layout/vList2"/>
    <dgm:cxn modelId="{439B2782-92AF-47F6-BF30-509D34144A22}" srcId="{F18CE18A-733B-4560-8060-34DD53141EBD}" destId="{90720FF9-48E0-42E8-B54C-B30CD9F6B32C}" srcOrd="2" destOrd="0" parTransId="{10BDFDB0-36DC-4E83-B4B5-5AB9D33561D3}" sibTransId="{41020C70-1578-420E-89E7-BD48D1FE9A9B}"/>
    <dgm:cxn modelId="{7A71C70C-5D46-46CD-A188-357D10B0295B}" srcId="{F18CE18A-733B-4560-8060-34DD53141EBD}" destId="{9047C768-7FE2-48D1-BD42-DFA127103F28}" srcOrd="1" destOrd="0" parTransId="{207196B7-7B15-4275-BD60-541799990A58}" sibTransId="{BAF7BAEE-14FA-48C5-B725-3734073D8CA3}"/>
    <dgm:cxn modelId="{1D217995-6C7B-47DA-A969-6CF797AFF32C}" type="presOf" srcId="{F18CE18A-733B-4560-8060-34DD53141EBD}" destId="{2DF90C9A-135C-4412-927A-B67958ACFDA7}" srcOrd="0" destOrd="0" presId="urn:microsoft.com/office/officeart/2005/8/layout/vList2"/>
    <dgm:cxn modelId="{D158DD72-333F-4B4B-995E-92D81705A07C}" srcId="{F18CE18A-733B-4560-8060-34DD53141EBD}" destId="{7ACA01F4-0193-4E6C-91A3-4141349CEC79}" srcOrd="0" destOrd="0" parTransId="{BC4E69EB-E5DF-484F-80D4-1CF5D5D8BAA4}" sibTransId="{2C3D5D54-3F13-4149-96C2-4EA3B6C1E909}"/>
    <dgm:cxn modelId="{AEA2D03F-E492-40B3-BC33-D6199C628F33}" type="presOf" srcId="{9047C768-7FE2-48D1-BD42-DFA127103F28}" destId="{CF559177-654C-42EE-B352-DED0033075BC}" srcOrd="0" destOrd="0" presId="urn:microsoft.com/office/officeart/2005/8/layout/vList2"/>
    <dgm:cxn modelId="{353B098F-8B55-452C-9F7D-5A48C4DF47DC}" type="presParOf" srcId="{2DF90C9A-135C-4412-927A-B67958ACFDA7}" destId="{5132BEE0-C1DB-4D15-A9A2-886180BAAD61}" srcOrd="0" destOrd="0" presId="urn:microsoft.com/office/officeart/2005/8/layout/vList2"/>
    <dgm:cxn modelId="{1B2C6115-1E60-4656-A3B1-61436F859CF1}" type="presParOf" srcId="{2DF90C9A-135C-4412-927A-B67958ACFDA7}" destId="{722B4FF7-145D-45D7-AC19-4131E73BD797}" srcOrd="1" destOrd="0" presId="urn:microsoft.com/office/officeart/2005/8/layout/vList2"/>
    <dgm:cxn modelId="{0C2411AB-74BD-4981-AD48-7303439200E4}" type="presParOf" srcId="{2DF90C9A-135C-4412-927A-B67958ACFDA7}" destId="{CF559177-654C-42EE-B352-DED0033075BC}" srcOrd="2" destOrd="0" presId="urn:microsoft.com/office/officeart/2005/8/layout/vList2"/>
    <dgm:cxn modelId="{F81A3D42-A718-4E9B-ADC9-07A97E13113C}" type="presParOf" srcId="{2DF90C9A-135C-4412-927A-B67958ACFDA7}" destId="{8BDBEAE1-26EA-4413-8199-463CADC9051F}" srcOrd="3" destOrd="0" presId="urn:microsoft.com/office/officeart/2005/8/layout/vList2"/>
    <dgm:cxn modelId="{59C7C3DA-C052-445B-A2A5-332F96CA3AFD}" type="presParOf" srcId="{2DF90C9A-135C-4412-927A-B67958ACFDA7}" destId="{461902B8-ADE9-4B03-B029-2AC1DB6564F6}" srcOrd="4"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B645237-2ABF-4A78-B313-8D5A845DDAC9}"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C87E93BA-6ACC-45A7-AF60-A05A7D566837}">
      <dgm:prSet/>
      <dgm:spPr>
        <a:solidFill>
          <a:schemeClr val="bg1"/>
        </a:solidFill>
        <a:ln w="38100">
          <a:solidFill>
            <a:srgbClr val="FF33CC"/>
          </a:solidFill>
        </a:ln>
      </dgm:spPr>
      <dgm:t>
        <a:bodyPr/>
        <a:lstStyle/>
        <a:p>
          <a:pPr rtl="0"/>
          <a:r>
            <a:rPr lang="bn-IN" dirty="0" smtClean="0">
              <a:solidFill>
                <a:schemeClr val="tx1"/>
              </a:solidFill>
            </a:rPr>
            <a:t>নিচের ছবিগুলো লক্ষ্য কর এবং চিন্তা করে লিখ</a:t>
          </a:r>
          <a:endParaRPr lang="en-US" dirty="0">
            <a:solidFill>
              <a:schemeClr val="tx1"/>
            </a:solidFill>
          </a:endParaRPr>
        </a:p>
      </dgm:t>
    </dgm:pt>
    <dgm:pt modelId="{8D3F1816-30DF-4B19-B28E-23E804CD8CB1}" type="parTrans" cxnId="{BF3EAF40-83C0-4572-9F06-07C06344FC54}">
      <dgm:prSet/>
      <dgm:spPr/>
      <dgm:t>
        <a:bodyPr/>
        <a:lstStyle/>
        <a:p>
          <a:endParaRPr lang="en-US"/>
        </a:p>
      </dgm:t>
    </dgm:pt>
    <dgm:pt modelId="{FD13FCC7-F6D1-4C7C-BA77-DBE8965EDC7C}" type="sibTrans" cxnId="{BF3EAF40-83C0-4572-9F06-07C06344FC54}">
      <dgm:prSet/>
      <dgm:spPr/>
      <dgm:t>
        <a:bodyPr/>
        <a:lstStyle/>
        <a:p>
          <a:endParaRPr lang="en-US"/>
        </a:p>
      </dgm:t>
    </dgm:pt>
    <dgm:pt modelId="{549F2C3F-88AA-4F5A-88CD-22DDB16DC480}" type="pres">
      <dgm:prSet presAssocID="{5B645237-2ABF-4A78-B313-8D5A845DDAC9}" presName="CompostProcess" presStyleCnt="0">
        <dgm:presLayoutVars>
          <dgm:dir/>
          <dgm:resizeHandles val="exact"/>
        </dgm:presLayoutVars>
      </dgm:prSet>
      <dgm:spPr/>
      <dgm:t>
        <a:bodyPr/>
        <a:lstStyle/>
        <a:p>
          <a:endParaRPr lang="en-US"/>
        </a:p>
      </dgm:t>
    </dgm:pt>
    <dgm:pt modelId="{606DF353-5193-4878-ADA9-FCFA5F66EE54}" type="pres">
      <dgm:prSet presAssocID="{5B645237-2ABF-4A78-B313-8D5A845DDAC9}" presName="arrow" presStyleLbl="bgShp" presStyleIdx="0" presStyleCnt="1" custScaleX="104557"/>
      <dgm:spPr>
        <a:solidFill>
          <a:srgbClr val="7030A0"/>
        </a:solidFill>
        <a:ln w="38100">
          <a:solidFill>
            <a:schemeClr val="bg1"/>
          </a:solidFill>
        </a:ln>
      </dgm:spPr>
    </dgm:pt>
    <dgm:pt modelId="{9C676202-6EDD-474A-89D0-CD069844F490}" type="pres">
      <dgm:prSet presAssocID="{5B645237-2ABF-4A78-B313-8D5A845DDAC9}" presName="linearProcess" presStyleCnt="0"/>
      <dgm:spPr/>
    </dgm:pt>
    <dgm:pt modelId="{C0F8287A-9DCD-4ACF-8879-595F145EDFBC}" type="pres">
      <dgm:prSet presAssocID="{C87E93BA-6ACC-45A7-AF60-A05A7D566837}" presName="textNode" presStyleLbl="node1" presStyleIdx="0" presStyleCnt="1" custScaleX="108338" custScaleY="250000">
        <dgm:presLayoutVars>
          <dgm:bulletEnabled val="1"/>
        </dgm:presLayoutVars>
      </dgm:prSet>
      <dgm:spPr/>
      <dgm:t>
        <a:bodyPr/>
        <a:lstStyle/>
        <a:p>
          <a:endParaRPr lang="en-US"/>
        </a:p>
      </dgm:t>
    </dgm:pt>
  </dgm:ptLst>
  <dgm:cxnLst>
    <dgm:cxn modelId="{BF3EAF40-83C0-4572-9F06-07C06344FC54}" srcId="{5B645237-2ABF-4A78-B313-8D5A845DDAC9}" destId="{C87E93BA-6ACC-45A7-AF60-A05A7D566837}" srcOrd="0" destOrd="0" parTransId="{8D3F1816-30DF-4B19-B28E-23E804CD8CB1}" sibTransId="{FD13FCC7-F6D1-4C7C-BA77-DBE8965EDC7C}"/>
    <dgm:cxn modelId="{C3E9340E-131A-4593-9488-8192343D028A}" type="presOf" srcId="{C87E93BA-6ACC-45A7-AF60-A05A7D566837}" destId="{C0F8287A-9DCD-4ACF-8879-595F145EDFBC}" srcOrd="0" destOrd="0" presId="urn:microsoft.com/office/officeart/2005/8/layout/hProcess9"/>
    <dgm:cxn modelId="{D297DEF2-5A2F-463D-8A8C-0B80C7E3D07B}" type="presOf" srcId="{5B645237-2ABF-4A78-B313-8D5A845DDAC9}" destId="{549F2C3F-88AA-4F5A-88CD-22DDB16DC480}" srcOrd="0" destOrd="0" presId="urn:microsoft.com/office/officeart/2005/8/layout/hProcess9"/>
    <dgm:cxn modelId="{1F20327F-12FF-4280-9C38-9E27932222D3}" type="presParOf" srcId="{549F2C3F-88AA-4F5A-88CD-22DDB16DC480}" destId="{606DF353-5193-4878-ADA9-FCFA5F66EE54}" srcOrd="0" destOrd="0" presId="urn:microsoft.com/office/officeart/2005/8/layout/hProcess9"/>
    <dgm:cxn modelId="{8AE7CD3A-861D-45E4-879F-756ED54E6FDD}" type="presParOf" srcId="{549F2C3F-88AA-4F5A-88CD-22DDB16DC480}" destId="{9C676202-6EDD-474A-89D0-CD069844F490}" srcOrd="1" destOrd="0" presId="urn:microsoft.com/office/officeart/2005/8/layout/hProcess9"/>
    <dgm:cxn modelId="{1BA17B96-9BB5-41E0-8945-DFD729DAFBBF}" type="presParOf" srcId="{9C676202-6EDD-474A-89D0-CD069844F490}" destId="{C0F8287A-9DCD-4ACF-8879-595F145EDFBC}" srcOrd="0" destOrd="0" presId="urn:microsoft.com/office/officeart/2005/8/layout/hProcess9"/>
  </dgm:cxnLst>
  <dgm:bg>
    <a:solidFill>
      <a:srgbClr val="00B050"/>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124A54-8D7E-4D39-8709-8E3805643D0D}" type="doc">
      <dgm:prSet loTypeId="urn:microsoft.com/office/officeart/2005/8/layout/vList2" loCatId="list" qsTypeId="urn:microsoft.com/office/officeart/2005/8/quickstyle/simple5" qsCatId="simple" csTypeId="urn:microsoft.com/office/officeart/2005/8/colors/accent0_1" csCatId="mainScheme"/>
      <dgm:spPr/>
      <dgm:t>
        <a:bodyPr/>
        <a:lstStyle/>
        <a:p>
          <a:endParaRPr lang="en-US"/>
        </a:p>
      </dgm:t>
    </dgm:pt>
    <dgm:pt modelId="{4A5B0A56-A52C-42D8-8698-BB11D85296B6}">
      <dgm:prSet custT="1"/>
      <dgm:spPr/>
      <dgm:t>
        <a:bodyPr/>
        <a:lstStyle/>
        <a:p>
          <a:pPr rtl="0"/>
          <a:r>
            <a:rPr lang="en-US" sz="3200" smtClean="0"/>
            <a:t>*</a:t>
          </a:r>
          <a:r>
            <a:rPr lang="bn-IN" sz="3200" smtClean="0"/>
            <a:t>মোঃ এনামুল হক</a:t>
          </a:r>
          <a:endParaRPr lang="en-US" sz="3200"/>
        </a:p>
      </dgm:t>
    </dgm:pt>
    <dgm:pt modelId="{B82F157D-4395-49AD-9924-7B001CFC271C}" type="parTrans" cxnId="{04D897BD-15C3-4CBA-B550-D17A00CA0BEC}">
      <dgm:prSet/>
      <dgm:spPr/>
      <dgm:t>
        <a:bodyPr/>
        <a:lstStyle/>
        <a:p>
          <a:endParaRPr lang="en-US"/>
        </a:p>
      </dgm:t>
    </dgm:pt>
    <dgm:pt modelId="{D038DAA6-F0A6-4749-9FD9-7B783937588A}" type="sibTrans" cxnId="{04D897BD-15C3-4CBA-B550-D17A00CA0BEC}">
      <dgm:prSet/>
      <dgm:spPr/>
      <dgm:t>
        <a:bodyPr/>
        <a:lstStyle/>
        <a:p>
          <a:endParaRPr lang="en-US"/>
        </a:p>
      </dgm:t>
    </dgm:pt>
    <dgm:pt modelId="{01BD7996-8603-44D2-BB6D-CF4B752BC94F}">
      <dgm:prSet custT="1"/>
      <dgm:spPr/>
      <dgm:t>
        <a:bodyPr/>
        <a:lstStyle/>
        <a:p>
          <a:pPr rtl="0"/>
          <a:r>
            <a:rPr lang="en-US" sz="3200" smtClean="0"/>
            <a:t>*</a:t>
          </a:r>
          <a:r>
            <a:rPr lang="bn-IN" sz="3200" smtClean="0"/>
            <a:t>প্রভাষক সমাজবিজ্ঞান</a:t>
          </a:r>
          <a:endParaRPr lang="en-US" sz="3200"/>
        </a:p>
      </dgm:t>
    </dgm:pt>
    <dgm:pt modelId="{F55907DD-F3EF-42AD-9D54-EC28C8814D25}" type="parTrans" cxnId="{2821E57C-BB7D-4873-8E61-07FA52EED407}">
      <dgm:prSet/>
      <dgm:spPr/>
      <dgm:t>
        <a:bodyPr/>
        <a:lstStyle/>
        <a:p>
          <a:endParaRPr lang="en-US"/>
        </a:p>
      </dgm:t>
    </dgm:pt>
    <dgm:pt modelId="{62341AA2-1787-468C-A6B9-55F846E81CB4}" type="sibTrans" cxnId="{2821E57C-BB7D-4873-8E61-07FA52EED407}">
      <dgm:prSet/>
      <dgm:spPr/>
      <dgm:t>
        <a:bodyPr/>
        <a:lstStyle/>
        <a:p>
          <a:endParaRPr lang="en-US"/>
        </a:p>
      </dgm:t>
    </dgm:pt>
    <dgm:pt modelId="{920E2FE5-240B-44E5-B314-2311015AE75E}">
      <dgm:prSet custT="1"/>
      <dgm:spPr/>
      <dgm:t>
        <a:bodyPr/>
        <a:lstStyle/>
        <a:p>
          <a:pPr rtl="0"/>
          <a:r>
            <a:rPr lang="en-US" sz="3200" smtClean="0"/>
            <a:t>*</a:t>
          </a:r>
          <a:r>
            <a:rPr lang="bn-IN" sz="3200" smtClean="0"/>
            <a:t>কাকনহাট কলেজ,রাজশাহী</a:t>
          </a:r>
          <a:endParaRPr lang="en-US" sz="3200"/>
        </a:p>
      </dgm:t>
    </dgm:pt>
    <dgm:pt modelId="{90575E69-9A38-46E8-A612-39D2097C5CB4}" type="parTrans" cxnId="{E57B9380-091B-4303-9B5B-62A96C334EC1}">
      <dgm:prSet/>
      <dgm:spPr/>
      <dgm:t>
        <a:bodyPr/>
        <a:lstStyle/>
        <a:p>
          <a:endParaRPr lang="en-US"/>
        </a:p>
      </dgm:t>
    </dgm:pt>
    <dgm:pt modelId="{119CE07E-B56E-48CC-8140-0EE0D133FDEB}" type="sibTrans" cxnId="{E57B9380-091B-4303-9B5B-62A96C334EC1}">
      <dgm:prSet/>
      <dgm:spPr/>
      <dgm:t>
        <a:bodyPr/>
        <a:lstStyle/>
        <a:p>
          <a:endParaRPr lang="en-US"/>
        </a:p>
      </dgm:t>
    </dgm:pt>
    <dgm:pt modelId="{F6660F88-0FCB-4688-A3DC-DB3A70588B13}">
      <dgm:prSet custT="1"/>
      <dgm:spPr/>
      <dgm:t>
        <a:bodyPr/>
        <a:lstStyle/>
        <a:p>
          <a:pPr rtl="0"/>
          <a:r>
            <a:rPr lang="en-US" sz="3200" smtClean="0"/>
            <a:t>*</a:t>
          </a:r>
          <a:r>
            <a:rPr lang="bn-IN" sz="3200" smtClean="0"/>
            <a:t>ইনডেক্স নং ৪০৯০৭৯</a:t>
          </a:r>
          <a:endParaRPr lang="en-US" sz="3200"/>
        </a:p>
      </dgm:t>
    </dgm:pt>
    <dgm:pt modelId="{A394DA66-51F0-4E17-8DF3-C827ACBF245E}" type="parTrans" cxnId="{854E0B13-E311-476B-A9DB-F0E83109DAE6}">
      <dgm:prSet/>
      <dgm:spPr/>
      <dgm:t>
        <a:bodyPr/>
        <a:lstStyle/>
        <a:p>
          <a:endParaRPr lang="en-US"/>
        </a:p>
      </dgm:t>
    </dgm:pt>
    <dgm:pt modelId="{E0206411-1083-4B9F-92E1-42EB751FB01F}" type="sibTrans" cxnId="{854E0B13-E311-476B-A9DB-F0E83109DAE6}">
      <dgm:prSet/>
      <dgm:spPr/>
      <dgm:t>
        <a:bodyPr/>
        <a:lstStyle/>
        <a:p>
          <a:endParaRPr lang="en-US"/>
        </a:p>
      </dgm:t>
    </dgm:pt>
    <dgm:pt modelId="{177AB07E-FEDE-4EA5-A95F-DA82A66E9898}">
      <dgm:prSet custT="1"/>
      <dgm:spPr/>
      <dgm:t>
        <a:bodyPr/>
        <a:lstStyle/>
        <a:p>
          <a:pPr rtl="0"/>
          <a:r>
            <a:rPr lang="en-US" sz="3200" smtClean="0"/>
            <a:t>*</a:t>
          </a:r>
          <a:r>
            <a:rPr lang="bn-IN" sz="3200" smtClean="0"/>
            <a:t>মোবাঃ০১৭১৫০৪১৭৯৭</a:t>
          </a:r>
          <a:endParaRPr lang="en-US" sz="3200"/>
        </a:p>
      </dgm:t>
    </dgm:pt>
    <dgm:pt modelId="{C6C70BD6-D1F1-4259-AA74-970776744760}" type="parTrans" cxnId="{CCBD65C0-DB40-4788-9B39-18D93EFC5847}">
      <dgm:prSet/>
      <dgm:spPr/>
      <dgm:t>
        <a:bodyPr/>
        <a:lstStyle/>
        <a:p>
          <a:endParaRPr lang="en-US"/>
        </a:p>
      </dgm:t>
    </dgm:pt>
    <dgm:pt modelId="{60CA3109-EFBD-4553-942C-1F2AF9CE3DC3}" type="sibTrans" cxnId="{CCBD65C0-DB40-4788-9B39-18D93EFC5847}">
      <dgm:prSet/>
      <dgm:spPr/>
      <dgm:t>
        <a:bodyPr/>
        <a:lstStyle/>
        <a:p>
          <a:endParaRPr lang="en-US"/>
        </a:p>
      </dgm:t>
    </dgm:pt>
    <dgm:pt modelId="{665C46F3-4E64-42C0-B9D9-571C0ABA00F3}">
      <dgm:prSet custT="1"/>
      <dgm:spPr/>
      <dgm:t>
        <a:bodyPr/>
        <a:lstStyle/>
        <a:p>
          <a:pPr rtl="0"/>
          <a:r>
            <a:rPr lang="en-US" sz="2800" dirty="0" smtClean="0">
              <a:latin typeface="+mj-lt"/>
            </a:rPr>
            <a:t>*</a:t>
          </a:r>
          <a:r>
            <a:rPr lang="bn-IN" sz="2800" dirty="0" smtClean="0">
              <a:latin typeface="+mj-lt"/>
            </a:rPr>
            <a:t>ই মেইলঃ</a:t>
          </a:r>
          <a:r>
            <a:rPr lang="en-US" sz="2800" dirty="0" smtClean="0">
              <a:latin typeface="+mj-lt"/>
            </a:rPr>
            <a:t> enamulbiroil@gmail.com</a:t>
          </a:r>
          <a:endParaRPr lang="en-US" sz="2800" dirty="0">
            <a:latin typeface="+mj-lt"/>
          </a:endParaRPr>
        </a:p>
      </dgm:t>
    </dgm:pt>
    <dgm:pt modelId="{DDA34D35-9EE1-4FFD-B1B3-EFA716B30619}" type="parTrans" cxnId="{B9F87377-8AD0-4B4B-B86F-711DB33B8AE8}">
      <dgm:prSet/>
      <dgm:spPr/>
      <dgm:t>
        <a:bodyPr/>
        <a:lstStyle/>
        <a:p>
          <a:endParaRPr lang="en-US"/>
        </a:p>
      </dgm:t>
    </dgm:pt>
    <dgm:pt modelId="{56B2276E-0E72-468F-B473-7885E41B3A4D}" type="sibTrans" cxnId="{B9F87377-8AD0-4B4B-B86F-711DB33B8AE8}">
      <dgm:prSet/>
      <dgm:spPr/>
      <dgm:t>
        <a:bodyPr/>
        <a:lstStyle/>
        <a:p>
          <a:endParaRPr lang="en-US"/>
        </a:p>
      </dgm:t>
    </dgm:pt>
    <dgm:pt modelId="{50B20B2A-2C1F-4494-B1E8-3723345AAF5E}" type="pres">
      <dgm:prSet presAssocID="{B1124A54-8D7E-4D39-8709-8E3805643D0D}" presName="linear" presStyleCnt="0">
        <dgm:presLayoutVars>
          <dgm:animLvl val="lvl"/>
          <dgm:resizeHandles val="exact"/>
        </dgm:presLayoutVars>
      </dgm:prSet>
      <dgm:spPr/>
      <dgm:t>
        <a:bodyPr/>
        <a:lstStyle/>
        <a:p>
          <a:endParaRPr lang="en-US"/>
        </a:p>
      </dgm:t>
    </dgm:pt>
    <dgm:pt modelId="{59422443-8A87-4955-AFC2-332CB0CD87AF}" type="pres">
      <dgm:prSet presAssocID="{4A5B0A56-A52C-42D8-8698-BB11D85296B6}" presName="parentText" presStyleLbl="node1" presStyleIdx="0" presStyleCnt="6">
        <dgm:presLayoutVars>
          <dgm:chMax val="0"/>
          <dgm:bulletEnabled val="1"/>
        </dgm:presLayoutVars>
      </dgm:prSet>
      <dgm:spPr/>
      <dgm:t>
        <a:bodyPr/>
        <a:lstStyle/>
        <a:p>
          <a:endParaRPr lang="en-US"/>
        </a:p>
      </dgm:t>
    </dgm:pt>
    <dgm:pt modelId="{2AA74E82-744E-4F08-92BA-B069659CF4F2}" type="pres">
      <dgm:prSet presAssocID="{D038DAA6-F0A6-4749-9FD9-7B783937588A}" presName="spacer" presStyleCnt="0"/>
      <dgm:spPr/>
    </dgm:pt>
    <dgm:pt modelId="{8CEB61B9-9DF3-4BAE-BBC0-DFC142E87389}" type="pres">
      <dgm:prSet presAssocID="{01BD7996-8603-44D2-BB6D-CF4B752BC94F}" presName="parentText" presStyleLbl="node1" presStyleIdx="1" presStyleCnt="6">
        <dgm:presLayoutVars>
          <dgm:chMax val="0"/>
          <dgm:bulletEnabled val="1"/>
        </dgm:presLayoutVars>
      </dgm:prSet>
      <dgm:spPr/>
      <dgm:t>
        <a:bodyPr/>
        <a:lstStyle/>
        <a:p>
          <a:endParaRPr lang="en-US"/>
        </a:p>
      </dgm:t>
    </dgm:pt>
    <dgm:pt modelId="{B4DAFA09-4027-4B76-8BE5-80E960FD5791}" type="pres">
      <dgm:prSet presAssocID="{62341AA2-1787-468C-A6B9-55F846E81CB4}" presName="spacer" presStyleCnt="0"/>
      <dgm:spPr/>
    </dgm:pt>
    <dgm:pt modelId="{A504EBF7-2F57-4A54-A554-2C3F487B84FE}" type="pres">
      <dgm:prSet presAssocID="{920E2FE5-240B-44E5-B314-2311015AE75E}" presName="parentText" presStyleLbl="node1" presStyleIdx="2" presStyleCnt="6">
        <dgm:presLayoutVars>
          <dgm:chMax val="0"/>
          <dgm:bulletEnabled val="1"/>
        </dgm:presLayoutVars>
      </dgm:prSet>
      <dgm:spPr/>
      <dgm:t>
        <a:bodyPr/>
        <a:lstStyle/>
        <a:p>
          <a:endParaRPr lang="en-US"/>
        </a:p>
      </dgm:t>
    </dgm:pt>
    <dgm:pt modelId="{D92CD237-40E8-4244-A1E0-9D968E203F91}" type="pres">
      <dgm:prSet presAssocID="{119CE07E-B56E-48CC-8140-0EE0D133FDEB}" presName="spacer" presStyleCnt="0"/>
      <dgm:spPr/>
    </dgm:pt>
    <dgm:pt modelId="{BE7B862C-F582-47C1-B18B-E982748F2510}" type="pres">
      <dgm:prSet presAssocID="{F6660F88-0FCB-4688-A3DC-DB3A70588B13}" presName="parentText" presStyleLbl="node1" presStyleIdx="3" presStyleCnt="6">
        <dgm:presLayoutVars>
          <dgm:chMax val="0"/>
          <dgm:bulletEnabled val="1"/>
        </dgm:presLayoutVars>
      </dgm:prSet>
      <dgm:spPr/>
      <dgm:t>
        <a:bodyPr/>
        <a:lstStyle/>
        <a:p>
          <a:endParaRPr lang="en-US"/>
        </a:p>
      </dgm:t>
    </dgm:pt>
    <dgm:pt modelId="{959F4E3A-F370-4161-A935-9E0E8A694F3C}" type="pres">
      <dgm:prSet presAssocID="{E0206411-1083-4B9F-92E1-42EB751FB01F}" presName="spacer" presStyleCnt="0"/>
      <dgm:spPr/>
    </dgm:pt>
    <dgm:pt modelId="{D9DC5C16-2652-4CEC-86B1-3F67786527B7}" type="pres">
      <dgm:prSet presAssocID="{177AB07E-FEDE-4EA5-A95F-DA82A66E9898}" presName="parentText" presStyleLbl="node1" presStyleIdx="4" presStyleCnt="6">
        <dgm:presLayoutVars>
          <dgm:chMax val="0"/>
          <dgm:bulletEnabled val="1"/>
        </dgm:presLayoutVars>
      </dgm:prSet>
      <dgm:spPr/>
      <dgm:t>
        <a:bodyPr/>
        <a:lstStyle/>
        <a:p>
          <a:endParaRPr lang="en-US"/>
        </a:p>
      </dgm:t>
    </dgm:pt>
    <dgm:pt modelId="{E8A0FC3E-6E71-482C-AC45-222E5980551E}" type="pres">
      <dgm:prSet presAssocID="{60CA3109-EFBD-4553-942C-1F2AF9CE3DC3}" presName="spacer" presStyleCnt="0"/>
      <dgm:spPr/>
    </dgm:pt>
    <dgm:pt modelId="{1243A31A-560E-4992-AAC5-06DCFA89AA14}" type="pres">
      <dgm:prSet presAssocID="{665C46F3-4E64-42C0-B9D9-571C0ABA00F3}" presName="parentText" presStyleLbl="node1" presStyleIdx="5" presStyleCnt="6">
        <dgm:presLayoutVars>
          <dgm:chMax val="0"/>
          <dgm:bulletEnabled val="1"/>
        </dgm:presLayoutVars>
      </dgm:prSet>
      <dgm:spPr/>
      <dgm:t>
        <a:bodyPr/>
        <a:lstStyle/>
        <a:p>
          <a:endParaRPr lang="en-US"/>
        </a:p>
      </dgm:t>
    </dgm:pt>
  </dgm:ptLst>
  <dgm:cxnLst>
    <dgm:cxn modelId="{B9F87377-8AD0-4B4B-B86F-711DB33B8AE8}" srcId="{B1124A54-8D7E-4D39-8709-8E3805643D0D}" destId="{665C46F3-4E64-42C0-B9D9-571C0ABA00F3}" srcOrd="5" destOrd="0" parTransId="{DDA34D35-9EE1-4FFD-B1B3-EFA716B30619}" sibTransId="{56B2276E-0E72-468F-B473-7885E41B3A4D}"/>
    <dgm:cxn modelId="{D77016F9-3B75-4F43-81CE-0C4021C29387}" type="presOf" srcId="{4A5B0A56-A52C-42D8-8698-BB11D85296B6}" destId="{59422443-8A87-4955-AFC2-332CB0CD87AF}" srcOrd="0" destOrd="0" presId="urn:microsoft.com/office/officeart/2005/8/layout/vList2"/>
    <dgm:cxn modelId="{DB23A3B9-EDAB-4A9B-A6E9-B38893D00264}" type="presOf" srcId="{F6660F88-0FCB-4688-A3DC-DB3A70588B13}" destId="{BE7B862C-F582-47C1-B18B-E982748F2510}" srcOrd="0" destOrd="0" presId="urn:microsoft.com/office/officeart/2005/8/layout/vList2"/>
    <dgm:cxn modelId="{5C2678C0-5CA4-47E2-9F6E-33900CFD81F3}" type="presOf" srcId="{177AB07E-FEDE-4EA5-A95F-DA82A66E9898}" destId="{D9DC5C16-2652-4CEC-86B1-3F67786527B7}" srcOrd="0" destOrd="0" presId="urn:microsoft.com/office/officeart/2005/8/layout/vList2"/>
    <dgm:cxn modelId="{228ADDDA-D9C8-4F32-B8C2-AE45CDEB1620}" type="presOf" srcId="{920E2FE5-240B-44E5-B314-2311015AE75E}" destId="{A504EBF7-2F57-4A54-A554-2C3F487B84FE}" srcOrd="0" destOrd="0" presId="urn:microsoft.com/office/officeart/2005/8/layout/vList2"/>
    <dgm:cxn modelId="{CCBD65C0-DB40-4788-9B39-18D93EFC5847}" srcId="{B1124A54-8D7E-4D39-8709-8E3805643D0D}" destId="{177AB07E-FEDE-4EA5-A95F-DA82A66E9898}" srcOrd="4" destOrd="0" parTransId="{C6C70BD6-D1F1-4259-AA74-970776744760}" sibTransId="{60CA3109-EFBD-4553-942C-1F2AF9CE3DC3}"/>
    <dgm:cxn modelId="{854E0B13-E311-476B-A9DB-F0E83109DAE6}" srcId="{B1124A54-8D7E-4D39-8709-8E3805643D0D}" destId="{F6660F88-0FCB-4688-A3DC-DB3A70588B13}" srcOrd="3" destOrd="0" parTransId="{A394DA66-51F0-4E17-8DF3-C827ACBF245E}" sibTransId="{E0206411-1083-4B9F-92E1-42EB751FB01F}"/>
    <dgm:cxn modelId="{04D897BD-15C3-4CBA-B550-D17A00CA0BEC}" srcId="{B1124A54-8D7E-4D39-8709-8E3805643D0D}" destId="{4A5B0A56-A52C-42D8-8698-BB11D85296B6}" srcOrd="0" destOrd="0" parTransId="{B82F157D-4395-49AD-9924-7B001CFC271C}" sibTransId="{D038DAA6-F0A6-4749-9FD9-7B783937588A}"/>
    <dgm:cxn modelId="{541F1211-23E1-4E65-AFA9-58DCEAF5650D}" type="presOf" srcId="{01BD7996-8603-44D2-BB6D-CF4B752BC94F}" destId="{8CEB61B9-9DF3-4BAE-BBC0-DFC142E87389}" srcOrd="0" destOrd="0" presId="urn:microsoft.com/office/officeart/2005/8/layout/vList2"/>
    <dgm:cxn modelId="{2821E57C-BB7D-4873-8E61-07FA52EED407}" srcId="{B1124A54-8D7E-4D39-8709-8E3805643D0D}" destId="{01BD7996-8603-44D2-BB6D-CF4B752BC94F}" srcOrd="1" destOrd="0" parTransId="{F55907DD-F3EF-42AD-9D54-EC28C8814D25}" sibTransId="{62341AA2-1787-468C-A6B9-55F846E81CB4}"/>
    <dgm:cxn modelId="{3FC637A2-F1BE-4BE8-B538-5903250521FE}" type="presOf" srcId="{B1124A54-8D7E-4D39-8709-8E3805643D0D}" destId="{50B20B2A-2C1F-4494-B1E8-3723345AAF5E}" srcOrd="0" destOrd="0" presId="urn:microsoft.com/office/officeart/2005/8/layout/vList2"/>
    <dgm:cxn modelId="{008BB694-F708-4B4A-8156-BD2664952234}" type="presOf" srcId="{665C46F3-4E64-42C0-B9D9-571C0ABA00F3}" destId="{1243A31A-560E-4992-AAC5-06DCFA89AA14}" srcOrd="0" destOrd="0" presId="urn:microsoft.com/office/officeart/2005/8/layout/vList2"/>
    <dgm:cxn modelId="{E57B9380-091B-4303-9B5B-62A96C334EC1}" srcId="{B1124A54-8D7E-4D39-8709-8E3805643D0D}" destId="{920E2FE5-240B-44E5-B314-2311015AE75E}" srcOrd="2" destOrd="0" parTransId="{90575E69-9A38-46E8-A612-39D2097C5CB4}" sibTransId="{119CE07E-B56E-48CC-8140-0EE0D133FDEB}"/>
    <dgm:cxn modelId="{28F95695-AB67-41D1-9B16-0CDE11508430}" type="presParOf" srcId="{50B20B2A-2C1F-4494-B1E8-3723345AAF5E}" destId="{59422443-8A87-4955-AFC2-332CB0CD87AF}" srcOrd="0" destOrd="0" presId="urn:microsoft.com/office/officeart/2005/8/layout/vList2"/>
    <dgm:cxn modelId="{E0866826-BE08-4164-A8F4-97926ECC71C5}" type="presParOf" srcId="{50B20B2A-2C1F-4494-B1E8-3723345AAF5E}" destId="{2AA74E82-744E-4F08-92BA-B069659CF4F2}" srcOrd="1" destOrd="0" presId="urn:microsoft.com/office/officeart/2005/8/layout/vList2"/>
    <dgm:cxn modelId="{8B4ADE74-FD4A-476E-8C21-40DB9BFCC20E}" type="presParOf" srcId="{50B20B2A-2C1F-4494-B1E8-3723345AAF5E}" destId="{8CEB61B9-9DF3-4BAE-BBC0-DFC142E87389}" srcOrd="2" destOrd="0" presId="urn:microsoft.com/office/officeart/2005/8/layout/vList2"/>
    <dgm:cxn modelId="{4480845D-A1A6-4EF7-B930-D8394E4C05C0}" type="presParOf" srcId="{50B20B2A-2C1F-4494-B1E8-3723345AAF5E}" destId="{B4DAFA09-4027-4B76-8BE5-80E960FD5791}" srcOrd="3" destOrd="0" presId="urn:microsoft.com/office/officeart/2005/8/layout/vList2"/>
    <dgm:cxn modelId="{D932DC97-B914-4902-BC47-B50CF6716751}" type="presParOf" srcId="{50B20B2A-2C1F-4494-B1E8-3723345AAF5E}" destId="{A504EBF7-2F57-4A54-A554-2C3F487B84FE}" srcOrd="4" destOrd="0" presId="urn:microsoft.com/office/officeart/2005/8/layout/vList2"/>
    <dgm:cxn modelId="{1D415D6E-C288-4BAD-A12E-618FD45A3FC6}" type="presParOf" srcId="{50B20B2A-2C1F-4494-B1E8-3723345AAF5E}" destId="{D92CD237-40E8-4244-A1E0-9D968E203F91}" srcOrd="5" destOrd="0" presId="urn:microsoft.com/office/officeart/2005/8/layout/vList2"/>
    <dgm:cxn modelId="{090F16D4-A4E9-44CD-A081-2F6CD8FAE904}" type="presParOf" srcId="{50B20B2A-2C1F-4494-B1E8-3723345AAF5E}" destId="{BE7B862C-F582-47C1-B18B-E982748F2510}" srcOrd="6" destOrd="0" presId="urn:microsoft.com/office/officeart/2005/8/layout/vList2"/>
    <dgm:cxn modelId="{3BDD6DA1-1C93-41E2-A6CB-43098EEE490E}" type="presParOf" srcId="{50B20B2A-2C1F-4494-B1E8-3723345AAF5E}" destId="{959F4E3A-F370-4161-A935-9E0E8A694F3C}" srcOrd="7" destOrd="0" presId="urn:microsoft.com/office/officeart/2005/8/layout/vList2"/>
    <dgm:cxn modelId="{B337BB6D-D281-439D-B5F7-7D042F032506}" type="presParOf" srcId="{50B20B2A-2C1F-4494-B1E8-3723345AAF5E}" destId="{D9DC5C16-2652-4CEC-86B1-3F67786527B7}" srcOrd="8" destOrd="0" presId="urn:microsoft.com/office/officeart/2005/8/layout/vList2"/>
    <dgm:cxn modelId="{80313E3F-08CF-45EB-9F99-92F2476159B1}" type="presParOf" srcId="{50B20B2A-2C1F-4494-B1E8-3723345AAF5E}" destId="{E8A0FC3E-6E71-482C-AC45-222E5980551E}" srcOrd="9" destOrd="0" presId="urn:microsoft.com/office/officeart/2005/8/layout/vList2"/>
    <dgm:cxn modelId="{011E305A-E480-440F-AE23-90A3FB861D85}" type="presParOf" srcId="{50B20B2A-2C1F-4494-B1E8-3723345AAF5E}" destId="{1243A31A-560E-4992-AAC5-06DCFA89AA14}" srcOrd="10" destOrd="0" presId="urn:microsoft.com/office/officeart/2005/8/layout/vList2"/>
  </dgm:cxnLst>
  <dgm:bg>
    <a:solidFill>
      <a:srgbClr val="7030A0"/>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B9CCC32-2B8E-409E-901E-24261B84DBCC}"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A3E811A2-C248-4686-B8C0-98F1C281824E}">
      <dgm:prSet/>
      <dgm:spPr>
        <a:solidFill>
          <a:schemeClr val="bg1"/>
        </a:solidFill>
        <a:ln w="38100">
          <a:solidFill>
            <a:srgbClr val="FF33CC"/>
          </a:solidFill>
        </a:ln>
      </dgm:spPr>
      <dgm:t>
        <a:bodyPr/>
        <a:lstStyle/>
        <a:p>
          <a:pPr rtl="0"/>
          <a:r>
            <a:rPr lang="bn-IN" dirty="0" smtClean="0">
              <a:solidFill>
                <a:schemeClr val="tx1"/>
              </a:solidFill>
            </a:rPr>
            <a:t>দলীয় কাজ(২০ মিনিট)</a:t>
          </a:r>
          <a:endParaRPr lang="en-US" dirty="0">
            <a:solidFill>
              <a:schemeClr val="tx1"/>
            </a:solidFill>
          </a:endParaRPr>
        </a:p>
      </dgm:t>
    </dgm:pt>
    <dgm:pt modelId="{13B78CF3-8537-4E48-95BD-1C8E926AB684}" type="parTrans" cxnId="{A6411FAD-A0EE-4052-8E58-D59CB858361A}">
      <dgm:prSet/>
      <dgm:spPr/>
      <dgm:t>
        <a:bodyPr/>
        <a:lstStyle/>
        <a:p>
          <a:endParaRPr lang="en-US"/>
        </a:p>
      </dgm:t>
    </dgm:pt>
    <dgm:pt modelId="{B63F2150-16C5-4DF0-ADC3-65CD34C12AC3}" type="sibTrans" cxnId="{A6411FAD-A0EE-4052-8E58-D59CB858361A}">
      <dgm:prSet/>
      <dgm:spPr/>
      <dgm:t>
        <a:bodyPr/>
        <a:lstStyle/>
        <a:p>
          <a:endParaRPr lang="en-US"/>
        </a:p>
      </dgm:t>
    </dgm:pt>
    <dgm:pt modelId="{229F948F-C541-4C42-8811-0E259D65A283}" type="pres">
      <dgm:prSet presAssocID="{2B9CCC32-2B8E-409E-901E-24261B84DBCC}" presName="CompostProcess" presStyleCnt="0">
        <dgm:presLayoutVars>
          <dgm:dir/>
          <dgm:resizeHandles val="exact"/>
        </dgm:presLayoutVars>
      </dgm:prSet>
      <dgm:spPr/>
      <dgm:t>
        <a:bodyPr/>
        <a:lstStyle/>
        <a:p>
          <a:endParaRPr lang="en-US"/>
        </a:p>
      </dgm:t>
    </dgm:pt>
    <dgm:pt modelId="{7129023A-AF1A-4318-9576-BE8D73D73137}" type="pres">
      <dgm:prSet presAssocID="{2B9CCC32-2B8E-409E-901E-24261B84DBCC}" presName="arrow" presStyleLbl="bgShp" presStyleIdx="0" presStyleCnt="1"/>
      <dgm:spPr>
        <a:solidFill>
          <a:srgbClr val="7030A0"/>
        </a:solidFill>
        <a:ln w="38100">
          <a:solidFill>
            <a:schemeClr val="bg1"/>
          </a:solidFill>
        </a:ln>
      </dgm:spPr>
    </dgm:pt>
    <dgm:pt modelId="{ADFEC05A-AE00-4598-B546-820B3706AE6C}" type="pres">
      <dgm:prSet presAssocID="{2B9CCC32-2B8E-409E-901E-24261B84DBCC}" presName="linearProcess" presStyleCnt="0"/>
      <dgm:spPr/>
    </dgm:pt>
    <dgm:pt modelId="{C05336E2-267B-4B15-9F99-0F3E07F8F896}" type="pres">
      <dgm:prSet presAssocID="{A3E811A2-C248-4686-B8C0-98F1C281824E}" presName="textNode" presStyleLbl="node1" presStyleIdx="0" presStyleCnt="1" custScaleX="170188" custScaleY="250000">
        <dgm:presLayoutVars>
          <dgm:bulletEnabled val="1"/>
        </dgm:presLayoutVars>
      </dgm:prSet>
      <dgm:spPr/>
      <dgm:t>
        <a:bodyPr/>
        <a:lstStyle/>
        <a:p>
          <a:endParaRPr lang="en-US"/>
        </a:p>
      </dgm:t>
    </dgm:pt>
  </dgm:ptLst>
  <dgm:cxnLst>
    <dgm:cxn modelId="{B60EC565-E0E7-4DB4-BD5C-A0A564232BF3}" type="presOf" srcId="{A3E811A2-C248-4686-B8C0-98F1C281824E}" destId="{C05336E2-267B-4B15-9F99-0F3E07F8F896}" srcOrd="0" destOrd="0" presId="urn:microsoft.com/office/officeart/2005/8/layout/hProcess9"/>
    <dgm:cxn modelId="{A6411FAD-A0EE-4052-8E58-D59CB858361A}" srcId="{2B9CCC32-2B8E-409E-901E-24261B84DBCC}" destId="{A3E811A2-C248-4686-B8C0-98F1C281824E}" srcOrd="0" destOrd="0" parTransId="{13B78CF3-8537-4E48-95BD-1C8E926AB684}" sibTransId="{B63F2150-16C5-4DF0-ADC3-65CD34C12AC3}"/>
    <dgm:cxn modelId="{2B72DF5F-985D-40E1-9C3C-0BFEDF578B26}" type="presOf" srcId="{2B9CCC32-2B8E-409E-901E-24261B84DBCC}" destId="{229F948F-C541-4C42-8811-0E259D65A283}" srcOrd="0" destOrd="0" presId="urn:microsoft.com/office/officeart/2005/8/layout/hProcess9"/>
    <dgm:cxn modelId="{A3114BCB-4A06-44FB-BFBE-0327110AE2D7}" type="presParOf" srcId="{229F948F-C541-4C42-8811-0E259D65A283}" destId="{7129023A-AF1A-4318-9576-BE8D73D73137}" srcOrd="0" destOrd="0" presId="urn:microsoft.com/office/officeart/2005/8/layout/hProcess9"/>
    <dgm:cxn modelId="{8CBA041D-3CCC-41F2-91C6-03DAA43A3C20}" type="presParOf" srcId="{229F948F-C541-4C42-8811-0E259D65A283}" destId="{ADFEC05A-AE00-4598-B546-820B3706AE6C}" srcOrd="1" destOrd="0" presId="urn:microsoft.com/office/officeart/2005/8/layout/hProcess9"/>
    <dgm:cxn modelId="{AFBCB501-855E-45A9-9BD7-77269DF281E6}" type="presParOf" srcId="{ADFEC05A-AE00-4598-B546-820B3706AE6C}" destId="{C05336E2-267B-4B15-9F99-0F3E07F8F896}"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B41021F-AFAD-41F8-82B0-B0C109F1E75B}" type="doc">
      <dgm:prSet loTypeId="urn:microsoft.com/office/officeart/2005/8/layout/hProcess9" loCatId="process"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8E4A35A5-9856-4D4A-B6E1-34228558467E}">
      <dgm:prSet custT="1"/>
      <dgm:spPr>
        <a:solidFill>
          <a:schemeClr val="bg1"/>
        </a:solidFill>
        <a:ln w="5715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4000" dirty="0" err="1" smtClean="0">
              <a:solidFill>
                <a:schemeClr val="tx1"/>
              </a:solidFill>
            </a:rPr>
            <a:t>ছাত্র</a:t>
          </a:r>
          <a:r>
            <a:rPr lang="en-US" sz="4000" dirty="0" smtClean="0">
              <a:solidFill>
                <a:schemeClr val="tx1"/>
              </a:solidFill>
            </a:rPr>
            <a:t>/</a:t>
          </a:r>
          <a:r>
            <a:rPr lang="en-US" sz="4000" dirty="0" err="1" smtClean="0">
              <a:solidFill>
                <a:schemeClr val="tx1"/>
              </a:solidFill>
            </a:rPr>
            <a:t>ছাত্রীরা</a:t>
          </a:r>
          <a:r>
            <a:rPr lang="en-US" sz="4000" dirty="0" smtClean="0">
              <a:solidFill>
                <a:schemeClr val="tx1"/>
              </a:solidFill>
            </a:rPr>
            <a:t> </a:t>
          </a:r>
          <a:r>
            <a:rPr lang="en-US" sz="4000" dirty="0" err="1" smtClean="0">
              <a:solidFill>
                <a:schemeClr val="tx1"/>
              </a:solidFill>
            </a:rPr>
            <a:t>তিনটি</a:t>
          </a:r>
          <a:r>
            <a:rPr lang="en-US" sz="4000" dirty="0" smtClean="0">
              <a:solidFill>
                <a:schemeClr val="tx1"/>
              </a:solidFill>
            </a:rPr>
            <a:t> </a:t>
          </a:r>
          <a:r>
            <a:rPr lang="en-US" sz="4000" dirty="0" err="1" smtClean="0">
              <a:solidFill>
                <a:schemeClr val="tx1"/>
              </a:solidFill>
            </a:rPr>
            <a:t>দলে</a:t>
          </a:r>
          <a:r>
            <a:rPr lang="en-US" sz="4000" dirty="0" smtClean="0">
              <a:solidFill>
                <a:schemeClr val="tx1"/>
              </a:solidFill>
            </a:rPr>
            <a:t> </a:t>
          </a:r>
          <a:r>
            <a:rPr lang="en-US" sz="4000" dirty="0" err="1" smtClean="0">
              <a:solidFill>
                <a:schemeClr val="tx1"/>
              </a:solidFill>
            </a:rPr>
            <a:t>ভাগ</a:t>
          </a:r>
          <a:r>
            <a:rPr lang="en-US" sz="4000" dirty="0" smtClean="0">
              <a:solidFill>
                <a:schemeClr val="tx1"/>
              </a:solidFill>
            </a:rPr>
            <a:t> </a:t>
          </a:r>
          <a:r>
            <a:rPr lang="en-US" sz="4000" dirty="0" err="1" smtClean="0">
              <a:solidFill>
                <a:schemeClr val="tx1"/>
              </a:solidFill>
            </a:rPr>
            <a:t>হয়ে</a:t>
          </a:r>
          <a:r>
            <a:rPr lang="en-US" sz="4000" dirty="0" smtClean="0">
              <a:solidFill>
                <a:schemeClr val="tx1"/>
              </a:solidFill>
            </a:rPr>
            <a:t> </a:t>
          </a:r>
          <a:r>
            <a:rPr lang="bn-IN" sz="4000" dirty="0" smtClean="0">
              <a:solidFill>
                <a:schemeClr val="tx1"/>
              </a:solidFill>
            </a:rPr>
            <a:t>সংঘ ও সম্প্রদায়ের মধ্যে পার্থক্য </a:t>
          </a:r>
          <a:r>
            <a:rPr lang="en-US" sz="4000" dirty="0" err="1" smtClean="0">
              <a:solidFill>
                <a:schemeClr val="tx1"/>
              </a:solidFill>
            </a:rPr>
            <a:t>লিখবে</a:t>
          </a:r>
          <a:endParaRPr lang="en-US" sz="4000" dirty="0">
            <a:solidFill>
              <a:schemeClr val="tx1"/>
            </a:solidFill>
          </a:endParaRPr>
        </a:p>
      </dgm:t>
    </dgm:pt>
    <dgm:pt modelId="{F0CCE268-A917-4CDC-89E0-8235A828446D}" type="parTrans" cxnId="{FFDB515C-2337-4F3F-86A4-31714D663353}">
      <dgm:prSet/>
      <dgm:spPr/>
      <dgm:t>
        <a:bodyPr/>
        <a:lstStyle/>
        <a:p>
          <a:endParaRPr lang="en-US"/>
        </a:p>
      </dgm:t>
    </dgm:pt>
    <dgm:pt modelId="{590F0EB6-BC14-4FD0-8C2F-B14937671551}" type="sibTrans" cxnId="{FFDB515C-2337-4F3F-86A4-31714D663353}">
      <dgm:prSet/>
      <dgm:spPr/>
      <dgm:t>
        <a:bodyPr/>
        <a:lstStyle/>
        <a:p>
          <a:endParaRPr lang="en-US"/>
        </a:p>
      </dgm:t>
    </dgm:pt>
    <dgm:pt modelId="{DE94962D-C49C-4B27-BACD-CB3290EF2A4C}" type="pres">
      <dgm:prSet presAssocID="{2B41021F-AFAD-41F8-82B0-B0C109F1E75B}" presName="CompostProcess" presStyleCnt="0">
        <dgm:presLayoutVars>
          <dgm:dir/>
          <dgm:resizeHandles val="exact"/>
        </dgm:presLayoutVars>
      </dgm:prSet>
      <dgm:spPr/>
      <dgm:t>
        <a:bodyPr/>
        <a:lstStyle/>
        <a:p>
          <a:endParaRPr lang="en-US"/>
        </a:p>
      </dgm:t>
    </dgm:pt>
    <dgm:pt modelId="{0C58A657-B1E1-4D55-AB48-358D820FD092}" type="pres">
      <dgm:prSet presAssocID="{2B41021F-AFAD-41F8-82B0-B0C109F1E75B}" presName="arrow" presStyleLbl="bgShp" presStyleIdx="0" presStyleCnt="1" custScaleX="117647" custLinFactNeighborX="0" custLinFactNeighborY="0"/>
      <dgm:spPr>
        <a:solidFill>
          <a:srgbClr val="FBBDE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F9C88E40-A478-4AA5-98DD-3F668CE854AC}" type="pres">
      <dgm:prSet presAssocID="{2B41021F-AFAD-41F8-82B0-B0C109F1E75B}"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9442C5B7-EEA7-4CAF-9C85-765C1314B82D}" type="pres">
      <dgm:prSet presAssocID="{8E4A35A5-9856-4D4A-B6E1-34228558467E}" presName="textNode" presStyleLbl="node1" presStyleIdx="0" presStyleCnt="1" custScaleX="108299" custLinFactNeighborX="-1946" custLinFactNeighborY="5932">
        <dgm:presLayoutVars>
          <dgm:bulletEnabled val="1"/>
        </dgm:presLayoutVars>
      </dgm:prSet>
      <dgm:spPr/>
      <dgm:t>
        <a:bodyPr/>
        <a:lstStyle/>
        <a:p>
          <a:endParaRPr lang="en-US"/>
        </a:p>
      </dgm:t>
    </dgm:pt>
  </dgm:ptLst>
  <dgm:cxnLst>
    <dgm:cxn modelId="{6D9AF89F-F958-477B-8468-A83927675B12}" type="presOf" srcId="{8E4A35A5-9856-4D4A-B6E1-34228558467E}" destId="{9442C5B7-EEA7-4CAF-9C85-765C1314B82D}" srcOrd="0" destOrd="0" presId="urn:microsoft.com/office/officeart/2005/8/layout/hProcess9"/>
    <dgm:cxn modelId="{DEB57252-A9F3-4604-878D-AF59CD842765}" type="presOf" srcId="{2B41021F-AFAD-41F8-82B0-B0C109F1E75B}" destId="{DE94962D-C49C-4B27-BACD-CB3290EF2A4C}" srcOrd="0" destOrd="0" presId="urn:microsoft.com/office/officeart/2005/8/layout/hProcess9"/>
    <dgm:cxn modelId="{FFDB515C-2337-4F3F-86A4-31714D663353}" srcId="{2B41021F-AFAD-41F8-82B0-B0C109F1E75B}" destId="{8E4A35A5-9856-4D4A-B6E1-34228558467E}" srcOrd="0" destOrd="0" parTransId="{F0CCE268-A917-4CDC-89E0-8235A828446D}" sibTransId="{590F0EB6-BC14-4FD0-8C2F-B14937671551}"/>
    <dgm:cxn modelId="{34E0EEDA-13FE-4D39-8E45-B6021C141ED7}" type="presParOf" srcId="{DE94962D-C49C-4B27-BACD-CB3290EF2A4C}" destId="{0C58A657-B1E1-4D55-AB48-358D820FD092}" srcOrd="0" destOrd="0" presId="urn:microsoft.com/office/officeart/2005/8/layout/hProcess9"/>
    <dgm:cxn modelId="{316E8E33-5476-4551-8791-AA532E847C61}" type="presParOf" srcId="{DE94962D-C49C-4B27-BACD-CB3290EF2A4C}" destId="{F9C88E40-A478-4AA5-98DD-3F668CE854AC}" srcOrd="1" destOrd="0" presId="urn:microsoft.com/office/officeart/2005/8/layout/hProcess9"/>
    <dgm:cxn modelId="{12BDBFCA-A35C-4F52-8EF8-43C9D622F912}" type="presParOf" srcId="{F9C88E40-A478-4AA5-98DD-3F668CE854AC}" destId="{9442C5B7-EEA7-4CAF-9C85-765C1314B82D}"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CBECA4-C925-4C54-9551-A824A5300411}"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F96A46ED-222E-4701-931D-509D2F8A9E31}">
      <dgm:prSet custT="1"/>
      <dgm:spPr>
        <a:solidFill>
          <a:schemeClr val="accent4">
            <a:lumMod val="20000"/>
            <a:lumOff val="8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sz="4400" b="0" dirty="0" smtClean="0">
              <a:solidFill>
                <a:schemeClr val="tx1"/>
              </a:solidFill>
              <a:latin typeface="+mj-lt"/>
            </a:rPr>
            <a:t>পাঠ</a:t>
          </a:r>
          <a:r>
            <a:rPr lang="en-US" sz="4400" b="0" dirty="0" smtClean="0">
              <a:solidFill>
                <a:schemeClr val="tx1"/>
              </a:solidFill>
              <a:latin typeface="+mj-lt"/>
            </a:rPr>
            <a:t> </a:t>
          </a:r>
          <a:r>
            <a:rPr lang="en-US" sz="4400" dirty="0" err="1" smtClean="0">
              <a:solidFill>
                <a:schemeClr val="tx1"/>
              </a:solidFill>
              <a:latin typeface="+mj-lt"/>
            </a:rPr>
            <a:t>পরিচিতি</a:t>
          </a:r>
          <a:endParaRPr lang="en-US" sz="4400" dirty="0">
            <a:solidFill>
              <a:schemeClr val="tx1"/>
            </a:solidFill>
            <a:latin typeface="+mj-lt"/>
          </a:endParaRPr>
        </a:p>
      </dgm:t>
    </dgm:pt>
    <dgm:pt modelId="{724FDA3A-A577-40EF-88C2-9EE73C217C75}" type="parTrans" cxnId="{27E8974D-87D6-422A-AD16-4798C3711FA7}">
      <dgm:prSet/>
      <dgm:spPr/>
      <dgm:t>
        <a:bodyPr/>
        <a:lstStyle/>
        <a:p>
          <a:endParaRPr lang="en-US"/>
        </a:p>
      </dgm:t>
    </dgm:pt>
    <dgm:pt modelId="{D457F5B9-DFDD-485E-8C3C-6B421FFC72AA}" type="sibTrans" cxnId="{27E8974D-87D6-422A-AD16-4798C3711FA7}">
      <dgm:prSet/>
      <dgm:spPr/>
      <dgm:t>
        <a:bodyPr/>
        <a:lstStyle/>
        <a:p>
          <a:endParaRPr lang="en-US"/>
        </a:p>
      </dgm:t>
    </dgm:pt>
    <dgm:pt modelId="{06506F14-40CE-4DBD-9AE2-8555765BF6FC}" type="pres">
      <dgm:prSet presAssocID="{71CBECA4-C925-4C54-9551-A824A5300411}" presName="CompostProcess" presStyleCnt="0">
        <dgm:presLayoutVars>
          <dgm:dir/>
          <dgm:resizeHandles val="exact"/>
        </dgm:presLayoutVars>
      </dgm:prSet>
      <dgm:spPr/>
      <dgm:t>
        <a:bodyPr/>
        <a:lstStyle/>
        <a:p>
          <a:endParaRPr lang="en-US"/>
        </a:p>
      </dgm:t>
    </dgm:pt>
    <dgm:pt modelId="{9E08E47F-E5F2-46B3-9375-FC27174F3CCD}" type="pres">
      <dgm:prSet presAssocID="{71CBECA4-C925-4C54-9551-A824A5300411}" presName="arrow" presStyleLbl="bgShp" presStyleIdx="0" presStyleCnt="1"/>
      <dgm:spPr>
        <a:solidFill>
          <a:srgbClr val="00B050"/>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A121A289-03A9-4916-AA1B-9F807A84FFC4}" type="pres">
      <dgm:prSet presAssocID="{71CBECA4-C925-4C54-9551-A824A5300411}"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86BBF53A-D1E5-4C18-A794-E4A05345717F}" type="pres">
      <dgm:prSet presAssocID="{F96A46ED-222E-4701-931D-509D2F8A9E31}" presName="textNode" presStyleLbl="node1" presStyleIdx="0" presStyleCnt="1" custScaleX="138967" custScaleY="202941">
        <dgm:presLayoutVars>
          <dgm:bulletEnabled val="1"/>
        </dgm:presLayoutVars>
      </dgm:prSet>
      <dgm:spPr/>
      <dgm:t>
        <a:bodyPr/>
        <a:lstStyle/>
        <a:p>
          <a:endParaRPr lang="en-US"/>
        </a:p>
      </dgm:t>
    </dgm:pt>
  </dgm:ptLst>
  <dgm:cxnLst>
    <dgm:cxn modelId="{0A4BD30B-7471-49A4-ADDD-11DB6837174C}" type="presOf" srcId="{71CBECA4-C925-4C54-9551-A824A5300411}" destId="{06506F14-40CE-4DBD-9AE2-8555765BF6FC}" srcOrd="0" destOrd="0" presId="urn:microsoft.com/office/officeart/2005/8/layout/hProcess9"/>
    <dgm:cxn modelId="{27E8974D-87D6-422A-AD16-4798C3711FA7}" srcId="{71CBECA4-C925-4C54-9551-A824A5300411}" destId="{F96A46ED-222E-4701-931D-509D2F8A9E31}" srcOrd="0" destOrd="0" parTransId="{724FDA3A-A577-40EF-88C2-9EE73C217C75}" sibTransId="{D457F5B9-DFDD-485E-8C3C-6B421FFC72AA}"/>
    <dgm:cxn modelId="{AF9909B8-870B-4948-84BE-62DC30F33DC9}" type="presOf" srcId="{F96A46ED-222E-4701-931D-509D2F8A9E31}" destId="{86BBF53A-D1E5-4C18-A794-E4A05345717F}" srcOrd="0" destOrd="0" presId="urn:microsoft.com/office/officeart/2005/8/layout/hProcess9"/>
    <dgm:cxn modelId="{D8C3A633-D60C-4E1A-B3C0-A9665B0A888B}" type="presParOf" srcId="{06506F14-40CE-4DBD-9AE2-8555765BF6FC}" destId="{9E08E47F-E5F2-46B3-9375-FC27174F3CCD}" srcOrd="0" destOrd="0" presId="urn:microsoft.com/office/officeart/2005/8/layout/hProcess9"/>
    <dgm:cxn modelId="{DD2D66AE-CA0C-47E5-9B4F-6DF7948BFE96}" type="presParOf" srcId="{06506F14-40CE-4DBD-9AE2-8555765BF6FC}" destId="{A121A289-03A9-4916-AA1B-9F807A84FFC4}" srcOrd="1" destOrd="0" presId="urn:microsoft.com/office/officeart/2005/8/layout/hProcess9"/>
    <dgm:cxn modelId="{613B3880-DC55-450A-A613-D5C7B8246A85}" type="presParOf" srcId="{A121A289-03A9-4916-AA1B-9F807A84FFC4}" destId="{86BBF53A-D1E5-4C18-A794-E4A05345717F}" srcOrd="0" destOrd="0" presId="urn:microsoft.com/office/officeart/2005/8/layout/hProcess9"/>
  </dgm:cxnLst>
  <dgm:bg>
    <a:solidFill>
      <a:srgbClr val="7030A0"/>
    </a:solidFill>
    <a:effectLst>
      <a:innerShdw blurRad="114300">
        <a:prstClr val="black"/>
      </a:innerShdw>
    </a:effectLst>
  </dgm:bg>
  <dgm:whole>
    <a:ln w="57150">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5F8343-F04A-44C5-8040-BF0992E8B850}"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en-US"/>
        </a:p>
      </dgm:t>
    </dgm:pt>
    <dgm:pt modelId="{A0078C71-AC4A-43BE-8CEE-FFA19FCEB2BE}">
      <dgm:prSet custT="1"/>
      <dgm:spPr/>
      <dgm:t>
        <a:bodyPr/>
        <a:lstStyle/>
        <a:p>
          <a:pPr rtl="0"/>
          <a:r>
            <a:rPr lang="bn-IN" sz="3200" smtClean="0">
              <a:latin typeface="+mn-lt"/>
            </a:rPr>
            <a:t>*শ্রেণিঃ  একাদশ</a:t>
          </a:r>
          <a:endParaRPr lang="en-US" sz="3200">
            <a:latin typeface="+mn-lt"/>
          </a:endParaRPr>
        </a:p>
      </dgm:t>
    </dgm:pt>
    <dgm:pt modelId="{239FD91B-7E17-4C95-A3A8-9FA21F8F8000}" type="parTrans" cxnId="{8211515D-0091-4CC7-81A6-A1E8825B5FF9}">
      <dgm:prSet/>
      <dgm:spPr/>
      <dgm:t>
        <a:bodyPr/>
        <a:lstStyle/>
        <a:p>
          <a:endParaRPr lang="en-US">
            <a:latin typeface="+mn-lt"/>
          </a:endParaRPr>
        </a:p>
      </dgm:t>
    </dgm:pt>
    <dgm:pt modelId="{3022D2BD-7775-4387-B447-34F655B63AE4}" type="sibTrans" cxnId="{8211515D-0091-4CC7-81A6-A1E8825B5FF9}">
      <dgm:prSet/>
      <dgm:spPr/>
      <dgm:t>
        <a:bodyPr/>
        <a:lstStyle/>
        <a:p>
          <a:endParaRPr lang="en-US">
            <a:latin typeface="+mn-lt"/>
          </a:endParaRPr>
        </a:p>
      </dgm:t>
    </dgm:pt>
    <dgm:pt modelId="{8EE8A739-B11B-4CD1-B4BF-D572548FD96D}">
      <dgm:prSet custT="1"/>
      <dgm:spPr/>
      <dgm:t>
        <a:bodyPr/>
        <a:lstStyle/>
        <a:p>
          <a:pPr rtl="0"/>
          <a:r>
            <a:rPr lang="bn-IN" sz="3200" smtClean="0">
              <a:latin typeface="+mn-lt"/>
            </a:rPr>
            <a:t>*বিষয়ঃ  সমাজবিজ্ঞান</a:t>
          </a:r>
          <a:endParaRPr lang="en-US" sz="3200">
            <a:latin typeface="+mn-lt"/>
          </a:endParaRPr>
        </a:p>
      </dgm:t>
    </dgm:pt>
    <dgm:pt modelId="{4A692AD1-7747-4574-BBB7-577311B3FD29}" type="parTrans" cxnId="{8182D7F0-8EA8-48E5-8BD3-195469230CF7}">
      <dgm:prSet/>
      <dgm:spPr/>
      <dgm:t>
        <a:bodyPr/>
        <a:lstStyle/>
        <a:p>
          <a:endParaRPr lang="en-US">
            <a:latin typeface="+mn-lt"/>
          </a:endParaRPr>
        </a:p>
      </dgm:t>
    </dgm:pt>
    <dgm:pt modelId="{2BEB6DD5-7452-4E65-84A7-C888E9DFE14D}" type="sibTrans" cxnId="{8182D7F0-8EA8-48E5-8BD3-195469230CF7}">
      <dgm:prSet/>
      <dgm:spPr/>
      <dgm:t>
        <a:bodyPr/>
        <a:lstStyle/>
        <a:p>
          <a:endParaRPr lang="en-US">
            <a:latin typeface="+mn-lt"/>
          </a:endParaRPr>
        </a:p>
      </dgm:t>
    </dgm:pt>
    <dgm:pt modelId="{922072CA-4226-4B2C-BFE5-BD4EB844F0D7}">
      <dgm:prSet custT="1"/>
      <dgm:spPr/>
      <dgm:t>
        <a:bodyPr/>
        <a:lstStyle/>
        <a:p>
          <a:pPr rtl="0"/>
          <a:r>
            <a:rPr lang="bn-IN" sz="3200" smtClean="0">
              <a:latin typeface="+mn-lt"/>
            </a:rPr>
            <a:t>*অধ্যায়ঃ  চতুর্থ(সমাজবিজ্ঞানের মৌল প্রত্যয়)</a:t>
          </a:r>
          <a:endParaRPr lang="en-US" sz="3200">
            <a:latin typeface="+mn-lt"/>
          </a:endParaRPr>
        </a:p>
      </dgm:t>
    </dgm:pt>
    <dgm:pt modelId="{6F7D0F54-4B87-4B54-AB2B-87CAF2EE91AE}" type="parTrans" cxnId="{AF806B13-8518-492C-AEE3-BF820478670B}">
      <dgm:prSet/>
      <dgm:spPr/>
      <dgm:t>
        <a:bodyPr/>
        <a:lstStyle/>
        <a:p>
          <a:endParaRPr lang="en-US">
            <a:latin typeface="+mn-lt"/>
          </a:endParaRPr>
        </a:p>
      </dgm:t>
    </dgm:pt>
    <dgm:pt modelId="{39B03A96-47B4-470D-B726-8EE0FB6C83F5}" type="sibTrans" cxnId="{AF806B13-8518-492C-AEE3-BF820478670B}">
      <dgm:prSet/>
      <dgm:spPr/>
      <dgm:t>
        <a:bodyPr/>
        <a:lstStyle/>
        <a:p>
          <a:endParaRPr lang="en-US">
            <a:latin typeface="+mn-lt"/>
          </a:endParaRPr>
        </a:p>
      </dgm:t>
    </dgm:pt>
    <dgm:pt modelId="{D4AD9548-C20C-4E19-B85D-0304025F3ECF}">
      <dgm:prSet custT="1"/>
      <dgm:spPr/>
      <dgm:t>
        <a:bodyPr/>
        <a:lstStyle/>
        <a:p>
          <a:pPr rtl="0"/>
          <a:r>
            <a:rPr lang="bn-IN" sz="3200" smtClean="0">
              <a:latin typeface="+mn-lt"/>
            </a:rPr>
            <a:t>*পদ্ধতিঃ  দলীয় আলোচনা</a:t>
          </a:r>
          <a:endParaRPr lang="en-US" sz="3200">
            <a:latin typeface="+mn-lt"/>
          </a:endParaRPr>
        </a:p>
      </dgm:t>
    </dgm:pt>
    <dgm:pt modelId="{EFE232BF-6FBE-4C32-968D-F59C419BD8CC}" type="parTrans" cxnId="{91D0F9A9-6AE3-4A5A-903B-1828D0E8EF8D}">
      <dgm:prSet/>
      <dgm:spPr/>
      <dgm:t>
        <a:bodyPr/>
        <a:lstStyle/>
        <a:p>
          <a:endParaRPr lang="en-US">
            <a:latin typeface="+mn-lt"/>
          </a:endParaRPr>
        </a:p>
      </dgm:t>
    </dgm:pt>
    <dgm:pt modelId="{4993DB48-C484-4503-B5A5-F956BA6F7F3B}" type="sibTrans" cxnId="{91D0F9A9-6AE3-4A5A-903B-1828D0E8EF8D}">
      <dgm:prSet/>
      <dgm:spPr/>
      <dgm:t>
        <a:bodyPr/>
        <a:lstStyle/>
        <a:p>
          <a:endParaRPr lang="en-US">
            <a:latin typeface="+mn-lt"/>
          </a:endParaRPr>
        </a:p>
      </dgm:t>
    </dgm:pt>
    <dgm:pt modelId="{D3CF339D-AB3E-4783-96D5-B11B5EEF87BE}">
      <dgm:prSet custT="1"/>
      <dgm:spPr/>
      <dgm:t>
        <a:bodyPr/>
        <a:lstStyle/>
        <a:p>
          <a:pPr rtl="0"/>
          <a:r>
            <a:rPr lang="bn-IN" sz="3200" dirty="0" smtClean="0">
              <a:latin typeface="+mn-lt"/>
            </a:rPr>
            <a:t>*সময়ঃ   </a:t>
          </a:r>
          <a:r>
            <a:rPr lang="en-US" sz="3200" dirty="0" smtClean="0">
              <a:latin typeface="+mn-lt"/>
            </a:rPr>
            <a:t>5</a:t>
          </a:r>
          <a:r>
            <a:rPr lang="bn-IN" sz="3200" dirty="0" smtClean="0">
              <a:latin typeface="+mn-lt"/>
            </a:rPr>
            <a:t>০মিনিট</a:t>
          </a:r>
          <a:endParaRPr lang="en-US" sz="3200" dirty="0">
            <a:latin typeface="+mn-lt"/>
          </a:endParaRPr>
        </a:p>
      </dgm:t>
    </dgm:pt>
    <dgm:pt modelId="{E81B96A4-BA7A-42B9-B3C7-3819246931A9}" type="parTrans" cxnId="{9A03294E-FD95-4C63-BFCF-A74D6EDFE593}">
      <dgm:prSet/>
      <dgm:spPr/>
      <dgm:t>
        <a:bodyPr/>
        <a:lstStyle/>
        <a:p>
          <a:endParaRPr lang="en-US">
            <a:latin typeface="+mn-lt"/>
          </a:endParaRPr>
        </a:p>
      </dgm:t>
    </dgm:pt>
    <dgm:pt modelId="{633E4E07-13BE-4DCE-A216-4C57C05BCAED}" type="sibTrans" cxnId="{9A03294E-FD95-4C63-BFCF-A74D6EDFE593}">
      <dgm:prSet/>
      <dgm:spPr/>
      <dgm:t>
        <a:bodyPr/>
        <a:lstStyle/>
        <a:p>
          <a:endParaRPr lang="en-US">
            <a:latin typeface="+mn-lt"/>
          </a:endParaRPr>
        </a:p>
      </dgm:t>
    </dgm:pt>
    <dgm:pt modelId="{B8E2816C-E931-4A10-9595-F79B6C5E52AA}">
      <dgm:prSet custT="1"/>
      <dgm:spPr/>
      <dgm:t>
        <a:bodyPr/>
        <a:lstStyle/>
        <a:p>
          <a:pPr rtl="0"/>
          <a:r>
            <a:rPr lang="bn-IN" sz="3200" smtClean="0">
              <a:latin typeface="+mn-lt"/>
            </a:rPr>
            <a:t>*তারিখঃ ১৪/০৮/২০১৬</a:t>
          </a:r>
          <a:endParaRPr lang="en-US" sz="3200">
            <a:latin typeface="+mn-lt"/>
          </a:endParaRPr>
        </a:p>
      </dgm:t>
    </dgm:pt>
    <dgm:pt modelId="{C18AB7E8-DE7C-491B-9652-AD733DB72E36}" type="parTrans" cxnId="{8FC7207F-17C4-4F95-96EF-A1CC2F62A061}">
      <dgm:prSet/>
      <dgm:spPr/>
      <dgm:t>
        <a:bodyPr/>
        <a:lstStyle/>
        <a:p>
          <a:endParaRPr lang="en-US">
            <a:latin typeface="+mn-lt"/>
          </a:endParaRPr>
        </a:p>
      </dgm:t>
    </dgm:pt>
    <dgm:pt modelId="{A994AAB8-E08B-4268-B65F-27D636FE95A2}" type="sibTrans" cxnId="{8FC7207F-17C4-4F95-96EF-A1CC2F62A061}">
      <dgm:prSet/>
      <dgm:spPr/>
      <dgm:t>
        <a:bodyPr/>
        <a:lstStyle/>
        <a:p>
          <a:endParaRPr lang="en-US">
            <a:latin typeface="+mn-lt"/>
          </a:endParaRPr>
        </a:p>
      </dgm:t>
    </dgm:pt>
    <dgm:pt modelId="{76BFD8C9-6DAC-49D4-ADE1-8F7158090ABC}" type="pres">
      <dgm:prSet presAssocID="{675F8343-F04A-44C5-8040-BF0992E8B850}" presName="linear" presStyleCnt="0">
        <dgm:presLayoutVars>
          <dgm:animLvl val="lvl"/>
          <dgm:resizeHandles val="exact"/>
        </dgm:presLayoutVars>
      </dgm:prSet>
      <dgm:spPr/>
      <dgm:t>
        <a:bodyPr/>
        <a:lstStyle/>
        <a:p>
          <a:endParaRPr lang="en-US"/>
        </a:p>
      </dgm:t>
    </dgm:pt>
    <dgm:pt modelId="{E2A853FC-1B7C-4D43-B0D2-EC4355522390}" type="pres">
      <dgm:prSet presAssocID="{A0078C71-AC4A-43BE-8CEE-FFA19FCEB2BE}" presName="parentText" presStyleLbl="node1" presStyleIdx="0" presStyleCnt="6">
        <dgm:presLayoutVars>
          <dgm:chMax val="0"/>
          <dgm:bulletEnabled val="1"/>
        </dgm:presLayoutVars>
      </dgm:prSet>
      <dgm:spPr/>
      <dgm:t>
        <a:bodyPr/>
        <a:lstStyle/>
        <a:p>
          <a:endParaRPr lang="en-US"/>
        </a:p>
      </dgm:t>
    </dgm:pt>
    <dgm:pt modelId="{619EAC28-2BCD-4AEC-9F77-1DAEEC700ABE}" type="pres">
      <dgm:prSet presAssocID="{3022D2BD-7775-4387-B447-34F655B63AE4}" presName="spacer" presStyleCnt="0"/>
      <dgm:spPr/>
    </dgm:pt>
    <dgm:pt modelId="{B604836C-1349-4B08-9C14-2F3AB6469A63}" type="pres">
      <dgm:prSet presAssocID="{8EE8A739-B11B-4CD1-B4BF-D572548FD96D}" presName="parentText" presStyleLbl="node1" presStyleIdx="1" presStyleCnt="6">
        <dgm:presLayoutVars>
          <dgm:chMax val="0"/>
          <dgm:bulletEnabled val="1"/>
        </dgm:presLayoutVars>
      </dgm:prSet>
      <dgm:spPr/>
      <dgm:t>
        <a:bodyPr/>
        <a:lstStyle/>
        <a:p>
          <a:endParaRPr lang="en-US"/>
        </a:p>
      </dgm:t>
    </dgm:pt>
    <dgm:pt modelId="{333814EA-02BC-45FB-AB2A-2B68D9287C48}" type="pres">
      <dgm:prSet presAssocID="{2BEB6DD5-7452-4E65-84A7-C888E9DFE14D}" presName="spacer" presStyleCnt="0"/>
      <dgm:spPr/>
    </dgm:pt>
    <dgm:pt modelId="{4587FCD8-AF58-431C-903A-CF68072861CC}" type="pres">
      <dgm:prSet presAssocID="{922072CA-4226-4B2C-BFE5-BD4EB844F0D7}" presName="parentText" presStyleLbl="node1" presStyleIdx="2" presStyleCnt="6">
        <dgm:presLayoutVars>
          <dgm:chMax val="0"/>
          <dgm:bulletEnabled val="1"/>
        </dgm:presLayoutVars>
      </dgm:prSet>
      <dgm:spPr/>
      <dgm:t>
        <a:bodyPr/>
        <a:lstStyle/>
        <a:p>
          <a:endParaRPr lang="en-US"/>
        </a:p>
      </dgm:t>
    </dgm:pt>
    <dgm:pt modelId="{FAA93E1B-E438-427B-AD26-D0FA572EFE4B}" type="pres">
      <dgm:prSet presAssocID="{39B03A96-47B4-470D-B726-8EE0FB6C83F5}" presName="spacer" presStyleCnt="0"/>
      <dgm:spPr/>
    </dgm:pt>
    <dgm:pt modelId="{B7E4ADAC-AB40-4ADB-9D8B-B867C071F030}" type="pres">
      <dgm:prSet presAssocID="{D4AD9548-C20C-4E19-B85D-0304025F3ECF}" presName="parentText" presStyleLbl="node1" presStyleIdx="3" presStyleCnt="6">
        <dgm:presLayoutVars>
          <dgm:chMax val="0"/>
          <dgm:bulletEnabled val="1"/>
        </dgm:presLayoutVars>
      </dgm:prSet>
      <dgm:spPr/>
      <dgm:t>
        <a:bodyPr/>
        <a:lstStyle/>
        <a:p>
          <a:endParaRPr lang="en-US"/>
        </a:p>
      </dgm:t>
    </dgm:pt>
    <dgm:pt modelId="{E325FA16-A006-4300-A697-C3CE08977394}" type="pres">
      <dgm:prSet presAssocID="{4993DB48-C484-4503-B5A5-F956BA6F7F3B}" presName="spacer" presStyleCnt="0"/>
      <dgm:spPr/>
    </dgm:pt>
    <dgm:pt modelId="{8F6A0963-E12C-42DC-BC16-F8191E325E36}" type="pres">
      <dgm:prSet presAssocID="{D3CF339D-AB3E-4783-96D5-B11B5EEF87BE}" presName="parentText" presStyleLbl="node1" presStyleIdx="4" presStyleCnt="6">
        <dgm:presLayoutVars>
          <dgm:chMax val="0"/>
          <dgm:bulletEnabled val="1"/>
        </dgm:presLayoutVars>
      </dgm:prSet>
      <dgm:spPr/>
      <dgm:t>
        <a:bodyPr/>
        <a:lstStyle/>
        <a:p>
          <a:endParaRPr lang="en-US"/>
        </a:p>
      </dgm:t>
    </dgm:pt>
    <dgm:pt modelId="{8C3C17AB-DB31-44DB-8885-00B41E2B82A9}" type="pres">
      <dgm:prSet presAssocID="{633E4E07-13BE-4DCE-A216-4C57C05BCAED}" presName="spacer" presStyleCnt="0"/>
      <dgm:spPr/>
    </dgm:pt>
    <dgm:pt modelId="{5425147B-6D17-48B6-AEBD-F1819F9159BE}" type="pres">
      <dgm:prSet presAssocID="{B8E2816C-E931-4A10-9595-F79B6C5E52AA}" presName="parentText" presStyleLbl="node1" presStyleIdx="5" presStyleCnt="6">
        <dgm:presLayoutVars>
          <dgm:chMax val="0"/>
          <dgm:bulletEnabled val="1"/>
        </dgm:presLayoutVars>
      </dgm:prSet>
      <dgm:spPr/>
      <dgm:t>
        <a:bodyPr/>
        <a:lstStyle/>
        <a:p>
          <a:endParaRPr lang="en-US"/>
        </a:p>
      </dgm:t>
    </dgm:pt>
  </dgm:ptLst>
  <dgm:cxnLst>
    <dgm:cxn modelId="{AB95FB9F-4602-419A-8C81-21178FF796EF}" type="presOf" srcId="{D3CF339D-AB3E-4783-96D5-B11B5EEF87BE}" destId="{8F6A0963-E12C-42DC-BC16-F8191E325E36}" srcOrd="0" destOrd="0" presId="urn:microsoft.com/office/officeart/2005/8/layout/vList2"/>
    <dgm:cxn modelId="{6AE3842B-891F-4110-82D5-96A5C6D40B24}" type="presOf" srcId="{A0078C71-AC4A-43BE-8CEE-FFA19FCEB2BE}" destId="{E2A853FC-1B7C-4D43-B0D2-EC4355522390}" srcOrd="0" destOrd="0" presId="urn:microsoft.com/office/officeart/2005/8/layout/vList2"/>
    <dgm:cxn modelId="{8FC7207F-17C4-4F95-96EF-A1CC2F62A061}" srcId="{675F8343-F04A-44C5-8040-BF0992E8B850}" destId="{B8E2816C-E931-4A10-9595-F79B6C5E52AA}" srcOrd="5" destOrd="0" parTransId="{C18AB7E8-DE7C-491B-9652-AD733DB72E36}" sibTransId="{A994AAB8-E08B-4268-B65F-27D636FE95A2}"/>
    <dgm:cxn modelId="{CB8F92CA-8B44-4645-AF60-A090F9870EE9}" type="presOf" srcId="{922072CA-4226-4B2C-BFE5-BD4EB844F0D7}" destId="{4587FCD8-AF58-431C-903A-CF68072861CC}" srcOrd="0" destOrd="0" presId="urn:microsoft.com/office/officeart/2005/8/layout/vList2"/>
    <dgm:cxn modelId="{9A03294E-FD95-4C63-BFCF-A74D6EDFE593}" srcId="{675F8343-F04A-44C5-8040-BF0992E8B850}" destId="{D3CF339D-AB3E-4783-96D5-B11B5EEF87BE}" srcOrd="4" destOrd="0" parTransId="{E81B96A4-BA7A-42B9-B3C7-3819246931A9}" sibTransId="{633E4E07-13BE-4DCE-A216-4C57C05BCAED}"/>
    <dgm:cxn modelId="{658E1587-9360-43BF-8C6C-AF5C5DD8AAC7}" type="presOf" srcId="{8EE8A739-B11B-4CD1-B4BF-D572548FD96D}" destId="{B604836C-1349-4B08-9C14-2F3AB6469A63}" srcOrd="0" destOrd="0" presId="urn:microsoft.com/office/officeart/2005/8/layout/vList2"/>
    <dgm:cxn modelId="{45B0AE87-4C6E-402A-9D03-5CC00ECC6222}" type="presOf" srcId="{B8E2816C-E931-4A10-9595-F79B6C5E52AA}" destId="{5425147B-6D17-48B6-AEBD-F1819F9159BE}" srcOrd="0" destOrd="0" presId="urn:microsoft.com/office/officeart/2005/8/layout/vList2"/>
    <dgm:cxn modelId="{6B6D94E4-6519-43B5-9295-1F025212D5B1}" type="presOf" srcId="{675F8343-F04A-44C5-8040-BF0992E8B850}" destId="{76BFD8C9-6DAC-49D4-ADE1-8F7158090ABC}" srcOrd="0" destOrd="0" presId="urn:microsoft.com/office/officeart/2005/8/layout/vList2"/>
    <dgm:cxn modelId="{8182D7F0-8EA8-48E5-8BD3-195469230CF7}" srcId="{675F8343-F04A-44C5-8040-BF0992E8B850}" destId="{8EE8A739-B11B-4CD1-B4BF-D572548FD96D}" srcOrd="1" destOrd="0" parTransId="{4A692AD1-7747-4574-BBB7-577311B3FD29}" sibTransId="{2BEB6DD5-7452-4E65-84A7-C888E9DFE14D}"/>
    <dgm:cxn modelId="{91D0F9A9-6AE3-4A5A-903B-1828D0E8EF8D}" srcId="{675F8343-F04A-44C5-8040-BF0992E8B850}" destId="{D4AD9548-C20C-4E19-B85D-0304025F3ECF}" srcOrd="3" destOrd="0" parTransId="{EFE232BF-6FBE-4C32-968D-F59C419BD8CC}" sibTransId="{4993DB48-C484-4503-B5A5-F956BA6F7F3B}"/>
    <dgm:cxn modelId="{8211515D-0091-4CC7-81A6-A1E8825B5FF9}" srcId="{675F8343-F04A-44C5-8040-BF0992E8B850}" destId="{A0078C71-AC4A-43BE-8CEE-FFA19FCEB2BE}" srcOrd="0" destOrd="0" parTransId="{239FD91B-7E17-4C95-A3A8-9FA21F8F8000}" sibTransId="{3022D2BD-7775-4387-B447-34F655B63AE4}"/>
    <dgm:cxn modelId="{AF806B13-8518-492C-AEE3-BF820478670B}" srcId="{675F8343-F04A-44C5-8040-BF0992E8B850}" destId="{922072CA-4226-4B2C-BFE5-BD4EB844F0D7}" srcOrd="2" destOrd="0" parTransId="{6F7D0F54-4B87-4B54-AB2B-87CAF2EE91AE}" sibTransId="{39B03A96-47B4-470D-B726-8EE0FB6C83F5}"/>
    <dgm:cxn modelId="{105742A2-B62A-4A9C-94AA-A46E543BC7E8}" type="presOf" srcId="{D4AD9548-C20C-4E19-B85D-0304025F3ECF}" destId="{B7E4ADAC-AB40-4ADB-9D8B-B867C071F030}" srcOrd="0" destOrd="0" presId="urn:microsoft.com/office/officeart/2005/8/layout/vList2"/>
    <dgm:cxn modelId="{1EC79A02-425E-458F-8FB5-DF8FEA9B9C60}" type="presParOf" srcId="{76BFD8C9-6DAC-49D4-ADE1-8F7158090ABC}" destId="{E2A853FC-1B7C-4D43-B0D2-EC4355522390}" srcOrd="0" destOrd="0" presId="urn:microsoft.com/office/officeart/2005/8/layout/vList2"/>
    <dgm:cxn modelId="{8098FDFA-7D9D-40D4-ABC8-5CEA2B91BE7A}" type="presParOf" srcId="{76BFD8C9-6DAC-49D4-ADE1-8F7158090ABC}" destId="{619EAC28-2BCD-4AEC-9F77-1DAEEC700ABE}" srcOrd="1" destOrd="0" presId="urn:microsoft.com/office/officeart/2005/8/layout/vList2"/>
    <dgm:cxn modelId="{45A84060-689E-4A23-B4D4-D2FC290712D2}" type="presParOf" srcId="{76BFD8C9-6DAC-49D4-ADE1-8F7158090ABC}" destId="{B604836C-1349-4B08-9C14-2F3AB6469A63}" srcOrd="2" destOrd="0" presId="urn:microsoft.com/office/officeart/2005/8/layout/vList2"/>
    <dgm:cxn modelId="{C96EAD5A-7255-4AFC-BD46-EEE775FC39AC}" type="presParOf" srcId="{76BFD8C9-6DAC-49D4-ADE1-8F7158090ABC}" destId="{333814EA-02BC-45FB-AB2A-2B68D9287C48}" srcOrd="3" destOrd="0" presId="urn:microsoft.com/office/officeart/2005/8/layout/vList2"/>
    <dgm:cxn modelId="{95067319-06C7-42CE-85FB-F5919EF3F627}" type="presParOf" srcId="{76BFD8C9-6DAC-49D4-ADE1-8F7158090ABC}" destId="{4587FCD8-AF58-431C-903A-CF68072861CC}" srcOrd="4" destOrd="0" presId="urn:microsoft.com/office/officeart/2005/8/layout/vList2"/>
    <dgm:cxn modelId="{D7A3DD65-24E0-42BD-8A8D-26A5CB7242EB}" type="presParOf" srcId="{76BFD8C9-6DAC-49D4-ADE1-8F7158090ABC}" destId="{FAA93E1B-E438-427B-AD26-D0FA572EFE4B}" srcOrd="5" destOrd="0" presId="urn:microsoft.com/office/officeart/2005/8/layout/vList2"/>
    <dgm:cxn modelId="{03F7EED7-3E69-406C-BA24-4BF61A1BCBF7}" type="presParOf" srcId="{76BFD8C9-6DAC-49D4-ADE1-8F7158090ABC}" destId="{B7E4ADAC-AB40-4ADB-9D8B-B867C071F030}" srcOrd="6" destOrd="0" presId="urn:microsoft.com/office/officeart/2005/8/layout/vList2"/>
    <dgm:cxn modelId="{5EF60440-8076-4FD1-B7E9-AB06024C924E}" type="presParOf" srcId="{76BFD8C9-6DAC-49D4-ADE1-8F7158090ABC}" destId="{E325FA16-A006-4300-A697-C3CE08977394}" srcOrd="7" destOrd="0" presId="urn:microsoft.com/office/officeart/2005/8/layout/vList2"/>
    <dgm:cxn modelId="{0B9440E4-8BFA-4BF5-9D34-029A5F8C672D}" type="presParOf" srcId="{76BFD8C9-6DAC-49D4-ADE1-8F7158090ABC}" destId="{8F6A0963-E12C-42DC-BC16-F8191E325E36}" srcOrd="8" destOrd="0" presId="urn:microsoft.com/office/officeart/2005/8/layout/vList2"/>
    <dgm:cxn modelId="{4105343B-6B54-4413-A615-9F1C50905743}" type="presParOf" srcId="{76BFD8C9-6DAC-49D4-ADE1-8F7158090ABC}" destId="{8C3C17AB-DB31-44DB-8885-00B41E2B82A9}" srcOrd="9" destOrd="0" presId="urn:microsoft.com/office/officeart/2005/8/layout/vList2"/>
    <dgm:cxn modelId="{7770DC1B-BA15-46FB-AEAA-BD08C9BE9C96}" type="presParOf" srcId="{76BFD8C9-6DAC-49D4-ADE1-8F7158090ABC}" destId="{5425147B-6D17-48B6-AEBD-F1819F9159BE}" srcOrd="10" destOrd="0" presId="urn:microsoft.com/office/officeart/2005/8/layout/vList2"/>
  </dgm:cxnLst>
  <dgm:bg>
    <a:solidFill>
      <a:srgbClr val="7030A0"/>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8046D0-408E-454B-8C15-F247CA722C4A}"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CD8FD195-C74C-40CE-95C2-71480B4D1AA0}">
      <dgm:prSet/>
      <dgm:spPr>
        <a:solidFill>
          <a:schemeClr val="accent4">
            <a:lumMod val="20000"/>
            <a:lumOff val="8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dirty="0" smtClean="0">
              <a:solidFill>
                <a:schemeClr val="tx1"/>
              </a:solidFill>
            </a:rPr>
            <a:t>নিচের ছবিগুলো লক্ষ্য কর এবংচিন্তা করে বল তা কি নির্দেশ করে</a:t>
          </a:r>
          <a:endParaRPr lang="en-US" dirty="0">
            <a:solidFill>
              <a:schemeClr val="tx1"/>
            </a:solidFill>
          </a:endParaRPr>
        </a:p>
      </dgm:t>
    </dgm:pt>
    <dgm:pt modelId="{4F10C2D3-A7C8-4CC5-9C2F-34F493F2EFB4}" type="parTrans" cxnId="{035FA821-14DF-4141-ADD7-F2F9C5514E90}">
      <dgm:prSet/>
      <dgm:spPr/>
      <dgm:t>
        <a:bodyPr/>
        <a:lstStyle/>
        <a:p>
          <a:endParaRPr lang="en-US"/>
        </a:p>
      </dgm:t>
    </dgm:pt>
    <dgm:pt modelId="{AF08315B-6E20-425A-AB20-0FE65CCAB32C}" type="sibTrans" cxnId="{035FA821-14DF-4141-ADD7-F2F9C5514E90}">
      <dgm:prSet/>
      <dgm:spPr/>
      <dgm:t>
        <a:bodyPr/>
        <a:lstStyle/>
        <a:p>
          <a:endParaRPr lang="en-US"/>
        </a:p>
      </dgm:t>
    </dgm:pt>
    <dgm:pt modelId="{716BC26C-0211-4DCB-8935-91822F4A12C2}" type="pres">
      <dgm:prSet presAssocID="{E18046D0-408E-454B-8C15-F247CA722C4A}" presName="CompostProcess" presStyleCnt="0">
        <dgm:presLayoutVars>
          <dgm:dir/>
          <dgm:resizeHandles val="exact"/>
        </dgm:presLayoutVars>
      </dgm:prSet>
      <dgm:spPr/>
      <dgm:t>
        <a:bodyPr/>
        <a:lstStyle/>
        <a:p>
          <a:endParaRPr lang="en-US"/>
        </a:p>
      </dgm:t>
    </dgm:pt>
    <dgm:pt modelId="{0E86AE2D-E5DD-4FA1-98F0-D80AE8063240}" type="pres">
      <dgm:prSet presAssocID="{E18046D0-408E-454B-8C15-F247CA722C4A}" presName="arrow" presStyleLbl="bgShp" presStyleIdx="0" presStyleCnt="1" custScaleX="117647" custLinFactNeighborX="0"/>
      <dgm:spPr>
        <a:solidFill>
          <a:srgbClr val="FBBDEF"/>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BF722EDC-17A8-4613-B3FC-785456C76B5D}" type="pres">
      <dgm:prSet presAssocID="{E18046D0-408E-454B-8C15-F247CA722C4A}"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3A84457D-5F80-4CD7-A3B9-390F10D9F6BD}" type="pres">
      <dgm:prSet presAssocID="{CD8FD195-C74C-40CE-95C2-71480B4D1AA0}" presName="textNode" presStyleLbl="node1" presStyleIdx="0" presStyleCnt="1" custScaleX="92854" custScaleY="204546">
        <dgm:presLayoutVars>
          <dgm:bulletEnabled val="1"/>
        </dgm:presLayoutVars>
      </dgm:prSet>
      <dgm:spPr/>
      <dgm:t>
        <a:bodyPr/>
        <a:lstStyle/>
        <a:p>
          <a:endParaRPr lang="en-US"/>
        </a:p>
      </dgm:t>
    </dgm:pt>
  </dgm:ptLst>
  <dgm:cxnLst>
    <dgm:cxn modelId="{035FA821-14DF-4141-ADD7-F2F9C5514E90}" srcId="{E18046D0-408E-454B-8C15-F247CA722C4A}" destId="{CD8FD195-C74C-40CE-95C2-71480B4D1AA0}" srcOrd="0" destOrd="0" parTransId="{4F10C2D3-A7C8-4CC5-9C2F-34F493F2EFB4}" sibTransId="{AF08315B-6E20-425A-AB20-0FE65CCAB32C}"/>
    <dgm:cxn modelId="{3349968F-6E22-4FF1-8CA0-446548D38523}" type="presOf" srcId="{CD8FD195-C74C-40CE-95C2-71480B4D1AA0}" destId="{3A84457D-5F80-4CD7-A3B9-390F10D9F6BD}" srcOrd="0" destOrd="0" presId="urn:microsoft.com/office/officeart/2005/8/layout/hProcess9"/>
    <dgm:cxn modelId="{D5CCE8D6-0D46-4C0A-A1DA-E227FC61CF11}" type="presOf" srcId="{E18046D0-408E-454B-8C15-F247CA722C4A}" destId="{716BC26C-0211-4DCB-8935-91822F4A12C2}" srcOrd="0" destOrd="0" presId="urn:microsoft.com/office/officeart/2005/8/layout/hProcess9"/>
    <dgm:cxn modelId="{7C69D4AB-AE8E-426A-884C-5AA47804351B}" type="presParOf" srcId="{716BC26C-0211-4DCB-8935-91822F4A12C2}" destId="{0E86AE2D-E5DD-4FA1-98F0-D80AE8063240}" srcOrd="0" destOrd="0" presId="urn:microsoft.com/office/officeart/2005/8/layout/hProcess9"/>
    <dgm:cxn modelId="{57BD7C70-23A7-4D07-9AD1-0193F5E6BB04}" type="presParOf" srcId="{716BC26C-0211-4DCB-8935-91822F4A12C2}" destId="{BF722EDC-17A8-4613-B3FC-785456C76B5D}" srcOrd="1" destOrd="0" presId="urn:microsoft.com/office/officeart/2005/8/layout/hProcess9"/>
    <dgm:cxn modelId="{78A57E72-179C-41ED-B71F-502BC152AA5E}" type="presParOf" srcId="{BF722EDC-17A8-4613-B3FC-785456C76B5D}" destId="{3A84457D-5F80-4CD7-A3B9-390F10D9F6BD}"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816567-40C6-461E-AB7A-E7E79489350D}"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44031EFC-5939-49B7-A44E-1FB63BD0AD85}">
      <dgm:prSet/>
      <dgm:spPr>
        <a:solidFill>
          <a:schemeClr val="accent4">
            <a:lumMod val="20000"/>
            <a:lumOff val="80000"/>
          </a:schemeClr>
        </a:solidFill>
        <a:ln w="38100">
          <a:solidFill>
            <a:srgbClr val="FF33CC"/>
          </a:solidFill>
        </a:ln>
      </dgm:spPr>
      <dgm:t>
        <a:bodyPr/>
        <a:lstStyle/>
        <a:p>
          <a:pPr rtl="0"/>
          <a:r>
            <a:rPr lang="bn-IN" smtClean="0">
              <a:solidFill>
                <a:schemeClr val="tx1"/>
              </a:solidFill>
            </a:rPr>
            <a:t>আজকের পাঠ </a:t>
          </a:r>
          <a:endParaRPr lang="en-US">
            <a:solidFill>
              <a:schemeClr val="tx1"/>
            </a:solidFill>
          </a:endParaRPr>
        </a:p>
      </dgm:t>
    </dgm:pt>
    <dgm:pt modelId="{DBB83B22-DEAD-4AD4-918E-88934E129C6C}" type="parTrans" cxnId="{020617AD-3C12-4027-A287-7C6D1DD575BC}">
      <dgm:prSet/>
      <dgm:spPr/>
      <dgm:t>
        <a:bodyPr/>
        <a:lstStyle/>
        <a:p>
          <a:endParaRPr lang="en-US"/>
        </a:p>
      </dgm:t>
    </dgm:pt>
    <dgm:pt modelId="{7BA92C2F-A411-480C-ABF1-1AF01DA6A691}" type="sibTrans" cxnId="{020617AD-3C12-4027-A287-7C6D1DD575BC}">
      <dgm:prSet/>
      <dgm:spPr/>
      <dgm:t>
        <a:bodyPr/>
        <a:lstStyle/>
        <a:p>
          <a:endParaRPr lang="en-US"/>
        </a:p>
      </dgm:t>
    </dgm:pt>
    <dgm:pt modelId="{76C254B8-6F14-4852-B6AB-728D07C1EE92}" type="pres">
      <dgm:prSet presAssocID="{78816567-40C6-461E-AB7A-E7E79489350D}" presName="CompostProcess" presStyleCnt="0">
        <dgm:presLayoutVars>
          <dgm:dir/>
          <dgm:resizeHandles val="exact"/>
        </dgm:presLayoutVars>
      </dgm:prSet>
      <dgm:spPr/>
      <dgm:t>
        <a:bodyPr/>
        <a:lstStyle/>
        <a:p>
          <a:endParaRPr lang="en-US"/>
        </a:p>
      </dgm:t>
    </dgm:pt>
    <dgm:pt modelId="{CECC51AE-BA70-4DD2-88F1-594368B69514}" type="pres">
      <dgm:prSet presAssocID="{78816567-40C6-461E-AB7A-E7E79489350D}" presName="arrow" presStyleLbl="bgShp" presStyleIdx="0" presStyleCnt="1"/>
      <dgm:spPr>
        <a:solidFill>
          <a:srgbClr val="FBBDEF"/>
        </a:solidFill>
        <a:ln w="38100">
          <a:noFill/>
        </a:ln>
        <a:effectLst>
          <a:innerShdw blurRad="114300">
            <a:prstClr val="black"/>
          </a:inn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F2AA78B9-A1C5-40AF-82F7-F6666C9B7F62}" type="pres">
      <dgm:prSet presAssocID="{78816567-40C6-461E-AB7A-E7E79489350D}" presName="linearProcess" presStyleCnt="0"/>
      <dgm:spPr/>
    </dgm:pt>
    <dgm:pt modelId="{E2458475-CBF7-46A0-9484-5190DE40D2DE}" type="pres">
      <dgm:prSet presAssocID="{44031EFC-5939-49B7-A44E-1FB63BD0AD85}" presName="textNode" presStyleLbl="node1" presStyleIdx="0" presStyleCnt="1" custScaleX="135681" custScaleY="250000">
        <dgm:presLayoutVars>
          <dgm:bulletEnabled val="1"/>
        </dgm:presLayoutVars>
      </dgm:prSet>
      <dgm:spPr/>
      <dgm:t>
        <a:bodyPr/>
        <a:lstStyle/>
        <a:p>
          <a:endParaRPr lang="en-US"/>
        </a:p>
      </dgm:t>
    </dgm:pt>
  </dgm:ptLst>
  <dgm:cxnLst>
    <dgm:cxn modelId="{1098E80C-0AAC-42FA-A0F8-A86CBF78D4C3}" type="presOf" srcId="{78816567-40C6-461E-AB7A-E7E79489350D}" destId="{76C254B8-6F14-4852-B6AB-728D07C1EE92}" srcOrd="0" destOrd="0" presId="urn:microsoft.com/office/officeart/2005/8/layout/hProcess9"/>
    <dgm:cxn modelId="{13B7C87F-ACCE-44F2-9CDF-727A416E1DA0}" type="presOf" srcId="{44031EFC-5939-49B7-A44E-1FB63BD0AD85}" destId="{E2458475-CBF7-46A0-9484-5190DE40D2DE}" srcOrd="0" destOrd="0" presId="urn:microsoft.com/office/officeart/2005/8/layout/hProcess9"/>
    <dgm:cxn modelId="{020617AD-3C12-4027-A287-7C6D1DD575BC}" srcId="{78816567-40C6-461E-AB7A-E7E79489350D}" destId="{44031EFC-5939-49B7-A44E-1FB63BD0AD85}" srcOrd="0" destOrd="0" parTransId="{DBB83B22-DEAD-4AD4-918E-88934E129C6C}" sibTransId="{7BA92C2F-A411-480C-ABF1-1AF01DA6A691}"/>
    <dgm:cxn modelId="{3879B3B7-1B2B-4215-B2B3-BFDDB4C4C00B}" type="presParOf" srcId="{76C254B8-6F14-4852-B6AB-728D07C1EE92}" destId="{CECC51AE-BA70-4DD2-88F1-594368B69514}" srcOrd="0" destOrd="0" presId="urn:microsoft.com/office/officeart/2005/8/layout/hProcess9"/>
    <dgm:cxn modelId="{C5344317-70D6-4A04-B3A8-26C78402884F}" type="presParOf" srcId="{76C254B8-6F14-4852-B6AB-728D07C1EE92}" destId="{F2AA78B9-A1C5-40AF-82F7-F6666C9B7F62}" srcOrd="1" destOrd="0" presId="urn:microsoft.com/office/officeart/2005/8/layout/hProcess9"/>
    <dgm:cxn modelId="{23464E92-E4A4-48B3-BE78-AD9CACFD6A3A}" type="presParOf" srcId="{F2AA78B9-A1C5-40AF-82F7-F6666C9B7F62}" destId="{E2458475-CBF7-46A0-9484-5190DE40D2DE}"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0AB7D0-0C5A-4195-8CA4-7966228AD9AE}" type="doc">
      <dgm:prSet loTypeId="urn:microsoft.com/office/officeart/2005/8/layout/pyramid2" loCatId="pyramid" qsTypeId="urn:microsoft.com/office/officeart/2005/8/quickstyle/3d3" qsCatId="3D" csTypeId="urn:microsoft.com/office/officeart/2005/8/colors/accent1_2" csCatId="accent1" phldr="1"/>
      <dgm:spPr/>
      <dgm:t>
        <a:bodyPr/>
        <a:lstStyle/>
        <a:p>
          <a:endParaRPr lang="en-US"/>
        </a:p>
      </dgm:t>
    </dgm:pt>
    <dgm:pt modelId="{2797E9A1-9132-4D0A-9117-D79EAD489EDF}">
      <dgm:prSet custT="1"/>
      <dgm:spPr>
        <a:solidFill>
          <a:schemeClr val="accent2">
            <a:lumMod val="20000"/>
            <a:lumOff val="80000"/>
            <a:alpha val="90000"/>
          </a:schemeClr>
        </a:solidFill>
        <a:ln w="38100">
          <a:solidFill>
            <a:srgbClr val="FF33CC"/>
          </a:solidFill>
        </a:ln>
      </dgm:spPr>
      <dgm:t>
        <a:bodyPr/>
        <a:lstStyle/>
        <a:p>
          <a:pPr rtl="0"/>
          <a:r>
            <a:rPr lang="bn-IN" sz="7200" dirty="0" smtClean="0">
              <a:latin typeface="+mj-lt"/>
            </a:rPr>
            <a:t>সংঘ</a:t>
          </a:r>
          <a:endParaRPr lang="en-US" sz="7200" dirty="0">
            <a:latin typeface="+mj-lt"/>
          </a:endParaRPr>
        </a:p>
      </dgm:t>
    </dgm:pt>
    <dgm:pt modelId="{4C70D3D5-5D9E-4863-A443-FB003BE3F590}" type="parTrans" cxnId="{D0AC1F52-5FD8-415F-A4BD-4915BDEC107D}">
      <dgm:prSet/>
      <dgm:spPr/>
      <dgm:t>
        <a:bodyPr/>
        <a:lstStyle/>
        <a:p>
          <a:endParaRPr lang="en-US">
            <a:latin typeface="+mj-lt"/>
          </a:endParaRPr>
        </a:p>
      </dgm:t>
    </dgm:pt>
    <dgm:pt modelId="{73D3E093-23EE-47D5-AF49-08FDFABD3069}" type="sibTrans" cxnId="{D0AC1F52-5FD8-415F-A4BD-4915BDEC107D}">
      <dgm:prSet/>
      <dgm:spPr/>
      <dgm:t>
        <a:bodyPr/>
        <a:lstStyle/>
        <a:p>
          <a:endParaRPr lang="en-US">
            <a:latin typeface="+mj-lt"/>
          </a:endParaRPr>
        </a:p>
      </dgm:t>
    </dgm:pt>
    <dgm:pt modelId="{08BF2112-80C3-44CE-B6F5-13B17C096891}">
      <dgm:prSet/>
      <dgm:spPr>
        <a:ln w="38100">
          <a:solidFill>
            <a:srgbClr val="FF33CC"/>
          </a:solidFill>
        </a:ln>
      </dgm:spPr>
      <dgm:t>
        <a:bodyPr/>
        <a:lstStyle/>
        <a:p>
          <a:pPr rtl="0"/>
          <a:r>
            <a:rPr lang="en-US" dirty="0" smtClean="0">
              <a:latin typeface="Times New Roman" panose="02020603050405020304" pitchFamily="18" charset="0"/>
              <a:cs typeface="Times New Roman" panose="02020603050405020304" pitchFamily="18" charset="0"/>
            </a:rPr>
            <a:t>Association</a:t>
          </a:r>
          <a:endParaRPr lang="en-US" dirty="0">
            <a:latin typeface="Times New Roman" panose="02020603050405020304" pitchFamily="18" charset="0"/>
            <a:cs typeface="Times New Roman" panose="02020603050405020304" pitchFamily="18" charset="0"/>
          </a:endParaRPr>
        </a:p>
      </dgm:t>
    </dgm:pt>
    <dgm:pt modelId="{E1B8CC02-AB89-43D7-A3F8-8F76E7C2932A}" type="parTrans" cxnId="{EBF903F0-CE4A-4FEC-9568-BC5CD5E7497D}">
      <dgm:prSet/>
      <dgm:spPr/>
      <dgm:t>
        <a:bodyPr/>
        <a:lstStyle/>
        <a:p>
          <a:endParaRPr lang="en-US">
            <a:latin typeface="+mj-lt"/>
          </a:endParaRPr>
        </a:p>
      </dgm:t>
    </dgm:pt>
    <dgm:pt modelId="{21C157B0-0A50-450A-8808-C8F3B44467AC}" type="sibTrans" cxnId="{EBF903F0-CE4A-4FEC-9568-BC5CD5E7497D}">
      <dgm:prSet/>
      <dgm:spPr/>
      <dgm:t>
        <a:bodyPr/>
        <a:lstStyle/>
        <a:p>
          <a:endParaRPr lang="en-US">
            <a:latin typeface="+mj-lt"/>
          </a:endParaRPr>
        </a:p>
      </dgm:t>
    </dgm:pt>
    <dgm:pt modelId="{AA8F76DF-8B13-4B81-BC37-8410F39582CF}" type="pres">
      <dgm:prSet presAssocID="{9F0AB7D0-0C5A-4195-8CA4-7966228AD9AE}" presName="compositeShape" presStyleCnt="0">
        <dgm:presLayoutVars>
          <dgm:dir/>
          <dgm:resizeHandles/>
        </dgm:presLayoutVars>
      </dgm:prSet>
      <dgm:spPr/>
      <dgm:t>
        <a:bodyPr/>
        <a:lstStyle/>
        <a:p>
          <a:endParaRPr lang="en-US"/>
        </a:p>
      </dgm:t>
    </dgm:pt>
    <dgm:pt modelId="{955A7581-7C76-4F09-A1FC-A95126553C12}" type="pres">
      <dgm:prSet presAssocID="{9F0AB7D0-0C5A-4195-8CA4-7966228AD9AE}" presName="pyramid" presStyleLbl="node1" presStyleIdx="0" presStyleCnt="1"/>
      <dgm:spPr>
        <a:solidFill>
          <a:schemeClr val="accent6">
            <a:lumMod val="50000"/>
          </a:schemeClr>
        </a:solidFill>
      </dgm:spPr>
    </dgm:pt>
    <dgm:pt modelId="{3786CCCD-0F19-4E14-ADF4-AF4C1676D7FE}" type="pres">
      <dgm:prSet presAssocID="{9F0AB7D0-0C5A-4195-8CA4-7966228AD9AE}" presName="theList" presStyleCnt="0"/>
      <dgm:spPr/>
    </dgm:pt>
    <dgm:pt modelId="{43C50CA5-DC75-47A9-9755-E0661214AF0E}" type="pres">
      <dgm:prSet presAssocID="{2797E9A1-9132-4D0A-9117-D79EAD489EDF}" presName="aNode" presStyleLbl="fgAcc1" presStyleIdx="0" presStyleCnt="2" custScaleX="110501" custScaleY="68359">
        <dgm:presLayoutVars>
          <dgm:bulletEnabled val="1"/>
        </dgm:presLayoutVars>
      </dgm:prSet>
      <dgm:spPr/>
      <dgm:t>
        <a:bodyPr/>
        <a:lstStyle/>
        <a:p>
          <a:endParaRPr lang="en-US"/>
        </a:p>
      </dgm:t>
    </dgm:pt>
    <dgm:pt modelId="{D005C991-C1AF-4EE5-BB22-BD45BF76236F}" type="pres">
      <dgm:prSet presAssocID="{2797E9A1-9132-4D0A-9117-D79EAD489EDF}" presName="aSpace" presStyleCnt="0"/>
      <dgm:spPr/>
    </dgm:pt>
    <dgm:pt modelId="{34819C6A-7A3C-47D9-859C-64B64604D006}" type="pres">
      <dgm:prSet presAssocID="{08BF2112-80C3-44CE-B6F5-13B17C096891}" presName="aNode" presStyleLbl="fgAcc1" presStyleIdx="1" presStyleCnt="2" custScaleX="114336" custScaleY="71697">
        <dgm:presLayoutVars>
          <dgm:bulletEnabled val="1"/>
        </dgm:presLayoutVars>
      </dgm:prSet>
      <dgm:spPr/>
      <dgm:t>
        <a:bodyPr/>
        <a:lstStyle/>
        <a:p>
          <a:endParaRPr lang="en-US"/>
        </a:p>
      </dgm:t>
    </dgm:pt>
    <dgm:pt modelId="{53607D35-0288-49EA-A736-4B32D885DF4D}" type="pres">
      <dgm:prSet presAssocID="{08BF2112-80C3-44CE-B6F5-13B17C096891}" presName="aSpace" presStyleCnt="0"/>
      <dgm:spPr/>
    </dgm:pt>
  </dgm:ptLst>
  <dgm:cxnLst>
    <dgm:cxn modelId="{D0AC1F52-5FD8-415F-A4BD-4915BDEC107D}" srcId="{9F0AB7D0-0C5A-4195-8CA4-7966228AD9AE}" destId="{2797E9A1-9132-4D0A-9117-D79EAD489EDF}" srcOrd="0" destOrd="0" parTransId="{4C70D3D5-5D9E-4863-A443-FB003BE3F590}" sibTransId="{73D3E093-23EE-47D5-AF49-08FDFABD3069}"/>
    <dgm:cxn modelId="{4B44B1A2-1448-40DD-B590-8710E1A2C618}" type="presOf" srcId="{08BF2112-80C3-44CE-B6F5-13B17C096891}" destId="{34819C6A-7A3C-47D9-859C-64B64604D006}" srcOrd="0" destOrd="0" presId="urn:microsoft.com/office/officeart/2005/8/layout/pyramid2"/>
    <dgm:cxn modelId="{9D34291B-7F3E-432F-9FC4-6B89D6E2DD2B}" type="presOf" srcId="{2797E9A1-9132-4D0A-9117-D79EAD489EDF}" destId="{43C50CA5-DC75-47A9-9755-E0661214AF0E}" srcOrd="0" destOrd="0" presId="urn:microsoft.com/office/officeart/2005/8/layout/pyramid2"/>
    <dgm:cxn modelId="{D4C0F6D2-4E2A-4A0B-A9FE-40851D17F35D}" type="presOf" srcId="{9F0AB7D0-0C5A-4195-8CA4-7966228AD9AE}" destId="{AA8F76DF-8B13-4B81-BC37-8410F39582CF}" srcOrd="0" destOrd="0" presId="urn:microsoft.com/office/officeart/2005/8/layout/pyramid2"/>
    <dgm:cxn modelId="{EBF903F0-CE4A-4FEC-9568-BC5CD5E7497D}" srcId="{9F0AB7D0-0C5A-4195-8CA4-7966228AD9AE}" destId="{08BF2112-80C3-44CE-B6F5-13B17C096891}" srcOrd="1" destOrd="0" parTransId="{E1B8CC02-AB89-43D7-A3F8-8F76E7C2932A}" sibTransId="{21C157B0-0A50-450A-8808-C8F3B44467AC}"/>
    <dgm:cxn modelId="{660DB6EB-6077-450C-A791-CF9255C23897}" type="presParOf" srcId="{AA8F76DF-8B13-4B81-BC37-8410F39582CF}" destId="{955A7581-7C76-4F09-A1FC-A95126553C12}" srcOrd="0" destOrd="0" presId="urn:microsoft.com/office/officeart/2005/8/layout/pyramid2"/>
    <dgm:cxn modelId="{A2E01609-DED0-42B7-9BD4-34FF4E2B476D}" type="presParOf" srcId="{AA8F76DF-8B13-4B81-BC37-8410F39582CF}" destId="{3786CCCD-0F19-4E14-ADF4-AF4C1676D7FE}" srcOrd="1" destOrd="0" presId="urn:microsoft.com/office/officeart/2005/8/layout/pyramid2"/>
    <dgm:cxn modelId="{19FCD898-92F9-4565-BDC9-264682B9A183}" type="presParOf" srcId="{3786CCCD-0F19-4E14-ADF4-AF4C1676D7FE}" destId="{43C50CA5-DC75-47A9-9755-E0661214AF0E}" srcOrd="0" destOrd="0" presId="urn:microsoft.com/office/officeart/2005/8/layout/pyramid2"/>
    <dgm:cxn modelId="{72C8CC4C-B0F0-452B-A8E4-43EDCFE48744}" type="presParOf" srcId="{3786CCCD-0F19-4E14-ADF4-AF4C1676D7FE}" destId="{D005C991-C1AF-4EE5-BB22-BD45BF76236F}" srcOrd="1" destOrd="0" presId="urn:microsoft.com/office/officeart/2005/8/layout/pyramid2"/>
    <dgm:cxn modelId="{31A1D11E-E3FD-4F61-BDBA-45A3C8F0F330}" type="presParOf" srcId="{3786CCCD-0F19-4E14-ADF4-AF4C1676D7FE}" destId="{34819C6A-7A3C-47D9-859C-64B64604D006}" srcOrd="2" destOrd="0" presId="urn:microsoft.com/office/officeart/2005/8/layout/pyramid2"/>
    <dgm:cxn modelId="{ADC0AC63-FD2D-4CE7-8324-7DBF81302E70}" type="presParOf" srcId="{3786CCCD-0F19-4E14-ADF4-AF4C1676D7FE}" destId="{53607D35-0288-49EA-A736-4B32D885DF4D}" srcOrd="3" destOrd="0" presId="urn:microsoft.com/office/officeart/2005/8/layout/pyramid2"/>
  </dgm:cxnLst>
  <dgm:bg>
    <a:solidFill>
      <a:schemeClr val="accent5">
        <a:lumMod val="50000"/>
      </a:schemeClr>
    </a:solidFill>
  </dgm:bg>
  <dgm:whole>
    <a:ln w="38100">
      <a:solidFill>
        <a:srgbClr val="FF0000"/>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65267D-029D-4BA6-BEDF-B8D41E954ECF}"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ADBDCCE6-41E9-4335-926E-90CC34E7AADE}">
      <dgm:prSet/>
      <dgm:spPr>
        <a:solidFill>
          <a:schemeClr val="accent4">
            <a:lumMod val="20000"/>
            <a:lumOff val="8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dirty="0" smtClean="0">
              <a:solidFill>
                <a:schemeClr val="tx1"/>
              </a:solidFill>
            </a:rPr>
            <a:t>শিখনফল</a:t>
          </a:r>
          <a:endParaRPr lang="en-US" dirty="0">
            <a:solidFill>
              <a:schemeClr val="tx1"/>
            </a:solidFill>
          </a:endParaRPr>
        </a:p>
      </dgm:t>
    </dgm:pt>
    <dgm:pt modelId="{376FFEF0-F70D-484E-9B4B-57752630CB04}" type="parTrans" cxnId="{911952F9-EEC4-414A-BBC9-AB1230089F34}">
      <dgm:prSet/>
      <dgm:spPr/>
      <dgm:t>
        <a:bodyPr/>
        <a:lstStyle/>
        <a:p>
          <a:endParaRPr lang="en-US"/>
        </a:p>
      </dgm:t>
    </dgm:pt>
    <dgm:pt modelId="{8DB17917-93F6-4EF8-A9B3-64338A211E5A}" type="sibTrans" cxnId="{911952F9-EEC4-414A-BBC9-AB1230089F34}">
      <dgm:prSet/>
      <dgm:spPr/>
      <dgm:t>
        <a:bodyPr/>
        <a:lstStyle/>
        <a:p>
          <a:endParaRPr lang="en-US"/>
        </a:p>
      </dgm:t>
    </dgm:pt>
    <dgm:pt modelId="{5CF563EA-4097-4CAE-8B24-72CB4C2BAE29}" type="pres">
      <dgm:prSet presAssocID="{9A65267D-029D-4BA6-BEDF-B8D41E954ECF}" presName="CompostProcess" presStyleCnt="0">
        <dgm:presLayoutVars>
          <dgm:dir/>
          <dgm:resizeHandles val="exact"/>
        </dgm:presLayoutVars>
      </dgm:prSet>
      <dgm:spPr/>
      <dgm:t>
        <a:bodyPr/>
        <a:lstStyle/>
        <a:p>
          <a:endParaRPr lang="en-US"/>
        </a:p>
      </dgm:t>
    </dgm:pt>
    <dgm:pt modelId="{E1825C33-F355-4031-9D4B-ED5BA6FD6D61}" type="pres">
      <dgm:prSet presAssocID="{9A65267D-029D-4BA6-BEDF-B8D41E954ECF}" presName="arrow" presStyleLbl="bgShp" presStyleIdx="0" presStyleCnt="1"/>
      <dgm:spPr>
        <a:solidFill>
          <a:srgbClr val="7030A0"/>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5C63B8A1-6E66-48E3-A463-1BE170F4E850}" type="pres">
      <dgm:prSet presAssocID="{9A65267D-029D-4BA6-BEDF-B8D41E954ECF}"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3986BF15-D28E-4CA6-92B6-DE05A94107A3}" type="pres">
      <dgm:prSet presAssocID="{ADBDCCE6-41E9-4335-926E-90CC34E7AADE}" presName="textNode" presStyleLbl="node1" presStyleIdx="0" presStyleCnt="1" custScaleX="123005" custScaleY="250000">
        <dgm:presLayoutVars>
          <dgm:bulletEnabled val="1"/>
        </dgm:presLayoutVars>
      </dgm:prSet>
      <dgm:spPr/>
      <dgm:t>
        <a:bodyPr/>
        <a:lstStyle/>
        <a:p>
          <a:endParaRPr lang="en-US"/>
        </a:p>
      </dgm:t>
    </dgm:pt>
  </dgm:ptLst>
  <dgm:cxnLst>
    <dgm:cxn modelId="{911952F9-EEC4-414A-BBC9-AB1230089F34}" srcId="{9A65267D-029D-4BA6-BEDF-B8D41E954ECF}" destId="{ADBDCCE6-41E9-4335-926E-90CC34E7AADE}" srcOrd="0" destOrd="0" parTransId="{376FFEF0-F70D-484E-9B4B-57752630CB04}" sibTransId="{8DB17917-93F6-4EF8-A9B3-64338A211E5A}"/>
    <dgm:cxn modelId="{0B533F5C-96AB-4B4A-875B-48DCE91AC347}" type="presOf" srcId="{9A65267D-029D-4BA6-BEDF-B8D41E954ECF}" destId="{5CF563EA-4097-4CAE-8B24-72CB4C2BAE29}" srcOrd="0" destOrd="0" presId="urn:microsoft.com/office/officeart/2005/8/layout/hProcess9"/>
    <dgm:cxn modelId="{EAE33A56-76B5-4932-99AC-7C3CCFAA2F1E}" type="presOf" srcId="{ADBDCCE6-41E9-4335-926E-90CC34E7AADE}" destId="{3986BF15-D28E-4CA6-92B6-DE05A94107A3}" srcOrd="0" destOrd="0" presId="urn:microsoft.com/office/officeart/2005/8/layout/hProcess9"/>
    <dgm:cxn modelId="{654A56AE-8684-4167-9C3D-1AE2496D2FE6}" type="presParOf" srcId="{5CF563EA-4097-4CAE-8B24-72CB4C2BAE29}" destId="{E1825C33-F355-4031-9D4B-ED5BA6FD6D61}" srcOrd="0" destOrd="0" presId="urn:microsoft.com/office/officeart/2005/8/layout/hProcess9"/>
    <dgm:cxn modelId="{46C757A3-CD68-4809-AA23-44550747B8CA}" type="presParOf" srcId="{5CF563EA-4097-4CAE-8B24-72CB4C2BAE29}" destId="{5C63B8A1-6E66-48E3-A463-1BE170F4E850}" srcOrd="1" destOrd="0" presId="urn:microsoft.com/office/officeart/2005/8/layout/hProcess9"/>
    <dgm:cxn modelId="{6702F174-533C-4CD9-A00C-9DAF22DF2FA3}" type="presParOf" srcId="{5C63B8A1-6E66-48E3-A463-1BE170F4E850}" destId="{3986BF15-D28E-4CA6-92B6-DE05A94107A3}"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BDF771-E657-4ECC-A073-A83DCE0FE88F}" type="doc">
      <dgm:prSet loTypeId="urn:microsoft.com/office/officeart/2005/8/layout/vList2" loCatId="list" qsTypeId="urn:microsoft.com/office/officeart/2005/8/quickstyle/simple5" qsCatId="simple" csTypeId="urn:microsoft.com/office/officeart/2005/8/colors/accent0_1" csCatId="mainScheme"/>
      <dgm:spPr/>
      <dgm:t>
        <a:bodyPr/>
        <a:lstStyle/>
        <a:p>
          <a:endParaRPr lang="en-US"/>
        </a:p>
      </dgm:t>
    </dgm:pt>
    <dgm:pt modelId="{1430471E-0592-4739-B2BB-C0AD891FC760}">
      <dgm:prSet/>
      <dgm:spPr/>
      <dgm:t>
        <a:bodyPr/>
        <a:lstStyle/>
        <a:p>
          <a:pPr rtl="0"/>
          <a:r>
            <a:rPr lang="bn-IN" smtClean="0"/>
            <a:t>এই পাঠ শেষে শিক্ষার্থীরা-------------------------</a:t>
          </a:r>
          <a:endParaRPr lang="en-US"/>
        </a:p>
      </dgm:t>
    </dgm:pt>
    <dgm:pt modelId="{E4520072-3089-49A0-A1B1-B93A0FB1D1CB}" type="parTrans" cxnId="{1DE43604-7BF4-41E7-B432-2FC8D8BB6290}">
      <dgm:prSet/>
      <dgm:spPr/>
      <dgm:t>
        <a:bodyPr/>
        <a:lstStyle/>
        <a:p>
          <a:endParaRPr lang="en-US"/>
        </a:p>
      </dgm:t>
    </dgm:pt>
    <dgm:pt modelId="{E0BDA6A5-95BB-49FA-B07F-AE8B2B5F6753}" type="sibTrans" cxnId="{1DE43604-7BF4-41E7-B432-2FC8D8BB6290}">
      <dgm:prSet/>
      <dgm:spPr/>
      <dgm:t>
        <a:bodyPr/>
        <a:lstStyle/>
        <a:p>
          <a:endParaRPr lang="en-US"/>
        </a:p>
      </dgm:t>
    </dgm:pt>
    <dgm:pt modelId="{4ABAA3B5-AF81-4CE8-B4BF-C2E0B1482DE3}">
      <dgm:prSet/>
      <dgm:spPr/>
      <dgm:t>
        <a:bodyPr/>
        <a:lstStyle/>
        <a:p>
          <a:pPr rtl="0"/>
          <a:r>
            <a:rPr lang="bn-IN" smtClean="0"/>
            <a:t>*সংঘ কি তা বলতে পারবে</a:t>
          </a:r>
          <a:endParaRPr lang="en-US"/>
        </a:p>
      </dgm:t>
    </dgm:pt>
    <dgm:pt modelId="{7C433C75-E8F4-4824-8265-88E0123A85D2}" type="parTrans" cxnId="{B29EE1D1-6934-4F2D-81BB-0F347A347AEE}">
      <dgm:prSet/>
      <dgm:spPr/>
      <dgm:t>
        <a:bodyPr/>
        <a:lstStyle/>
        <a:p>
          <a:endParaRPr lang="en-US"/>
        </a:p>
      </dgm:t>
    </dgm:pt>
    <dgm:pt modelId="{BABE6723-C971-4236-9286-48751DAE590B}" type="sibTrans" cxnId="{B29EE1D1-6934-4F2D-81BB-0F347A347AEE}">
      <dgm:prSet/>
      <dgm:spPr/>
      <dgm:t>
        <a:bodyPr/>
        <a:lstStyle/>
        <a:p>
          <a:endParaRPr lang="en-US"/>
        </a:p>
      </dgm:t>
    </dgm:pt>
    <dgm:pt modelId="{3574AE46-FC9C-4B4F-BAFA-4C89D7AF8E61}">
      <dgm:prSet/>
      <dgm:spPr/>
      <dgm:t>
        <a:bodyPr/>
        <a:lstStyle/>
        <a:p>
          <a:pPr rtl="0"/>
          <a:r>
            <a:rPr lang="bn-IN" smtClean="0"/>
            <a:t>*সংঘের উপাদান উল্লেখ করতে পারবে</a:t>
          </a:r>
          <a:endParaRPr lang="en-US"/>
        </a:p>
      </dgm:t>
    </dgm:pt>
    <dgm:pt modelId="{167D4FB0-646E-4C05-B320-9D24292F4656}" type="parTrans" cxnId="{FA99C8B0-9918-49B2-BCA7-E6DBED8A1868}">
      <dgm:prSet/>
      <dgm:spPr/>
      <dgm:t>
        <a:bodyPr/>
        <a:lstStyle/>
        <a:p>
          <a:endParaRPr lang="en-US"/>
        </a:p>
      </dgm:t>
    </dgm:pt>
    <dgm:pt modelId="{4F9F8728-3071-421B-A8CF-09AD31397F05}" type="sibTrans" cxnId="{FA99C8B0-9918-49B2-BCA7-E6DBED8A1868}">
      <dgm:prSet/>
      <dgm:spPr/>
      <dgm:t>
        <a:bodyPr/>
        <a:lstStyle/>
        <a:p>
          <a:endParaRPr lang="en-US"/>
        </a:p>
      </dgm:t>
    </dgm:pt>
    <dgm:pt modelId="{3190D3C7-A6E9-4723-BC0E-F94F31281298}">
      <dgm:prSet/>
      <dgm:spPr/>
      <dgm:t>
        <a:bodyPr/>
        <a:lstStyle/>
        <a:p>
          <a:pPr rtl="0"/>
          <a:r>
            <a:rPr lang="bn-IN" smtClean="0"/>
            <a:t>*সংঘ ও সম্প্রদায়ের </a:t>
          </a:r>
          <a:r>
            <a:rPr lang="en-US" smtClean="0"/>
            <a:t>পার্থক্য </a:t>
          </a:r>
          <a:r>
            <a:rPr lang="bn-IN" smtClean="0"/>
            <a:t>নির্ণয় করতে পারবে</a:t>
          </a:r>
          <a:endParaRPr lang="en-US"/>
        </a:p>
      </dgm:t>
    </dgm:pt>
    <dgm:pt modelId="{2BBC62BA-9E40-461B-883E-F9274E17394A}" type="parTrans" cxnId="{CA6F21B1-6734-4C8E-AE7B-084EECB6B701}">
      <dgm:prSet/>
      <dgm:spPr/>
      <dgm:t>
        <a:bodyPr/>
        <a:lstStyle/>
        <a:p>
          <a:endParaRPr lang="en-US"/>
        </a:p>
      </dgm:t>
    </dgm:pt>
    <dgm:pt modelId="{082C51E8-43A9-4FCF-961C-288DFC7E4997}" type="sibTrans" cxnId="{CA6F21B1-6734-4C8E-AE7B-084EECB6B701}">
      <dgm:prSet/>
      <dgm:spPr/>
      <dgm:t>
        <a:bodyPr/>
        <a:lstStyle/>
        <a:p>
          <a:endParaRPr lang="en-US"/>
        </a:p>
      </dgm:t>
    </dgm:pt>
    <dgm:pt modelId="{05AD6F4D-67C7-4D7E-B41F-680D74BAC168}" type="pres">
      <dgm:prSet presAssocID="{DEBDF771-E657-4ECC-A073-A83DCE0FE88F}" presName="linear" presStyleCnt="0">
        <dgm:presLayoutVars>
          <dgm:animLvl val="lvl"/>
          <dgm:resizeHandles val="exact"/>
        </dgm:presLayoutVars>
      </dgm:prSet>
      <dgm:spPr/>
      <dgm:t>
        <a:bodyPr/>
        <a:lstStyle/>
        <a:p>
          <a:endParaRPr lang="en-US"/>
        </a:p>
      </dgm:t>
    </dgm:pt>
    <dgm:pt modelId="{99FCEBC0-A423-480E-B585-46D7F422ABB8}" type="pres">
      <dgm:prSet presAssocID="{1430471E-0592-4739-B2BB-C0AD891FC760}" presName="parentText" presStyleLbl="node1" presStyleIdx="0" presStyleCnt="4">
        <dgm:presLayoutVars>
          <dgm:chMax val="0"/>
          <dgm:bulletEnabled val="1"/>
        </dgm:presLayoutVars>
      </dgm:prSet>
      <dgm:spPr/>
      <dgm:t>
        <a:bodyPr/>
        <a:lstStyle/>
        <a:p>
          <a:endParaRPr lang="en-US"/>
        </a:p>
      </dgm:t>
    </dgm:pt>
    <dgm:pt modelId="{928C6487-97FF-48F1-B986-6AD167E90DB7}" type="pres">
      <dgm:prSet presAssocID="{E0BDA6A5-95BB-49FA-B07F-AE8B2B5F6753}" presName="spacer" presStyleCnt="0"/>
      <dgm:spPr/>
    </dgm:pt>
    <dgm:pt modelId="{8EDB36FA-EB9F-4B25-A487-C65AF0710F4A}" type="pres">
      <dgm:prSet presAssocID="{4ABAA3B5-AF81-4CE8-B4BF-C2E0B1482DE3}" presName="parentText" presStyleLbl="node1" presStyleIdx="1" presStyleCnt="4">
        <dgm:presLayoutVars>
          <dgm:chMax val="0"/>
          <dgm:bulletEnabled val="1"/>
        </dgm:presLayoutVars>
      </dgm:prSet>
      <dgm:spPr/>
      <dgm:t>
        <a:bodyPr/>
        <a:lstStyle/>
        <a:p>
          <a:endParaRPr lang="en-US"/>
        </a:p>
      </dgm:t>
    </dgm:pt>
    <dgm:pt modelId="{26EB0BE9-E3DD-4782-95F3-18805DDE00A2}" type="pres">
      <dgm:prSet presAssocID="{BABE6723-C971-4236-9286-48751DAE590B}" presName="spacer" presStyleCnt="0"/>
      <dgm:spPr/>
    </dgm:pt>
    <dgm:pt modelId="{3895DD5D-FF91-4D73-B5F8-DC2CDB87D801}" type="pres">
      <dgm:prSet presAssocID="{3574AE46-FC9C-4B4F-BAFA-4C89D7AF8E61}" presName="parentText" presStyleLbl="node1" presStyleIdx="2" presStyleCnt="4">
        <dgm:presLayoutVars>
          <dgm:chMax val="0"/>
          <dgm:bulletEnabled val="1"/>
        </dgm:presLayoutVars>
      </dgm:prSet>
      <dgm:spPr/>
      <dgm:t>
        <a:bodyPr/>
        <a:lstStyle/>
        <a:p>
          <a:endParaRPr lang="en-US"/>
        </a:p>
      </dgm:t>
    </dgm:pt>
    <dgm:pt modelId="{AFF074E4-5AA9-4929-BF28-1B5B2422461D}" type="pres">
      <dgm:prSet presAssocID="{4F9F8728-3071-421B-A8CF-09AD31397F05}" presName="spacer" presStyleCnt="0"/>
      <dgm:spPr/>
    </dgm:pt>
    <dgm:pt modelId="{E2FB7534-F35D-4FAC-88BD-0BB0A5C0A086}" type="pres">
      <dgm:prSet presAssocID="{3190D3C7-A6E9-4723-BC0E-F94F31281298}" presName="parentText" presStyleLbl="node1" presStyleIdx="3" presStyleCnt="4">
        <dgm:presLayoutVars>
          <dgm:chMax val="0"/>
          <dgm:bulletEnabled val="1"/>
        </dgm:presLayoutVars>
      </dgm:prSet>
      <dgm:spPr/>
      <dgm:t>
        <a:bodyPr/>
        <a:lstStyle/>
        <a:p>
          <a:endParaRPr lang="en-US"/>
        </a:p>
      </dgm:t>
    </dgm:pt>
  </dgm:ptLst>
  <dgm:cxnLst>
    <dgm:cxn modelId="{CA6F21B1-6734-4C8E-AE7B-084EECB6B701}" srcId="{DEBDF771-E657-4ECC-A073-A83DCE0FE88F}" destId="{3190D3C7-A6E9-4723-BC0E-F94F31281298}" srcOrd="3" destOrd="0" parTransId="{2BBC62BA-9E40-461B-883E-F9274E17394A}" sibTransId="{082C51E8-43A9-4FCF-961C-288DFC7E4997}"/>
    <dgm:cxn modelId="{1DE43604-7BF4-41E7-B432-2FC8D8BB6290}" srcId="{DEBDF771-E657-4ECC-A073-A83DCE0FE88F}" destId="{1430471E-0592-4739-B2BB-C0AD891FC760}" srcOrd="0" destOrd="0" parTransId="{E4520072-3089-49A0-A1B1-B93A0FB1D1CB}" sibTransId="{E0BDA6A5-95BB-49FA-B07F-AE8B2B5F6753}"/>
    <dgm:cxn modelId="{D5FBB9BA-7509-4D22-B0A9-D7ED6DAE9842}" type="presOf" srcId="{3190D3C7-A6E9-4723-BC0E-F94F31281298}" destId="{E2FB7534-F35D-4FAC-88BD-0BB0A5C0A086}" srcOrd="0" destOrd="0" presId="urn:microsoft.com/office/officeart/2005/8/layout/vList2"/>
    <dgm:cxn modelId="{CEC03796-C4E4-4ABB-97FA-A76EBD64C086}" type="presOf" srcId="{1430471E-0592-4739-B2BB-C0AD891FC760}" destId="{99FCEBC0-A423-480E-B585-46D7F422ABB8}" srcOrd="0" destOrd="0" presId="urn:microsoft.com/office/officeart/2005/8/layout/vList2"/>
    <dgm:cxn modelId="{FA99C8B0-9918-49B2-BCA7-E6DBED8A1868}" srcId="{DEBDF771-E657-4ECC-A073-A83DCE0FE88F}" destId="{3574AE46-FC9C-4B4F-BAFA-4C89D7AF8E61}" srcOrd="2" destOrd="0" parTransId="{167D4FB0-646E-4C05-B320-9D24292F4656}" sibTransId="{4F9F8728-3071-421B-A8CF-09AD31397F05}"/>
    <dgm:cxn modelId="{B587A4EA-5B66-403D-9B69-D6068C0ADB44}" type="presOf" srcId="{3574AE46-FC9C-4B4F-BAFA-4C89D7AF8E61}" destId="{3895DD5D-FF91-4D73-B5F8-DC2CDB87D801}" srcOrd="0" destOrd="0" presId="urn:microsoft.com/office/officeart/2005/8/layout/vList2"/>
    <dgm:cxn modelId="{4100921B-DB16-482A-BD43-89EE78734339}" type="presOf" srcId="{DEBDF771-E657-4ECC-A073-A83DCE0FE88F}" destId="{05AD6F4D-67C7-4D7E-B41F-680D74BAC168}" srcOrd="0" destOrd="0" presId="urn:microsoft.com/office/officeart/2005/8/layout/vList2"/>
    <dgm:cxn modelId="{FF767B83-B646-4ABC-BAA5-D986249E2541}" type="presOf" srcId="{4ABAA3B5-AF81-4CE8-B4BF-C2E0B1482DE3}" destId="{8EDB36FA-EB9F-4B25-A487-C65AF0710F4A}" srcOrd="0" destOrd="0" presId="urn:microsoft.com/office/officeart/2005/8/layout/vList2"/>
    <dgm:cxn modelId="{B29EE1D1-6934-4F2D-81BB-0F347A347AEE}" srcId="{DEBDF771-E657-4ECC-A073-A83DCE0FE88F}" destId="{4ABAA3B5-AF81-4CE8-B4BF-C2E0B1482DE3}" srcOrd="1" destOrd="0" parTransId="{7C433C75-E8F4-4824-8265-88E0123A85D2}" sibTransId="{BABE6723-C971-4236-9286-48751DAE590B}"/>
    <dgm:cxn modelId="{1F47831F-DFE5-48E7-972F-65CF0DC376FA}" type="presParOf" srcId="{05AD6F4D-67C7-4D7E-B41F-680D74BAC168}" destId="{99FCEBC0-A423-480E-B585-46D7F422ABB8}" srcOrd="0" destOrd="0" presId="urn:microsoft.com/office/officeart/2005/8/layout/vList2"/>
    <dgm:cxn modelId="{4D2CE9D6-DD29-4EAF-B5BF-002A3F492967}" type="presParOf" srcId="{05AD6F4D-67C7-4D7E-B41F-680D74BAC168}" destId="{928C6487-97FF-48F1-B986-6AD167E90DB7}" srcOrd="1" destOrd="0" presId="urn:microsoft.com/office/officeart/2005/8/layout/vList2"/>
    <dgm:cxn modelId="{00315E85-EB02-4220-BE28-19ED5B638AE7}" type="presParOf" srcId="{05AD6F4D-67C7-4D7E-B41F-680D74BAC168}" destId="{8EDB36FA-EB9F-4B25-A487-C65AF0710F4A}" srcOrd="2" destOrd="0" presId="urn:microsoft.com/office/officeart/2005/8/layout/vList2"/>
    <dgm:cxn modelId="{8B29B4D8-0DC6-44A3-BC7E-7886C0F638BA}" type="presParOf" srcId="{05AD6F4D-67C7-4D7E-B41F-680D74BAC168}" destId="{26EB0BE9-E3DD-4782-95F3-18805DDE00A2}" srcOrd="3" destOrd="0" presId="urn:microsoft.com/office/officeart/2005/8/layout/vList2"/>
    <dgm:cxn modelId="{EAC67D0B-D6D7-44E9-BBBD-A5AAF59FD1CD}" type="presParOf" srcId="{05AD6F4D-67C7-4D7E-B41F-680D74BAC168}" destId="{3895DD5D-FF91-4D73-B5F8-DC2CDB87D801}" srcOrd="4" destOrd="0" presId="urn:microsoft.com/office/officeart/2005/8/layout/vList2"/>
    <dgm:cxn modelId="{DEB2A44C-E72A-4C36-8B6F-EC8899611D05}" type="presParOf" srcId="{05AD6F4D-67C7-4D7E-B41F-680D74BAC168}" destId="{AFF074E4-5AA9-4929-BF28-1B5B2422461D}" srcOrd="5" destOrd="0" presId="urn:microsoft.com/office/officeart/2005/8/layout/vList2"/>
    <dgm:cxn modelId="{86B46789-1C77-4FB3-9FAD-DCF2B8685D84}" type="presParOf" srcId="{05AD6F4D-67C7-4D7E-B41F-680D74BAC168}" destId="{E2FB7534-F35D-4FAC-88BD-0BB0A5C0A086}" srcOrd="6" destOrd="0" presId="urn:microsoft.com/office/officeart/2005/8/layout/vList2"/>
  </dgm:cxnLst>
  <dgm:bg>
    <a:solidFill>
      <a:srgbClr val="002060"/>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8E47F-E5F2-46B3-9375-FC27174F3CCD}">
      <dsp:nvSpPr>
        <dsp:cNvPr id="0" name=""/>
        <dsp:cNvSpPr/>
      </dsp:nvSpPr>
      <dsp:spPr>
        <a:xfrm>
          <a:off x="914399" y="0"/>
          <a:ext cx="10363200" cy="1056068"/>
        </a:xfrm>
        <a:prstGeom prst="rightArrow">
          <a:avLst/>
        </a:prstGeom>
        <a:solidFill>
          <a:srgbClr val="00B050"/>
        </a:solidFill>
        <a:ln w="381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86BBF53A-D1E5-4C18-A794-E4A05345717F}">
      <dsp:nvSpPr>
        <dsp:cNvPr id="0" name=""/>
        <dsp:cNvSpPr/>
      </dsp:nvSpPr>
      <dsp:spPr>
        <a:xfrm>
          <a:off x="3554571" y="99395"/>
          <a:ext cx="5082856" cy="857277"/>
        </a:xfrm>
        <a:prstGeom prst="roundRect">
          <a:avLst/>
        </a:prstGeom>
        <a:solidFill>
          <a:schemeClr val="accent4">
            <a:lumMod val="20000"/>
            <a:lumOff val="80000"/>
          </a:schemeClr>
        </a:solidFill>
        <a:ln w="38100">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bn-IN" sz="4400" b="0" kern="1200" dirty="0" smtClean="0">
              <a:solidFill>
                <a:schemeClr val="tx1"/>
              </a:solidFill>
            </a:rPr>
            <a:t>শিক্ষক</a:t>
          </a:r>
          <a:r>
            <a:rPr lang="en-US" sz="4400" b="0" kern="1200" dirty="0" smtClean="0">
              <a:solidFill>
                <a:schemeClr val="tx1"/>
              </a:solidFill>
            </a:rPr>
            <a:t> </a:t>
          </a:r>
          <a:r>
            <a:rPr lang="en-US" sz="4400" kern="1200" dirty="0" err="1" smtClean="0">
              <a:solidFill>
                <a:schemeClr val="tx1"/>
              </a:solidFill>
            </a:rPr>
            <a:t>পরিচিতি</a:t>
          </a:r>
          <a:endParaRPr lang="en-US" sz="4400" kern="1200" dirty="0">
            <a:solidFill>
              <a:schemeClr val="tx1"/>
            </a:solidFill>
          </a:endParaRPr>
        </a:p>
      </dsp:txBody>
      <dsp:txXfrm>
        <a:off x="3596420" y="141244"/>
        <a:ext cx="4999158" cy="7735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42B98-9B50-48FB-9268-572D6E074BD4}">
      <dsp:nvSpPr>
        <dsp:cNvPr id="0" name=""/>
        <dsp:cNvSpPr/>
      </dsp:nvSpPr>
      <dsp:spPr>
        <a:xfrm>
          <a:off x="914399" y="0"/>
          <a:ext cx="10363200" cy="1254920"/>
        </a:xfrm>
        <a:prstGeom prst="rightArrow">
          <a:avLst/>
        </a:prstGeom>
        <a:solidFill>
          <a:srgbClr val="FBBDEF"/>
        </a:solidFill>
        <a:ln w="381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B9846F3F-23C2-40D9-97BF-704AA6AD6E28}">
      <dsp:nvSpPr>
        <dsp:cNvPr id="0" name=""/>
        <dsp:cNvSpPr/>
      </dsp:nvSpPr>
      <dsp:spPr>
        <a:xfrm>
          <a:off x="2162921" y="82272"/>
          <a:ext cx="7866156" cy="1090374"/>
        </a:xfrm>
        <a:prstGeom prst="roundRect">
          <a:avLst/>
        </a:prstGeom>
        <a:solidFill>
          <a:schemeClr val="accent4">
            <a:lumMod val="20000"/>
            <a:lumOff val="80000"/>
          </a:schemeClr>
        </a:solidFill>
        <a:ln w="38100">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bn-IN" sz="4600" kern="1200" smtClean="0">
              <a:solidFill>
                <a:schemeClr val="tx1"/>
              </a:solidFill>
            </a:rPr>
            <a:t>নিচের ছবিগুলো দেখ এবং চিন্তা করে লিখ</a:t>
          </a:r>
          <a:endParaRPr lang="en-US" sz="4600" kern="1200">
            <a:solidFill>
              <a:schemeClr val="tx1"/>
            </a:solidFill>
          </a:endParaRPr>
        </a:p>
      </dsp:txBody>
      <dsp:txXfrm>
        <a:off x="2216149" y="135500"/>
        <a:ext cx="7759700" cy="9839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AB3AE-3467-45E7-9E8B-961FFE4FDD83}">
      <dsp:nvSpPr>
        <dsp:cNvPr id="0" name=""/>
        <dsp:cNvSpPr/>
      </dsp:nvSpPr>
      <dsp:spPr>
        <a:xfrm>
          <a:off x="914399" y="0"/>
          <a:ext cx="10363200" cy="1223494"/>
        </a:xfrm>
        <a:prstGeom prst="rightArrow">
          <a:avLst/>
        </a:prstGeom>
        <a:solidFill>
          <a:schemeClr val="accent1">
            <a:tint val="4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F5A467D8-DD46-421A-BD43-065D6405D22C}">
      <dsp:nvSpPr>
        <dsp:cNvPr id="0" name=""/>
        <dsp:cNvSpPr/>
      </dsp:nvSpPr>
      <dsp:spPr>
        <a:xfrm>
          <a:off x="2424189" y="115908"/>
          <a:ext cx="7343621" cy="991676"/>
        </a:xfrm>
        <a:prstGeom prst="roundRect">
          <a:avLst/>
        </a:prstGeom>
        <a:solidFill>
          <a:schemeClr val="accent2">
            <a:lumMod val="20000"/>
            <a:lumOff val="80000"/>
          </a:schemeClr>
        </a:solidFill>
        <a:ln w="38100">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US" sz="5400" kern="1200" dirty="0" err="1" smtClean="0">
              <a:solidFill>
                <a:schemeClr val="tx1"/>
              </a:solidFill>
            </a:rPr>
            <a:t>একক</a:t>
          </a:r>
          <a:r>
            <a:rPr lang="en-US" sz="5400" kern="1200" dirty="0" smtClean="0">
              <a:solidFill>
                <a:schemeClr val="tx1"/>
              </a:solidFill>
            </a:rPr>
            <a:t> </a:t>
          </a:r>
          <a:r>
            <a:rPr lang="en-US" sz="5400" kern="1200" dirty="0" err="1" smtClean="0">
              <a:solidFill>
                <a:schemeClr val="tx1"/>
              </a:solidFill>
            </a:rPr>
            <a:t>কাজ</a:t>
          </a:r>
          <a:r>
            <a:rPr lang="bn-IN" sz="5400" kern="1200" dirty="0" smtClean="0">
              <a:solidFill>
                <a:schemeClr val="tx1"/>
              </a:solidFill>
            </a:rPr>
            <a:t>( ৮ মিনিট)</a:t>
          </a:r>
          <a:endParaRPr lang="en-US" sz="5400" kern="1200" dirty="0">
            <a:solidFill>
              <a:schemeClr val="tx1"/>
            </a:solidFill>
          </a:endParaRPr>
        </a:p>
      </dsp:txBody>
      <dsp:txXfrm>
        <a:off x="2472599" y="164318"/>
        <a:ext cx="7246801" cy="8948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0C709-D4D7-4B6F-98CD-37CC26EBB3B2}">
      <dsp:nvSpPr>
        <dsp:cNvPr id="0" name=""/>
        <dsp:cNvSpPr/>
      </dsp:nvSpPr>
      <dsp:spPr>
        <a:xfrm>
          <a:off x="998226" y="68"/>
          <a:ext cx="10285698" cy="2202151"/>
        </a:xfrm>
        <a:prstGeom prst="chevron">
          <a:avLst/>
        </a:prstGeom>
        <a:solidFill>
          <a:schemeClr val="accent4">
            <a:lumMod val="20000"/>
            <a:lumOff val="80000"/>
          </a:schemeClr>
        </a:solidFill>
        <a:ln w="57150">
          <a:solidFill>
            <a:srgbClr val="FF33CC"/>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rtl="0">
            <a:lnSpc>
              <a:spcPct val="90000"/>
            </a:lnSpc>
            <a:spcBef>
              <a:spcPct val="0"/>
            </a:spcBef>
            <a:spcAft>
              <a:spcPct val="35000"/>
            </a:spcAft>
          </a:pPr>
          <a:r>
            <a:rPr lang="en-US" sz="6500" kern="1200" dirty="0" err="1" smtClean="0">
              <a:solidFill>
                <a:schemeClr val="tx1"/>
              </a:solidFill>
            </a:rPr>
            <a:t>সংঘ</a:t>
          </a:r>
          <a:r>
            <a:rPr lang="en-US" sz="6500" kern="1200" dirty="0" smtClean="0">
              <a:solidFill>
                <a:schemeClr val="tx1"/>
              </a:solidFill>
            </a:rPr>
            <a:t>  </a:t>
          </a:r>
          <a:r>
            <a:rPr lang="en-US" sz="6500" kern="1200" dirty="0" err="1" smtClean="0">
              <a:solidFill>
                <a:schemeClr val="tx1"/>
              </a:solidFill>
            </a:rPr>
            <a:t>কী</a:t>
          </a:r>
          <a:r>
            <a:rPr lang="en-US" sz="6500" kern="1200" dirty="0" smtClean="0">
              <a:solidFill>
                <a:schemeClr val="tx1"/>
              </a:solidFill>
            </a:rPr>
            <a:t> ?</a:t>
          </a:r>
          <a:r>
            <a:rPr lang="bn-IN" sz="6500" kern="1200" dirty="0" smtClean="0">
              <a:solidFill>
                <a:schemeClr val="tx1"/>
              </a:solidFill>
            </a:rPr>
            <a:t> লিখ ।</a:t>
          </a:r>
          <a:endParaRPr lang="en-US" sz="6500" kern="1200" dirty="0">
            <a:solidFill>
              <a:schemeClr val="tx1"/>
            </a:solidFill>
          </a:endParaRPr>
        </a:p>
      </dsp:txBody>
      <dsp:txXfrm>
        <a:off x="2099302" y="68"/>
        <a:ext cx="8083547" cy="22021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719BE-7C09-43C1-8ACA-F1173C7A0FC3}">
      <dsp:nvSpPr>
        <dsp:cNvPr id="0" name=""/>
        <dsp:cNvSpPr/>
      </dsp:nvSpPr>
      <dsp:spPr>
        <a:xfrm>
          <a:off x="914399" y="0"/>
          <a:ext cx="10363200" cy="901520"/>
        </a:xfrm>
        <a:prstGeom prst="rightArrow">
          <a:avLst/>
        </a:prstGeom>
        <a:solidFill>
          <a:schemeClr val="accent1">
            <a:tint val="4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AAAA2A8A-B34E-4A5C-A602-09AE12FC4EB5}">
      <dsp:nvSpPr>
        <dsp:cNvPr id="0" name=""/>
        <dsp:cNvSpPr/>
      </dsp:nvSpPr>
      <dsp:spPr>
        <a:xfrm>
          <a:off x="3679057" y="0"/>
          <a:ext cx="4833884" cy="901520"/>
        </a:xfrm>
        <a:prstGeom prst="roundRect">
          <a:avLst/>
        </a:prstGeom>
        <a:solidFill>
          <a:schemeClr val="accent4">
            <a:lumMod val="20000"/>
            <a:lumOff val="80000"/>
          </a:schemeClr>
        </a:solidFill>
        <a:ln w="38100">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bn-IN" sz="4800" kern="1200" dirty="0" smtClean="0">
              <a:solidFill>
                <a:schemeClr val="tx1"/>
              </a:solidFill>
            </a:rPr>
            <a:t>উত্তর</a:t>
          </a:r>
          <a:endParaRPr lang="en-US" sz="4800" kern="1200" dirty="0">
            <a:solidFill>
              <a:schemeClr val="tx1"/>
            </a:solidFill>
          </a:endParaRPr>
        </a:p>
      </dsp:txBody>
      <dsp:txXfrm>
        <a:off x="3723066" y="44009"/>
        <a:ext cx="4745866" cy="8135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1BA26-4743-4B36-98F9-9A7D97951CCC}">
      <dsp:nvSpPr>
        <dsp:cNvPr id="0" name=""/>
        <dsp:cNvSpPr/>
      </dsp:nvSpPr>
      <dsp:spPr>
        <a:xfrm>
          <a:off x="914399" y="0"/>
          <a:ext cx="10363199" cy="1081824"/>
        </a:xfrm>
        <a:prstGeom prst="rightArrow">
          <a:avLst/>
        </a:prstGeom>
        <a:solidFill>
          <a:schemeClr val="accent2">
            <a:lumMod val="60000"/>
            <a:lumOff val="40000"/>
          </a:schemeClr>
        </a:solidFill>
        <a:ln w="381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ABECB7C2-12DE-4A0B-884E-840A2C0C68D5}">
      <dsp:nvSpPr>
        <dsp:cNvPr id="0" name=""/>
        <dsp:cNvSpPr/>
      </dsp:nvSpPr>
      <dsp:spPr>
        <a:xfrm>
          <a:off x="3385617" y="90150"/>
          <a:ext cx="5420764" cy="901522"/>
        </a:xfrm>
        <a:prstGeom prst="roundRect">
          <a:avLst/>
        </a:prstGeom>
        <a:solidFill>
          <a:schemeClr val="bg1"/>
        </a:solidFill>
        <a:ln w="38100">
          <a:solidFill>
            <a:srgbClr val="FF33CC"/>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bn-IN" sz="3800" kern="1200" dirty="0" smtClean="0">
              <a:solidFill>
                <a:schemeClr val="tx1"/>
              </a:solidFill>
            </a:rPr>
            <a:t>জোড়ায় কাজ(১০ মিনিট)</a:t>
          </a:r>
          <a:endParaRPr lang="en-US" sz="3800" kern="1200" dirty="0">
            <a:solidFill>
              <a:schemeClr val="tx1"/>
            </a:solidFill>
          </a:endParaRPr>
        </a:p>
      </dsp:txBody>
      <dsp:txXfrm>
        <a:off x="3429626" y="134159"/>
        <a:ext cx="5332746" cy="8135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05CC4-366F-49AB-BC06-51028D72CBDB}">
      <dsp:nvSpPr>
        <dsp:cNvPr id="0" name=""/>
        <dsp:cNvSpPr/>
      </dsp:nvSpPr>
      <dsp:spPr>
        <a:xfrm>
          <a:off x="3" y="0"/>
          <a:ext cx="12191992" cy="4301544"/>
        </a:xfrm>
        <a:prstGeom prst="rightArrow">
          <a:avLst/>
        </a:prstGeom>
        <a:solidFill>
          <a:srgbClr val="00B050"/>
        </a:solidFill>
        <a:ln w="571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BF8F773E-38B5-4C70-AADE-B9EBA4A07DDB}">
      <dsp:nvSpPr>
        <dsp:cNvPr id="0" name=""/>
        <dsp:cNvSpPr/>
      </dsp:nvSpPr>
      <dsp:spPr>
        <a:xfrm>
          <a:off x="9" y="1300322"/>
          <a:ext cx="12088917" cy="1720617"/>
        </a:xfrm>
        <a:prstGeom prst="roundRect">
          <a:avLst/>
        </a:prstGeom>
        <a:solidFill>
          <a:schemeClr val="bg1"/>
        </a:solidFill>
        <a:ln w="57150">
          <a:solidFill>
            <a:schemeClr val="accent5">
              <a:lumMod val="75000"/>
            </a:schemeClr>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bn-IN" sz="6500" kern="1200" dirty="0" smtClean="0">
              <a:solidFill>
                <a:schemeClr val="tx1"/>
              </a:solidFill>
            </a:rPr>
            <a:t>সংঘের বৈশিষ্ট্য বা উপাদানগুলো  উল্লেখ কর</a:t>
          </a:r>
          <a:endParaRPr lang="en-US" sz="6500" kern="1200" dirty="0">
            <a:solidFill>
              <a:schemeClr val="tx1"/>
            </a:solidFill>
          </a:endParaRPr>
        </a:p>
      </dsp:txBody>
      <dsp:txXfrm>
        <a:off x="84003" y="1384316"/>
        <a:ext cx="11920929" cy="15526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18082-C185-41B7-8645-473E2EC85898}">
      <dsp:nvSpPr>
        <dsp:cNvPr id="0" name=""/>
        <dsp:cNvSpPr/>
      </dsp:nvSpPr>
      <dsp:spPr>
        <a:xfrm>
          <a:off x="914399" y="0"/>
          <a:ext cx="10363200" cy="1030310"/>
        </a:xfrm>
        <a:prstGeom prst="rightArrow">
          <a:avLst/>
        </a:prstGeom>
        <a:solidFill>
          <a:srgbClr val="7030A0"/>
        </a:solidFill>
        <a:ln w="57150" cap="flat" cmpd="sng" algn="ctr">
          <a:solidFill>
            <a:schemeClr val="bg1"/>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4C0C7F0-20AE-447E-AF54-FD390879B93C}">
      <dsp:nvSpPr>
        <dsp:cNvPr id="0" name=""/>
        <dsp:cNvSpPr/>
      </dsp:nvSpPr>
      <dsp:spPr>
        <a:xfrm>
          <a:off x="2628907" y="0"/>
          <a:ext cx="6934185" cy="1030310"/>
        </a:xfrm>
        <a:prstGeom prst="roundRect">
          <a:avLst/>
        </a:prstGeom>
        <a:solidFill>
          <a:schemeClr val="bg1"/>
        </a:solidFill>
        <a:ln w="38100">
          <a:solidFill>
            <a:srgbClr val="FF33CC"/>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bn-IN" sz="4300" kern="1200" dirty="0" smtClean="0">
              <a:solidFill>
                <a:schemeClr val="tx1"/>
              </a:solidFill>
            </a:rPr>
            <a:t>সংঘের বৈশিষ্ট্য বা উপাদান</a:t>
          </a:r>
          <a:endParaRPr lang="en-US" sz="4300" kern="1200" dirty="0">
            <a:solidFill>
              <a:schemeClr val="tx1"/>
            </a:solidFill>
          </a:endParaRPr>
        </a:p>
      </dsp:txBody>
      <dsp:txXfrm>
        <a:off x="2679203" y="50296"/>
        <a:ext cx="6833593" cy="9297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DAAEE-90EB-42E3-82A5-E00472060D58}">
      <dsp:nvSpPr>
        <dsp:cNvPr id="0" name=""/>
        <dsp:cNvSpPr/>
      </dsp:nvSpPr>
      <dsp:spPr>
        <a:xfrm>
          <a:off x="0" y="1768"/>
          <a:ext cx="5628068" cy="6193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t>একাধিক জনসমষ্টি</a:t>
          </a:r>
          <a:endParaRPr lang="en-US" sz="3200" kern="1200"/>
        </a:p>
      </dsp:txBody>
      <dsp:txXfrm>
        <a:off x="30235" y="32003"/>
        <a:ext cx="5567598" cy="558898"/>
      </dsp:txXfrm>
    </dsp:sp>
    <dsp:sp modelId="{35356430-DDD6-40D5-ABA5-8B3B75E4143A}">
      <dsp:nvSpPr>
        <dsp:cNvPr id="0" name=""/>
        <dsp:cNvSpPr/>
      </dsp:nvSpPr>
      <dsp:spPr>
        <a:xfrm>
          <a:off x="0" y="633048"/>
          <a:ext cx="5628068" cy="6193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t>এক বা একাধিক উদ্দেশ্য</a:t>
          </a:r>
          <a:endParaRPr lang="en-US" sz="3200" kern="1200"/>
        </a:p>
      </dsp:txBody>
      <dsp:txXfrm>
        <a:off x="30235" y="663283"/>
        <a:ext cx="5567598" cy="558898"/>
      </dsp:txXfrm>
    </dsp:sp>
    <dsp:sp modelId="{B7BA5450-2557-442A-871F-16586F51DEB1}">
      <dsp:nvSpPr>
        <dsp:cNvPr id="0" name=""/>
        <dsp:cNvSpPr/>
      </dsp:nvSpPr>
      <dsp:spPr>
        <a:xfrm>
          <a:off x="0" y="1264328"/>
          <a:ext cx="5628068" cy="6193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t>পারস্পারিক সহযোগিতা</a:t>
          </a:r>
          <a:endParaRPr lang="en-US" sz="3200" kern="1200"/>
        </a:p>
      </dsp:txBody>
      <dsp:txXfrm>
        <a:off x="30235" y="1294563"/>
        <a:ext cx="5567598" cy="558898"/>
      </dsp:txXfrm>
    </dsp:sp>
    <dsp:sp modelId="{B0F5CB19-454C-4FAB-B2F2-431D1A101ED0}">
      <dsp:nvSpPr>
        <dsp:cNvPr id="0" name=""/>
        <dsp:cNvSpPr/>
      </dsp:nvSpPr>
      <dsp:spPr>
        <a:xfrm>
          <a:off x="0" y="1895607"/>
          <a:ext cx="5628068" cy="6193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571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t>স্বেচ্ছামূলক সংগঠন</a:t>
          </a:r>
          <a:endParaRPr lang="en-US" sz="3200" kern="1200"/>
        </a:p>
      </dsp:txBody>
      <dsp:txXfrm>
        <a:off x="30235" y="1925842"/>
        <a:ext cx="5567598" cy="558898"/>
      </dsp:txXfrm>
    </dsp:sp>
    <dsp:sp modelId="{D34A873A-BDB2-4D54-B3F5-361AB19D4265}">
      <dsp:nvSpPr>
        <dsp:cNvPr id="0" name=""/>
        <dsp:cNvSpPr/>
      </dsp:nvSpPr>
      <dsp:spPr>
        <a:xfrm>
          <a:off x="0" y="2526887"/>
          <a:ext cx="5628068" cy="6193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t>সুগঠিত নিয়মকানুন বা গঠনতন্ত্র</a:t>
          </a:r>
          <a:endParaRPr lang="en-US" sz="3200" kern="1200"/>
        </a:p>
      </dsp:txBody>
      <dsp:txXfrm>
        <a:off x="30235" y="2557122"/>
        <a:ext cx="5567598" cy="558898"/>
      </dsp:txXfrm>
    </dsp:sp>
    <dsp:sp modelId="{76F60A15-7AFD-4DA6-9AB9-0D810E85F176}">
      <dsp:nvSpPr>
        <dsp:cNvPr id="0" name=""/>
        <dsp:cNvSpPr/>
      </dsp:nvSpPr>
      <dsp:spPr>
        <a:xfrm>
          <a:off x="0" y="3158167"/>
          <a:ext cx="5628068" cy="6193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t>নিজস্ব নাম ও প্রতীক</a:t>
          </a:r>
          <a:endParaRPr lang="en-US" sz="3200" kern="1200"/>
        </a:p>
      </dsp:txBody>
      <dsp:txXfrm>
        <a:off x="30235" y="3188402"/>
        <a:ext cx="5567598" cy="558898"/>
      </dsp:txXfrm>
    </dsp:sp>
    <dsp:sp modelId="{A099173B-2142-4C14-A934-5C76AF6A8452}">
      <dsp:nvSpPr>
        <dsp:cNvPr id="0" name=""/>
        <dsp:cNvSpPr/>
      </dsp:nvSpPr>
      <dsp:spPr>
        <a:xfrm>
          <a:off x="0" y="3789447"/>
          <a:ext cx="5628068" cy="6193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t>আপেক্ষিক অর্থে স্থায়ি</a:t>
          </a:r>
          <a:endParaRPr lang="en-US" sz="3200" kern="1200"/>
        </a:p>
      </dsp:txBody>
      <dsp:txXfrm>
        <a:off x="30235" y="3819682"/>
        <a:ext cx="5567598" cy="558898"/>
      </dsp:txXfrm>
    </dsp:sp>
    <dsp:sp modelId="{AC741095-DA51-43CA-BBDB-7DA1B5E30D5A}">
      <dsp:nvSpPr>
        <dsp:cNvPr id="0" name=""/>
        <dsp:cNvSpPr/>
      </dsp:nvSpPr>
      <dsp:spPr>
        <a:xfrm>
          <a:off x="0" y="4420726"/>
          <a:ext cx="5628068" cy="6193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সংঘের সম্পত্তি থাকে</a:t>
          </a:r>
          <a:endParaRPr lang="en-US" sz="3200" kern="1200"/>
        </a:p>
      </dsp:txBody>
      <dsp:txXfrm>
        <a:off x="30235" y="4450961"/>
        <a:ext cx="5567598" cy="558898"/>
      </dsp:txXfrm>
    </dsp:sp>
    <dsp:sp modelId="{5B77D6C8-8479-403E-A806-4795C96E77A6}">
      <dsp:nvSpPr>
        <dsp:cNvPr id="0" name=""/>
        <dsp:cNvSpPr/>
      </dsp:nvSpPr>
      <dsp:spPr>
        <a:xfrm>
          <a:off x="0" y="5052006"/>
          <a:ext cx="5628068" cy="6193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নতুন সদস্য অন্তর্ভুক্তির ব্যবস্থা থাকে</a:t>
          </a:r>
          <a:endParaRPr lang="en-US" sz="3200" kern="1200"/>
        </a:p>
      </dsp:txBody>
      <dsp:txXfrm>
        <a:off x="30235" y="5082241"/>
        <a:ext cx="5567598" cy="55889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2BEE0-C1DB-4D15-A9A2-886180BAAD61}">
      <dsp:nvSpPr>
        <dsp:cNvPr id="0" name=""/>
        <dsp:cNvSpPr/>
      </dsp:nvSpPr>
      <dsp:spPr>
        <a:xfrm>
          <a:off x="0" y="30987"/>
          <a:ext cx="6473780" cy="7722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আচরণবিধি</a:t>
          </a:r>
          <a:endParaRPr lang="en-US" sz="3200" kern="1200"/>
        </a:p>
      </dsp:txBody>
      <dsp:txXfrm>
        <a:off x="37696" y="68683"/>
        <a:ext cx="6398388" cy="696808"/>
      </dsp:txXfrm>
    </dsp:sp>
    <dsp:sp modelId="{CF559177-654C-42EE-B352-DED0033075BC}">
      <dsp:nvSpPr>
        <dsp:cNvPr id="0" name=""/>
        <dsp:cNvSpPr/>
      </dsp:nvSpPr>
      <dsp:spPr>
        <a:xfrm>
          <a:off x="0" y="895347"/>
          <a:ext cx="6473780" cy="7722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পদমর্যাদা</a:t>
          </a:r>
          <a:endParaRPr lang="en-US" sz="3200" kern="1200"/>
        </a:p>
      </dsp:txBody>
      <dsp:txXfrm>
        <a:off x="37696" y="933043"/>
        <a:ext cx="6398388" cy="696808"/>
      </dsp:txXfrm>
    </dsp:sp>
    <dsp:sp modelId="{461902B8-ADE9-4B03-B029-2AC1DB6564F6}">
      <dsp:nvSpPr>
        <dsp:cNvPr id="0" name=""/>
        <dsp:cNvSpPr/>
      </dsp:nvSpPr>
      <dsp:spPr>
        <a:xfrm>
          <a:off x="0" y="1759708"/>
          <a:ext cx="6473780" cy="7722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কর্তৃপক্ষ</a:t>
          </a:r>
          <a:endParaRPr lang="en-US" sz="3200" kern="1200"/>
        </a:p>
      </dsp:txBody>
      <dsp:txXfrm>
        <a:off x="37696" y="1797404"/>
        <a:ext cx="6398388" cy="6968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DF353-5193-4878-ADA9-FCFA5F66EE54}">
      <dsp:nvSpPr>
        <dsp:cNvPr id="0" name=""/>
        <dsp:cNvSpPr/>
      </dsp:nvSpPr>
      <dsp:spPr>
        <a:xfrm>
          <a:off x="678274" y="0"/>
          <a:ext cx="10835451" cy="885680"/>
        </a:xfrm>
        <a:prstGeom prst="rightArrow">
          <a:avLst/>
        </a:prstGeom>
        <a:solidFill>
          <a:srgbClr val="7030A0"/>
        </a:solidFill>
        <a:ln w="38100" cap="flat" cmpd="sng" algn="ctr">
          <a:solidFill>
            <a:schemeClr val="bg1"/>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0F8287A-9DCD-4ACF-8879-595F145EDFBC}">
      <dsp:nvSpPr>
        <dsp:cNvPr id="0" name=""/>
        <dsp:cNvSpPr/>
      </dsp:nvSpPr>
      <dsp:spPr>
        <a:xfrm>
          <a:off x="2381089" y="0"/>
          <a:ext cx="7429820" cy="885680"/>
        </a:xfrm>
        <a:prstGeom prst="roundRect">
          <a:avLst/>
        </a:prstGeom>
        <a:solidFill>
          <a:schemeClr val="bg1"/>
        </a:solidFill>
        <a:ln w="38100">
          <a:solidFill>
            <a:srgbClr val="FF33CC"/>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bn-IN" sz="3600" kern="1200" dirty="0" smtClean="0">
              <a:solidFill>
                <a:schemeClr val="tx1"/>
              </a:solidFill>
            </a:rPr>
            <a:t>নিচের ছবিগুলো লক্ষ্য কর এবং চিন্তা করে লিখ</a:t>
          </a:r>
          <a:endParaRPr lang="en-US" sz="3600" kern="1200" dirty="0">
            <a:solidFill>
              <a:schemeClr val="tx1"/>
            </a:solidFill>
          </a:endParaRPr>
        </a:p>
      </dsp:txBody>
      <dsp:txXfrm>
        <a:off x="2424324" y="43235"/>
        <a:ext cx="7343350" cy="799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22443-8A87-4955-AFC2-332CB0CD87AF}">
      <dsp:nvSpPr>
        <dsp:cNvPr id="0" name=""/>
        <dsp:cNvSpPr/>
      </dsp:nvSpPr>
      <dsp:spPr>
        <a:xfrm>
          <a:off x="0" y="42480"/>
          <a:ext cx="7557247" cy="823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a:t>
          </a:r>
          <a:r>
            <a:rPr lang="bn-IN" sz="3200" kern="1200" smtClean="0"/>
            <a:t>মোঃ এনামুল হক</a:t>
          </a:r>
          <a:endParaRPr lang="en-US" sz="3200" kern="1200"/>
        </a:p>
      </dsp:txBody>
      <dsp:txXfrm>
        <a:off x="40209" y="82689"/>
        <a:ext cx="7476829" cy="743262"/>
      </dsp:txXfrm>
    </dsp:sp>
    <dsp:sp modelId="{8CEB61B9-9DF3-4BAE-BBC0-DFC142E87389}">
      <dsp:nvSpPr>
        <dsp:cNvPr id="0" name=""/>
        <dsp:cNvSpPr/>
      </dsp:nvSpPr>
      <dsp:spPr>
        <a:xfrm>
          <a:off x="0" y="992880"/>
          <a:ext cx="7557247" cy="823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a:t>
          </a:r>
          <a:r>
            <a:rPr lang="bn-IN" sz="3200" kern="1200" smtClean="0"/>
            <a:t>প্রভাষক সমাজবিজ্ঞান</a:t>
          </a:r>
          <a:endParaRPr lang="en-US" sz="3200" kern="1200"/>
        </a:p>
      </dsp:txBody>
      <dsp:txXfrm>
        <a:off x="40209" y="1033089"/>
        <a:ext cx="7476829" cy="743262"/>
      </dsp:txXfrm>
    </dsp:sp>
    <dsp:sp modelId="{A504EBF7-2F57-4A54-A554-2C3F487B84FE}">
      <dsp:nvSpPr>
        <dsp:cNvPr id="0" name=""/>
        <dsp:cNvSpPr/>
      </dsp:nvSpPr>
      <dsp:spPr>
        <a:xfrm>
          <a:off x="0" y="1943280"/>
          <a:ext cx="7557247" cy="823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a:t>
          </a:r>
          <a:r>
            <a:rPr lang="bn-IN" sz="3200" kern="1200" smtClean="0"/>
            <a:t>কাকনহাট কলেজ,রাজশাহী</a:t>
          </a:r>
          <a:endParaRPr lang="en-US" sz="3200" kern="1200"/>
        </a:p>
      </dsp:txBody>
      <dsp:txXfrm>
        <a:off x="40209" y="1983489"/>
        <a:ext cx="7476829" cy="743262"/>
      </dsp:txXfrm>
    </dsp:sp>
    <dsp:sp modelId="{BE7B862C-F582-47C1-B18B-E982748F2510}">
      <dsp:nvSpPr>
        <dsp:cNvPr id="0" name=""/>
        <dsp:cNvSpPr/>
      </dsp:nvSpPr>
      <dsp:spPr>
        <a:xfrm>
          <a:off x="0" y="2893680"/>
          <a:ext cx="7557247" cy="823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a:t>
          </a:r>
          <a:r>
            <a:rPr lang="bn-IN" sz="3200" kern="1200" smtClean="0"/>
            <a:t>ইনডেক্স নং ৪০৯০৭৯</a:t>
          </a:r>
          <a:endParaRPr lang="en-US" sz="3200" kern="1200"/>
        </a:p>
      </dsp:txBody>
      <dsp:txXfrm>
        <a:off x="40209" y="2933889"/>
        <a:ext cx="7476829" cy="743262"/>
      </dsp:txXfrm>
    </dsp:sp>
    <dsp:sp modelId="{D9DC5C16-2652-4CEC-86B1-3F67786527B7}">
      <dsp:nvSpPr>
        <dsp:cNvPr id="0" name=""/>
        <dsp:cNvSpPr/>
      </dsp:nvSpPr>
      <dsp:spPr>
        <a:xfrm>
          <a:off x="0" y="3844081"/>
          <a:ext cx="7557247" cy="823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a:t>
          </a:r>
          <a:r>
            <a:rPr lang="bn-IN" sz="3200" kern="1200" smtClean="0"/>
            <a:t>মোবাঃ০১৭১৫০৪১৭৯৭</a:t>
          </a:r>
          <a:endParaRPr lang="en-US" sz="3200" kern="1200"/>
        </a:p>
      </dsp:txBody>
      <dsp:txXfrm>
        <a:off x="40209" y="3884290"/>
        <a:ext cx="7476829" cy="743262"/>
      </dsp:txXfrm>
    </dsp:sp>
    <dsp:sp modelId="{1243A31A-560E-4992-AAC5-06DCFA89AA14}">
      <dsp:nvSpPr>
        <dsp:cNvPr id="0" name=""/>
        <dsp:cNvSpPr/>
      </dsp:nvSpPr>
      <dsp:spPr>
        <a:xfrm>
          <a:off x="0" y="4794481"/>
          <a:ext cx="7557247" cy="823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mj-lt"/>
            </a:rPr>
            <a:t>*</a:t>
          </a:r>
          <a:r>
            <a:rPr lang="bn-IN" sz="2800" kern="1200" dirty="0" smtClean="0">
              <a:latin typeface="+mj-lt"/>
            </a:rPr>
            <a:t>ই মেইলঃ</a:t>
          </a:r>
          <a:r>
            <a:rPr lang="en-US" sz="2800" kern="1200" dirty="0" smtClean="0">
              <a:latin typeface="+mj-lt"/>
            </a:rPr>
            <a:t> enamulbiroil@gmail.com</a:t>
          </a:r>
          <a:endParaRPr lang="en-US" sz="2800" kern="1200" dirty="0">
            <a:latin typeface="+mj-lt"/>
          </a:endParaRPr>
        </a:p>
      </dsp:txBody>
      <dsp:txXfrm>
        <a:off x="40209" y="4834690"/>
        <a:ext cx="7476829" cy="7432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9023A-AF1A-4318-9576-BE8D73D73137}">
      <dsp:nvSpPr>
        <dsp:cNvPr id="0" name=""/>
        <dsp:cNvSpPr/>
      </dsp:nvSpPr>
      <dsp:spPr>
        <a:xfrm>
          <a:off x="914399" y="0"/>
          <a:ext cx="10363200" cy="1017430"/>
        </a:xfrm>
        <a:prstGeom prst="rightArrow">
          <a:avLst/>
        </a:prstGeom>
        <a:solidFill>
          <a:srgbClr val="7030A0"/>
        </a:solidFill>
        <a:ln w="38100" cap="flat" cmpd="sng" algn="ctr">
          <a:solidFill>
            <a:schemeClr val="bg1"/>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05336E2-267B-4B15-9F99-0F3E07F8F896}">
      <dsp:nvSpPr>
        <dsp:cNvPr id="0" name=""/>
        <dsp:cNvSpPr/>
      </dsp:nvSpPr>
      <dsp:spPr>
        <a:xfrm>
          <a:off x="2529710" y="0"/>
          <a:ext cx="7132579" cy="1017430"/>
        </a:xfrm>
        <a:prstGeom prst="roundRect">
          <a:avLst/>
        </a:prstGeom>
        <a:solidFill>
          <a:schemeClr val="bg1"/>
        </a:solidFill>
        <a:ln w="38100">
          <a:solidFill>
            <a:srgbClr val="FF33CC"/>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bn-IN" sz="4300" kern="1200" dirty="0" smtClean="0">
              <a:solidFill>
                <a:schemeClr val="tx1"/>
              </a:solidFill>
            </a:rPr>
            <a:t>দলীয় কাজ(২০ মিনিট)</a:t>
          </a:r>
          <a:endParaRPr lang="en-US" sz="4300" kern="1200" dirty="0">
            <a:solidFill>
              <a:schemeClr val="tx1"/>
            </a:solidFill>
          </a:endParaRPr>
        </a:p>
      </dsp:txBody>
      <dsp:txXfrm>
        <a:off x="2579377" y="49667"/>
        <a:ext cx="7033245" cy="91809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8A657-B1E1-4D55-AB48-358D820FD092}">
      <dsp:nvSpPr>
        <dsp:cNvPr id="0" name=""/>
        <dsp:cNvSpPr/>
      </dsp:nvSpPr>
      <dsp:spPr>
        <a:xfrm>
          <a:off x="3" y="0"/>
          <a:ext cx="12191993" cy="3799268"/>
        </a:xfrm>
        <a:prstGeom prst="rightArrow">
          <a:avLst/>
        </a:prstGeom>
        <a:solidFill>
          <a:srgbClr val="FBBDE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dsp:style>
    </dsp:sp>
    <dsp:sp modelId="{9442C5B7-EEA7-4CAF-9C85-765C1314B82D}">
      <dsp:nvSpPr>
        <dsp:cNvPr id="0" name=""/>
        <dsp:cNvSpPr/>
      </dsp:nvSpPr>
      <dsp:spPr>
        <a:xfrm>
          <a:off x="0" y="1229929"/>
          <a:ext cx="12183468" cy="1519707"/>
        </a:xfrm>
        <a:prstGeom prst="roundRect">
          <a:avLst/>
        </a:prstGeom>
        <a:solidFill>
          <a:schemeClr val="bg1"/>
        </a:solidFill>
        <a:ln w="57150" cap="flat" cmpd="sng" algn="ctr">
          <a:solidFill>
            <a:srgbClr val="0070C0"/>
          </a:solid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err="1" smtClean="0">
              <a:solidFill>
                <a:schemeClr val="tx1"/>
              </a:solidFill>
            </a:rPr>
            <a:t>ছাত্র</a:t>
          </a:r>
          <a:r>
            <a:rPr lang="en-US" sz="4000" kern="1200" dirty="0" smtClean="0">
              <a:solidFill>
                <a:schemeClr val="tx1"/>
              </a:solidFill>
            </a:rPr>
            <a:t>/</a:t>
          </a:r>
          <a:r>
            <a:rPr lang="en-US" sz="4000" kern="1200" dirty="0" err="1" smtClean="0">
              <a:solidFill>
                <a:schemeClr val="tx1"/>
              </a:solidFill>
            </a:rPr>
            <a:t>ছাত্রীরা</a:t>
          </a:r>
          <a:r>
            <a:rPr lang="en-US" sz="4000" kern="1200" dirty="0" smtClean="0">
              <a:solidFill>
                <a:schemeClr val="tx1"/>
              </a:solidFill>
            </a:rPr>
            <a:t> </a:t>
          </a:r>
          <a:r>
            <a:rPr lang="en-US" sz="4000" kern="1200" dirty="0" err="1" smtClean="0">
              <a:solidFill>
                <a:schemeClr val="tx1"/>
              </a:solidFill>
            </a:rPr>
            <a:t>তিনটি</a:t>
          </a:r>
          <a:r>
            <a:rPr lang="en-US" sz="4000" kern="1200" dirty="0" smtClean="0">
              <a:solidFill>
                <a:schemeClr val="tx1"/>
              </a:solidFill>
            </a:rPr>
            <a:t> </a:t>
          </a:r>
          <a:r>
            <a:rPr lang="en-US" sz="4000" kern="1200" dirty="0" err="1" smtClean="0">
              <a:solidFill>
                <a:schemeClr val="tx1"/>
              </a:solidFill>
            </a:rPr>
            <a:t>দলে</a:t>
          </a:r>
          <a:r>
            <a:rPr lang="en-US" sz="4000" kern="1200" dirty="0" smtClean="0">
              <a:solidFill>
                <a:schemeClr val="tx1"/>
              </a:solidFill>
            </a:rPr>
            <a:t> </a:t>
          </a:r>
          <a:r>
            <a:rPr lang="en-US" sz="4000" kern="1200" dirty="0" err="1" smtClean="0">
              <a:solidFill>
                <a:schemeClr val="tx1"/>
              </a:solidFill>
            </a:rPr>
            <a:t>ভাগ</a:t>
          </a:r>
          <a:r>
            <a:rPr lang="en-US" sz="4000" kern="1200" dirty="0" smtClean="0">
              <a:solidFill>
                <a:schemeClr val="tx1"/>
              </a:solidFill>
            </a:rPr>
            <a:t> </a:t>
          </a:r>
          <a:r>
            <a:rPr lang="en-US" sz="4000" kern="1200" dirty="0" err="1" smtClean="0">
              <a:solidFill>
                <a:schemeClr val="tx1"/>
              </a:solidFill>
            </a:rPr>
            <a:t>হয়ে</a:t>
          </a:r>
          <a:r>
            <a:rPr lang="en-US" sz="4000" kern="1200" dirty="0" smtClean="0">
              <a:solidFill>
                <a:schemeClr val="tx1"/>
              </a:solidFill>
            </a:rPr>
            <a:t> </a:t>
          </a:r>
          <a:r>
            <a:rPr lang="bn-IN" sz="4000" kern="1200" dirty="0" smtClean="0">
              <a:solidFill>
                <a:schemeClr val="tx1"/>
              </a:solidFill>
            </a:rPr>
            <a:t>সংঘ ও সম্প্রদায়ের মধ্যে পার্থক্য </a:t>
          </a:r>
          <a:r>
            <a:rPr lang="en-US" sz="4000" kern="1200" dirty="0" err="1" smtClean="0">
              <a:solidFill>
                <a:schemeClr val="tx1"/>
              </a:solidFill>
            </a:rPr>
            <a:t>লিখবে</a:t>
          </a:r>
          <a:endParaRPr lang="en-US" sz="4000" kern="1200" dirty="0">
            <a:solidFill>
              <a:schemeClr val="tx1"/>
            </a:solidFill>
          </a:endParaRPr>
        </a:p>
      </dsp:txBody>
      <dsp:txXfrm>
        <a:off x="74186" y="1304115"/>
        <a:ext cx="12035096" cy="13713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8E47F-E5F2-46B3-9375-FC27174F3CCD}">
      <dsp:nvSpPr>
        <dsp:cNvPr id="0" name=""/>
        <dsp:cNvSpPr/>
      </dsp:nvSpPr>
      <dsp:spPr>
        <a:xfrm>
          <a:off x="914399" y="0"/>
          <a:ext cx="10363200" cy="1056068"/>
        </a:xfrm>
        <a:prstGeom prst="rightArrow">
          <a:avLst/>
        </a:prstGeom>
        <a:solidFill>
          <a:srgbClr val="00B050"/>
        </a:solidFill>
        <a:ln w="381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86BBF53A-D1E5-4C18-A794-E4A05345717F}">
      <dsp:nvSpPr>
        <dsp:cNvPr id="0" name=""/>
        <dsp:cNvSpPr/>
      </dsp:nvSpPr>
      <dsp:spPr>
        <a:xfrm>
          <a:off x="3554571" y="99395"/>
          <a:ext cx="5082856" cy="857277"/>
        </a:xfrm>
        <a:prstGeom prst="roundRect">
          <a:avLst/>
        </a:prstGeom>
        <a:solidFill>
          <a:schemeClr val="accent4">
            <a:lumMod val="20000"/>
            <a:lumOff val="80000"/>
          </a:schemeClr>
        </a:solidFill>
        <a:ln w="38100">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bn-IN" sz="4400" b="0" kern="1200" dirty="0" smtClean="0">
              <a:solidFill>
                <a:schemeClr val="tx1"/>
              </a:solidFill>
              <a:latin typeface="+mj-lt"/>
            </a:rPr>
            <a:t>পাঠ</a:t>
          </a:r>
          <a:r>
            <a:rPr lang="en-US" sz="4400" b="0" kern="1200" dirty="0" smtClean="0">
              <a:solidFill>
                <a:schemeClr val="tx1"/>
              </a:solidFill>
              <a:latin typeface="+mj-lt"/>
            </a:rPr>
            <a:t> </a:t>
          </a:r>
          <a:r>
            <a:rPr lang="en-US" sz="4400" kern="1200" dirty="0" err="1" smtClean="0">
              <a:solidFill>
                <a:schemeClr val="tx1"/>
              </a:solidFill>
              <a:latin typeface="+mj-lt"/>
            </a:rPr>
            <a:t>পরিচিতি</a:t>
          </a:r>
          <a:endParaRPr lang="en-US" sz="4400" kern="1200" dirty="0">
            <a:solidFill>
              <a:schemeClr val="tx1"/>
            </a:solidFill>
            <a:latin typeface="+mj-lt"/>
          </a:endParaRPr>
        </a:p>
      </dsp:txBody>
      <dsp:txXfrm>
        <a:off x="3596420" y="141244"/>
        <a:ext cx="4999158" cy="7735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853FC-1B7C-4D43-B0D2-EC4355522390}">
      <dsp:nvSpPr>
        <dsp:cNvPr id="0" name=""/>
        <dsp:cNvSpPr/>
      </dsp:nvSpPr>
      <dsp:spPr>
        <a:xfrm>
          <a:off x="0" y="42765"/>
          <a:ext cx="12075459" cy="823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latin typeface="+mn-lt"/>
            </a:rPr>
            <a:t>*শ্রেণিঃ  একাদশ</a:t>
          </a:r>
          <a:endParaRPr lang="en-US" sz="3200" kern="1200">
            <a:latin typeface="+mn-lt"/>
          </a:endParaRPr>
        </a:p>
      </dsp:txBody>
      <dsp:txXfrm>
        <a:off x="40209" y="82974"/>
        <a:ext cx="11995041" cy="743262"/>
      </dsp:txXfrm>
    </dsp:sp>
    <dsp:sp modelId="{B604836C-1349-4B08-9C14-2F3AB6469A63}">
      <dsp:nvSpPr>
        <dsp:cNvPr id="0" name=""/>
        <dsp:cNvSpPr/>
      </dsp:nvSpPr>
      <dsp:spPr>
        <a:xfrm>
          <a:off x="0" y="993165"/>
          <a:ext cx="12075459" cy="823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latin typeface="+mn-lt"/>
            </a:rPr>
            <a:t>*বিষয়ঃ  সমাজবিজ্ঞান</a:t>
          </a:r>
          <a:endParaRPr lang="en-US" sz="3200" kern="1200">
            <a:latin typeface="+mn-lt"/>
          </a:endParaRPr>
        </a:p>
      </dsp:txBody>
      <dsp:txXfrm>
        <a:off x="40209" y="1033374"/>
        <a:ext cx="11995041" cy="743262"/>
      </dsp:txXfrm>
    </dsp:sp>
    <dsp:sp modelId="{4587FCD8-AF58-431C-903A-CF68072861CC}">
      <dsp:nvSpPr>
        <dsp:cNvPr id="0" name=""/>
        <dsp:cNvSpPr/>
      </dsp:nvSpPr>
      <dsp:spPr>
        <a:xfrm>
          <a:off x="0" y="1943565"/>
          <a:ext cx="12075459" cy="823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latin typeface="+mn-lt"/>
            </a:rPr>
            <a:t>*অধ্যায়ঃ  চতুর্থ(সমাজবিজ্ঞানের মৌল প্রত্যয়)</a:t>
          </a:r>
          <a:endParaRPr lang="en-US" sz="3200" kern="1200">
            <a:latin typeface="+mn-lt"/>
          </a:endParaRPr>
        </a:p>
      </dsp:txBody>
      <dsp:txXfrm>
        <a:off x="40209" y="1983774"/>
        <a:ext cx="11995041" cy="743262"/>
      </dsp:txXfrm>
    </dsp:sp>
    <dsp:sp modelId="{B7E4ADAC-AB40-4ADB-9D8B-B867C071F030}">
      <dsp:nvSpPr>
        <dsp:cNvPr id="0" name=""/>
        <dsp:cNvSpPr/>
      </dsp:nvSpPr>
      <dsp:spPr>
        <a:xfrm>
          <a:off x="0" y="2893965"/>
          <a:ext cx="12075459" cy="823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latin typeface="+mn-lt"/>
            </a:rPr>
            <a:t>*পদ্ধতিঃ  দলীয় আলোচনা</a:t>
          </a:r>
          <a:endParaRPr lang="en-US" sz="3200" kern="1200">
            <a:latin typeface="+mn-lt"/>
          </a:endParaRPr>
        </a:p>
      </dsp:txBody>
      <dsp:txXfrm>
        <a:off x="40209" y="2934174"/>
        <a:ext cx="11995041" cy="743262"/>
      </dsp:txXfrm>
    </dsp:sp>
    <dsp:sp modelId="{8F6A0963-E12C-42DC-BC16-F8191E325E36}">
      <dsp:nvSpPr>
        <dsp:cNvPr id="0" name=""/>
        <dsp:cNvSpPr/>
      </dsp:nvSpPr>
      <dsp:spPr>
        <a:xfrm>
          <a:off x="0" y="3844365"/>
          <a:ext cx="12075459" cy="823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dirty="0" smtClean="0">
              <a:latin typeface="+mn-lt"/>
            </a:rPr>
            <a:t>*সময়ঃ   </a:t>
          </a:r>
          <a:r>
            <a:rPr lang="en-US" sz="3200" kern="1200" dirty="0" smtClean="0">
              <a:latin typeface="+mn-lt"/>
            </a:rPr>
            <a:t>5</a:t>
          </a:r>
          <a:r>
            <a:rPr lang="bn-IN" sz="3200" kern="1200" dirty="0" smtClean="0">
              <a:latin typeface="+mn-lt"/>
            </a:rPr>
            <a:t>০মিনিট</a:t>
          </a:r>
          <a:endParaRPr lang="en-US" sz="3200" kern="1200" dirty="0">
            <a:latin typeface="+mn-lt"/>
          </a:endParaRPr>
        </a:p>
      </dsp:txBody>
      <dsp:txXfrm>
        <a:off x="40209" y="3884574"/>
        <a:ext cx="11995041" cy="743262"/>
      </dsp:txXfrm>
    </dsp:sp>
    <dsp:sp modelId="{5425147B-6D17-48B6-AEBD-F1819F9159BE}">
      <dsp:nvSpPr>
        <dsp:cNvPr id="0" name=""/>
        <dsp:cNvSpPr/>
      </dsp:nvSpPr>
      <dsp:spPr>
        <a:xfrm>
          <a:off x="0" y="4794765"/>
          <a:ext cx="12075459" cy="823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latin typeface="+mn-lt"/>
            </a:rPr>
            <a:t>*তারিখঃ ১৪/০৮/২০১৬</a:t>
          </a:r>
          <a:endParaRPr lang="en-US" sz="3200" kern="1200">
            <a:latin typeface="+mn-lt"/>
          </a:endParaRPr>
        </a:p>
      </dsp:txBody>
      <dsp:txXfrm>
        <a:off x="40209" y="4834974"/>
        <a:ext cx="11995041" cy="7432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6AE2D-E5DD-4FA1-98F0-D80AE8063240}">
      <dsp:nvSpPr>
        <dsp:cNvPr id="0" name=""/>
        <dsp:cNvSpPr/>
      </dsp:nvSpPr>
      <dsp:spPr>
        <a:xfrm>
          <a:off x="3" y="0"/>
          <a:ext cx="12191993" cy="1133341"/>
        </a:xfrm>
        <a:prstGeom prst="rightArrow">
          <a:avLst/>
        </a:prstGeom>
        <a:solidFill>
          <a:srgbClr val="FBBDEF"/>
        </a:solidFill>
        <a:ln w="381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3A84457D-5F80-4CD7-A3B9-390F10D9F6BD}">
      <dsp:nvSpPr>
        <dsp:cNvPr id="0" name=""/>
        <dsp:cNvSpPr/>
      </dsp:nvSpPr>
      <dsp:spPr>
        <a:xfrm>
          <a:off x="1426186" y="103029"/>
          <a:ext cx="9339626" cy="927281"/>
        </a:xfrm>
        <a:prstGeom prst="roundRect">
          <a:avLst/>
        </a:prstGeom>
        <a:solidFill>
          <a:schemeClr val="accent4">
            <a:lumMod val="20000"/>
            <a:lumOff val="80000"/>
          </a:schemeClr>
        </a:solidFill>
        <a:ln w="38100">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bn-IN" sz="3600" kern="1200" dirty="0" smtClean="0">
              <a:solidFill>
                <a:schemeClr val="tx1"/>
              </a:solidFill>
            </a:rPr>
            <a:t>নিচের ছবিগুলো লক্ষ্য কর এবংচিন্তা করে বল তা কি নির্দেশ করে</a:t>
          </a:r>
          <a:endParaRPr lang="en-US" sz="3600" kern="1200" dirty="0">
            <a:solidFill>
              <a:schemeClr val="tx1"/>
            </a:solidFill>
          </a:endParaRPr>
        </a:p>
      </dsp:txBody>
      <dsp:txXfrm>
        <a:off x="1471452" y="148295"/>
        <a:ext cx="9249094" cy="8367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C51AE-BA70-4DD2-88F1-594368B69514}">
      <dsp:nvSpPr>
        <dsp:cNvPr id="0" name=""/>
        <dsp:cNvSpPr/>
      </dsp:nvSpPr>
      <dsp:spPr>
        <a:xfrm>
          <a:off x="914399" y="0"/>
          <a:ext cx="10363200" cy="914398"/>
        </a:xfrm>
        <a:prstGeom prst="rightArrow">
          <a:avLst/>
        </a:prstGeom>
        <a:solidFill>
          <a:srgbClr val="FBBDEF"/>
        </a:solidFill>
        <a:ln w="38100" cap="flat" cmpd="sng" algn="ctr">
          <a:noFill/>
          <a:prstDash val="solid"/>
          <a:miter lim="800000"/>
        </a:ln>
        <a:effectLst>
          <a:innerShdw blurRad="114300">
            <a:prstClr val="black"/>
          </a:inn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E2458475-CBF7-46A0-9484-5190DE40D2DE}">
      <dsp:nvSpPr>
        <dsp:cNvPr id="0" name=""/>
        <dsp:cNvSpPr/>
      </dsp:nvSpPr>
      <dsp:spPr>
        <a:xfrm>
          <a:off x="3614665" y="0"/>
          <a:ext cx="4962668" cy="914398"/>
        </a:xfrm>
        <a:prstGeom prst="roundRect">
          <a:avLst/>
        </a:prstGeom>
        <a:solidFill>
          <a:schemeClr val="accent4">
            <a:lumMod val="20000"/>
            <a:lumOff val="80000"/>
          </a:schemeClr>
        </a:solidFill>
        <a:ln w="38100">
          <a:solidFill>
            <a:srgbClr val="FF33CC"/>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bn-IN" sz="3700" kern="1200" smtClean="0">
              <a:solidFill>
                <a:schemeClr val="tx1"/>
              </a:solidFill>
            </a:rPr>
            <a:t>আজকের পাঠ </a:t>
          </a:r>
          <a:endParaRPr lang="en-US" sz="3700" kern="1200">
            <a:solidFill>
              <a:schemeClr val="tx1"/>
            </a:solidFill>
          </a:endParaRPr>
        </a:p>
      </dsp:txBody>
      <dsp:txXfrm>
        <a:off x="3659302" y="44637"/>
        <a:ext cx="4873394" cy="8251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A7581-7C76-4F09-A1FC-A95126553C12}">
      <dsp:nvSpPr>
        <dsp:cNvPr id="0" name=""/>
        <dsp:cNvSpPr/>
      </dsp:nvSpPr>
      <dsp:spPr>
        <a:xfrm>
          <a:off x="2678664" y="0"/>
          <a:ext cx="5711781" cy="5711781"/>
        </a:xfrm>
        <a:prstGeom prst="triangle">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C50CA5-DC75-47A9-9755-E0661214AF0E}">
      <dsp:nvSpPr>
        <dsp:cNvPr id="0" name=""/>
        <dsp:cNvSpPr/>
      </dsp:nvSpPr>
      <dsp:spPr>
        <a:xfrm>
          <a:off x="5339621" y="572634"/>
          <a:ext cx="4102523" cy="1891250"/>
        </a:xfrm>
        <a:prstGeom prst="roundRect">
          <a:avLst/>
        </a:prstGeom>
        <a:solidFill>
          <a:schemeClr val="accent2">
            <a:lumMod val="20000"/>
            <a:lumOff val="80000"/>
            <a:alpha val="90000"/>
          </a:schemeClr>
        </a:solidFill>
        <a:ln w="38100">
          <a:solidFill>
            <a:srgbClr val="FF33CC"/>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4320" tIns="274320" rIns="274320" bIns="274320" numCol="1" spcCol="1270" anchor="ctr" anchorCtr="0">
          <a:noAutofit/>
        </a:bodyPr>
        <a:lstStyle/>
        <a:p>
          <a:pPr lvl="0" algn="ctr" defTabSz="3200400" rtl="0">
            <a:lnSpc>
              <a:spcPct val="90000"/>
            </a:lnSpc>
            <a:spcBef>
              <a:spcPct val="0"/>
            </a:spcBef>
            <a:spcAft>
              <a:spcPct val="35000"/>
            </a:spcAft>
          </a:pPr>
          <a:r>
            <a:rPr lang="bn-IN" sz="7200" kern="1200" dirty="0" smtClean="0">
              <a:latin typeface="+mj-lt"/>
            </a:rPr>
            <a:t>সংঘ</a:t>
          </a:r>
          <a:endParaRPr lang="en-US" sz="7200" kern="1200" dirty="0">
            <a:latin typeface="+mj-lt"/>
          </a:endParaRPr>
        </a:p>
      </dsp:txBody>
      <dsp:txXfrm>
        <a:off x="5431944" y="664957"/>
        <a:ext cx="3917877" cy="1706604"/>
      </dsp:txXfrm>
    </dsp:sp>
    <dsp:sp modelId="{34819C6A-7A3C-47D9-859C-64B64604D006}">
      <dsp:nvSpPr>
        <dsp:cNvPr id="0" name=""/>
        <dsp:cNvSpPr/>
      </dsp:nvSpPr>
      <dsp:spPr>
        <a:xfrm>
          <a:off x="5268431" y="2809715"/>
          <a:ext cx="4244904" cy="1983600"/>
        </a:xfrm>
        <a:prstGeom prst="roundRect">
          <a:avLst/>
        </a:prstGeom>
        <a:solidFill>
          <a:schemeClr val="lt1">
            <a:alpha val="90000"/>
            <a:hueOff val="0"/>
            <a:satOff val="0"/>
            <a:lumOff val="0"/>
            <a:alphaOff val="0"/>
          </a:schemeClr>
        </a:solidFill>
        <a:ln w="38100">
          <a:solidFill>
            <a:srgbClr val="FF33CC"/>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lvl="0" algn="ctr" defTabSz="2578100" rtl="0">
            <a:lnSpc>
              <a:spcPct val="90000"/>
            </a:lnSpc>
            <a:spcBef>
              <a:spcPct val="0"/>
            </a:spcBef>
            <a:spcAft>
              <a:spcPct val="35000"/>
            </a:spcAft>
          </a:pPr>
          <a:r>
            <a:rPr lang="en-US" sz="5800" kern="1200" dirty="0" smtClean="0">
              <a:latin typeface="Times New Roman" panose="02020603050405020304" pitchFamily="18" charset="0"/>
              <a:cs typeface="Times New Roman" panose="02020603050405020304" pitchFamily="18" charset="0"/>
            </a:rPr>
            <a:t>Association</a:t>
          </a:r>
          <a:endParaRPr lang="en-US" sz="5800" kern="1200" dirty="0">
            <a:latin typeface="Times New Roman" panose="02020603050405020304" pitchFamily="18" charset="0"/>
            <a:cs typeface="Times New Roman" panose="02020603050405020304" pitchFamily="18" charset="0"/>
          </a:endParaRPr>
        </a:p>
      </dsp:txBody>
      <dsp:txXfrm>
        <a:off x="5365262" y="2906546"/>
        <a:ext cx="4051242" cy="1789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25C33-F355-4031-9D4B-ED5BA6FD6D61}">
      <dsp:nvSpPr>
        <dsp:cNvPr id="0" name=""/>
        <dsp:cNvSpPr/>
      </dsp:nvSpPr>
      <dsp:spPr>
        <a:xfrm>
          <a:off x="914399" y="0"/>
          <a:ext cx="10363200" cy="965914"/>
        </a:xfrm>
        <a:prstGeom prst="rightArrow">
          <a:avLst/>
        </a:prstGeom>
        <a:solidFill>
          <a:srgbClr val="7030A0"/>
        </a:solidFill>
        <a:ln w="381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3986BF15-D28E-4CA6-92B6-DE05A94107A3}">
      <dsp:nvSpPr>
        <dsp:cNvPr id="0" name=""/>
        <dsp:cNvSpPr/>
      </dsp:nvSpPr>
      <dsp:spPr>
        <a:xfrm>
          <a:off x="3846484" y="0"/>
          <a:ext cx="4499030" cy="965914"/>
        </a:xfrm>
        <a:prstGeom prst="roundRect">
          <a:avLst/>
        </a:prstGeom>
        <a:solidFill>
          <a:schemeClr val="accent4">
            <a:lumMod val="20000"/>
            <a:lumOff val="80000"/>
          </a:schemeClr>
        </a:solidFill>
        <a:ln w="38100">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bn-IN" sz="3900" kern="1200" dirty="0" smtClean="0">
              <a:solidFill>
                <a:schemeClr val="tx1"/>
              </a:solidFill>
            </a:rPr>
            <a:t>শিখনফল</a:t>
          </a:r>
          <a:endParaRPr lang="en-US" sz="3900" kern="1200" dirty="0">
            <a:solidFill>
              <a:schemeClr val="tx1"/>
            </a:solidFill>
          </a:endParaRPr>
        </a:p>
      </dsp:txBody>
      <dsp:txXfrm>
        <a:off x="3893636" y="47152"/>
        <a:ext cx="4404726" cy="8716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CEBC0-A423-480E-B585-46D7F422ABB8}">
      <dsp:nvSpPr>
        <dsp:cNvPr id="0" name=""/>
        <dsp:cNvSpPr/>
      </dsp:nvSpPr>
      <dsp:spPr>
        <a:xfrm>
          <a:off x="0" y="44326"/>
          <a:ext cx="12192000" cy="125482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bn-IN" sz="5200" kern="1200" smtClean="0"/>
            <a:t>এই পাঠ শেষে শিক্ষার্থীরা-------------------------</a:t>
          </a:r>
          <a:endParaRPr lang="en-US" sz="5200" kern="1200"/>
        </a:p>
      </dsp:txBody>
      <dsp:txXfrm>
        <a:off x="61256" y="105582"/>
        <a:ext cx="12069488" cy="1132313"/>
      </dsp:txXfrm>
    </dsp:sp>
    <dsp:sp modelId="{8EDB36FA-EB9F-4B25-A487-C65AF0710F4A}">
      <dsp:nvSpPr>
        <dsp:cNvPr id="0" name=""/>
        <dsp:cNvSpPr/>
      </dsp:nvSpPr>
      <dsp:spPr>
        <a:xfrm>
          <a:off x="0" y="1448912"/>
          <a:ext cx="12192000" cy="125482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bn-IN" sz="5200" kern="1200" smtClean="0"/>
            <a:t>*সংঘ কি তা বলতে পারবে</a:t>
          </a:r>
          <a:endParaRPr lang="en-US" sz="5200" kern="1200"/>
        </a:p>
      </dsp:txBody>
      <dsp:txXfrm>
        <a:off x="61256" y="1510168"/>
        <a:ext cx="12069488" cy="1132313"/>
      </dsp:txXfrm>
    </dsp:sp>
    <dsp:sp modelId="{3895DD5D-FF91-4D73-B5F8-DC2CDB87D801}">
      <dsp:nvSpPr>
        <dsp:cNvPr id="0" name=""/>
        <dsp:cNvSpPr/>
      </dsp:nvSpPr>
      <dsp:spPr>
        <a:xfrm>
          <a:off x="0" y="2853496"/>
          <a:ext cx="12192000" cy="125482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bn-IN" sz="5200" kern="1200" smtClean="0"/>
            <a:t>*সংঘের উপাদান উল্লেখ করতে পারবে</a:t>
          </a:r>
          <a:endParaRPr lang="en-US" sz="5200" kern="1200"/>
        </a:p>
      </dsp:txBody>
      <dsp:txXfrm>
        <a:off x="61256" y="2914752"/>
        <a:ext cx="12069488" cy="1132313"/>
      </dsp:txXfrm>
    </dsp:sp>
    <dsp:sp modelId="{E2FB7534-F35D-4FAC-88BD-0BB0A5C0A086}">
      <dsp:nvSpPr>
        <dsp:cNvPr id="0" name=""/>
        <dsp:cNvSpPr/>
      </dsp:nvSpPr>
      <dsp:spPr>
        <a:xfrm>
          <a:off x="0" y="4258082"/>
          <a:ext cx="12192000" cy="125482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bn-IN" sz="5200" kern="1200" smtClean="0"/>
            <a:t>*সংঘ ও সম্প্রদায়ের </a:t>
          </a:r>
          <a:r>
            <a:rPr lang="en-US" sz="5200" kern="1200" smtClean="0"/>
            <a:t>পার্থক্য </a:t>
          </a:r>
          <a:r>
            <a:rPr lang="bn-IN" sz="5200" kern="1200" smtClean="0"/>
            <a:t>নির্ণয় করতে পারবে</a:t>
          </a:r>
          <a:endParaRPr lang="en-US" sz="5200" kern="1200"/>
        </a:p>
      </dsp:txBody>
      <dsp:txXfrm>
        <a:off x="61256" y="4319338"/>
        <a:ext cx="1206948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B2A6AD-C89A-4E31-BF3A-DA3204D93887}"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85BD8-B8A0-4CC1-B818-60E8E135E238}" type="slidenum">
              <a:rPr lang="en-US" smtClean="0"/>
              <a:t>‹#›</a:t>
            </a:fld>
            <a:endParaRPr lang="en-US"/>
          </a:p>
        </p:txBody>
      </p:sp>
    </p:spTree>
    <p:extLst>
      <p:ext uri="{BB962C8B-B14F-4D97-AF65-F5344CB8AC3E}">
        <p14:creationId xmlns:p14="http://schemas.microsoft.com/office/powerpoint/2010/main" val="400765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2A6AD-C89A-4E31-BF3A-DA3204D93887}"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85BD8-B8A0-4CC1-B818-60E8E135E238}" type="slidenum">
              <a:rPr lang="en-US" smtClean="0"/>
              <a:t>‹#›</a:t>
            </a:fld>
            <a:endParaRPr lang="en-US"/>
          </a:p>
        </p:txBody>
      </p:sp>
    </p:spTree>
    <p:extLst>
      <p:ext uri="{BB962C8B-B14F-4D97-AF65-F5344CB8AC3E}">
        <p14:creationId xmlns:p14="http://schemas.microsoft.com/office/powerpoint/2010/main" val="236387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2A6AD-C89A-4E31-BF3A-DA3204D93887}"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85BD8-B8A0-4CC1-B818-60E8E135E238}" type="slidenum">
              <a:rPr lang="en-US" smtClean="0"/>
              <a:t>‹#›</a:t>
            </a:fld>
            <a:endParaRPr lang="en-US"/>
          </a:p>
        </p:txBody>
      </p:sp>
    </p:spTree>
    <p:extLst>
      <p:ext uri="{BB962C8B-B14F-4D97-AF65-F5344CB8AC3E}">
        <p14:creationId xmlns:p14="http://schemas.microsoft.com/office/powerpoint/2010/main" val="23543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2A6AD-C89A-4E31-BF3A-DA3204D93887}"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85BD8-B8A0-4CC1-B818-60E8E135E238}" type="slidenum">
              <a:rPr lang="en-US" smtClean="0"/>
              <a:t>‹#›</a:t>
            </a:fld>
            <a:endParaRPr lang="en-US"/>
          </a:p>
        </p:txBody>
      </p:sp>
    </p:spTree>
    <p:extLst>
      <p:ext uri="{BB962C8B-B14F-4D97-AF65-F5344CB8AC3E}">
        <p14:creationId xmlns:p14="http://schemas.microsoft.com/office/powerpoint/2010/main" val="92599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B2A6AD-C89A-4E31-BF3A-DA3204D93887}"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85BD8-B8A0-4CC1-B818-60E8E135E238}" type="slidenum">
              <a:rPr lang="en-US" smtClean="0"/>
              <a:t>‹#›</a:t>
            </a:fld>
            <a:endParaRPr lang="en-US"/>
          </a:p>
        </p:txBody>
      </p:sp>
    </p:spTree>
    <p:extLst>
      <p:ext uri="{BB962C8B-B14F-4D97-AF65-F5344CB8AC3E}">
        <p14:creationId xmlns:p14="http://schemas.microsoft.com/office/powerpoint/2010/main" val="231328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B2A6AD-C89A-4E31-BF3A-DA3204D93887}" type="datetimeFigureOut">
              <a:rPr lang="en-US" smtClean="0"/>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85BD8-B8A0-4CC1-B818-60E8E135E238}" type="slidenum">
              <a:rPr lang="en-US" smtClean="0"/>
              <a:t>‹#›</a:t>
            </a:fld>
            <a:endParaRPr lang="en-US"/>
          </a:p>
        </p:txBody>
      </p:sp>
    </p:spTree>
    <p:extLst>
      <p:ext uri="{BB962C8B-B14F-4D97-AF65-F5344CB8AC3E}">
        <p14:creationId xmlns:p14="http://schemas.microsoft.com/office/powerpoint/2010/main" val="944288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B2A6AD-C89A-4E31-BF3A-DA3204D93887}" type="datetimeFigureOut">
              <a:rPr lang="en-US" smtClean="0"/>
              <a:t>10/25/2020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285BD8-B8A0-4CC1-B818-60E8E135E238}" type="slidenum">
              <a:rPr lang="en-US" smtClean="0"/>
              <a:t>‹#›</a:t>
            </a:fld>
            <a:endParaRPr lang="en-US"/>
          </a:p>
        </p:txBody>
      </p:sp>
    </p:spTree>
    <p:extLst>
      <p:ext uri="{BB962C8B-B14F-4D97-AF65-F5344CB8AC3E}">
        <p14:creationId xmlns:p14="http://schemas.microsoft.com/office/powerpoint/2010/main" val="1229231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B2A6AD-C89A-4E31-BF3A-DA3204D93887}" type="datetimeFigureOut">
              <a:rPr lang="en-US" smtClean="0"/>
              <a:t>10/25/2020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285BD8-B8A0-4CC1-B818-60E8E135E238}" type="slidenum">
              <a:rPr lang="en-US" smtClean="0"/>
              <a:t>‹#›</a:t>
            </a:fld>
            <a:endParaRPr lang="en-US"/>
          </a:p>
        </p:txBody>
      </p:sp>
    </p:spTree>
    <p:extLst>
      <p:ext uri="{BB962C8B-B14F-4D97-AF65-F5344CB8AC3E}">
        <p14:creationId xmlns:p14="http://schemas.microsoft.com/office/powerpoint/2010/main" val="211066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2A6AD-C89A-4E31-BF3A-DA3204D93887}" type="datetimeFigureOut">
              <a:rPr lang="en-US" smtClean="0"/>
              <a:t>10/25/2020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285BD8-B8A0-4CC1-B818-60E8E135E238}" type="slidenum">
              <a:rPr lang="en-US" smtClean="0"/>
              <a:t>‹#›</a:t>
            </a:fld>
            <a:endParaRPr lang="en-US"/>
          </a:p>
        </p:txBody>
      </p:sp>
    </p:spTree>
    <p:extLst>
      <p:ext uri="{BB962C8B-B14F-4D97-AF65-F5344CB8AC3E}">
        <p14:creationId xmlns:p14="http://schemas.microsoft.com/office/powerpoint/2010/main" val="68957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2A6AD-C89A-4E31-BF3A-DA3204D93887}" type="datetimeFigureOut">
              <a:rPr lang="en-US" smtClean="0"/>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85BD8-B8A0-4CC1-B818-60E8E135E238}" type="slidenum">
              <a:rPr lang="en-US" smtClean="0"/>
              <a:t>‹#›</a:t>
            </a:fld>
            <a:endParaRPr lang="en-US"/>
          </a:p>
        </p:txBody>
      </p:sp>
    </p:spTree>
    <p:extLst>
      <p:ext uri="{BB962C8B-B14F-4D97-AF65-F5344CB8AC3E}">
        <p14:creationId xmlns:p14="http://schemas.microsoft.com/office/powerpoint/2010/main" val="90692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2A6AD-C89A-4E31-BF3A-DA3204D93887}" type="datetimeFigureOut">
              <a:rPr lang="en-US" smtClean="0"/>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85BD8-B8A0-4CC1-B818-60E8E135E238}" type="slidenum">
              <a:rPr lang="en-US" smtClean="0"/>
              <a:t>‹#›</a:t>
            </a:fld>
            <a:endParaRPr lang="en-US"/>
          </a:p>
        </p:txBody>
      </p:sp>
    </p:spTree>
    <p:extLst>
      <p:ext uri="{BB962C8B-B14F-4D97-AF65-F5344CB8AC3E}">
        <p14:creationId xmlns:p14="http://schemas.microsoft.com/office/powerpoint/2010/main" val="252322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2A6AD-C89A-4E31-BF3A-DA3204D93887}" type="datetimeFigureOut">
              <a:rPr lang="en-US" smtClean="0"/>
              <a:t>10/25/2020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85BD8-B8A0-4CC1-B818-60E8E135E238}" type="slidenum">
              <a:rPr lang="en-US" smtClean="0"/>
              <a:t>‹#›</a:t>
            </a:fld>
            <a:endParaRPr lang="en-US"/>
          </a:p>
        </p:txBody>
      </p:sp>
    </p:spTree>
    <p:extLst>
      <p:ext uri="{BB962C8B-B14F-4D97-AF65-F5344CB8AC3E}">
        <p14:creationId xmlns:p14="http://schemas.microsoft.com/office/powerpoint/2010/main" val="248318110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Layout" Target="../diagrams/layout18.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diagramData" Target="../diagrams/data18.xml"/><Relationship Id="rId2" Type="http://schemas.openxmlformats.org/officeDocument/2006/relationships/diagramData" Target="../diagrams/data16.xml"/><Relationship Id="rId16" Type="http://schemas.microsoft.com/office/2007/relationships/diagramDrawing" Target="../diagrams/drawing18.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5" Type="http://schemas.openxmlformats.org/officeDocument/2006/relationships/diagramColors" Target="../diagrams/colors18.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diagramQuickStyle" Target="../diagrams/quickStyle18.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13" Type="http://schemas.microsoft.com/office/2007/relationships/diagramDrawing" Target="../diagrams/drawing19.xml"/><Relationship Id="rId3" Type="http://schemas.openxmlformats.org/officeDocument/2006/relationships/image" Target="../media/image10.jpeg"/><Relationship Id="rId7" Type="http://schemas.openxmlformats.org/officeDocument/2006/relationships/image" Target="../media/image19.jpg"/><Relationship Id="rId12" Type="http://schemas.openxmlformats.org/officeDocument/2006/relationships/diagramColors" Target="../diagrams/colors19.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8.jpg"/><Relationship Id="rId11" Type="http://schemas.openxmlformats.org/officeDocument/2006/relationships/diagramQuickStyle" Target="../diagrams/quickStyle19.xml"/><Relationship Id="rId5" Type="http://schemas.openxmlformats.org/officeDocument/2006/relationships/image" Target="../media/image17.jpg"/><Relationship Id="rId10" Type="http://schemas.openxmlformats.org/officeDocument/2006/relationships/diagramLayout" Target="../diagrams/layout19.xml"/><Relationship Id="rId4" Type="http://schemas.openxmlformats.org/officeDocument/2006/relationships/image" Target="../media/image16.jpg"/><Relationship Id="rId9" Type="http://schemas.openxmlformats.org/officeDocument/2006/relationships/diagramData" Target="../diagrams/data19.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5.xml"/><Relationship Id="rId7" Type="http://schemas.openxmlformats.org/officeDocument/2006/relationships/image" Target="../media/image4.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7.jpeg"/><Relationship Id="rId4" Type="http://schemas.openxmlformats.org/officeDocument/2006/relationships/diagramQuickStyle" Target="../diagrams/quickStyle5.xml"/><Relationship Id="rId9"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0.xml"/><Relationship Id="rId7" Type="http://schemas.openxmlformats.org/officeDocument/2006/relationships/image" Target="../media/image8.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10.jpeg"/><Relationship Id="rId4" Type="http://schemas.openxmlformats.org/officeDocument/2006/relationships/diagramQuickStyle" Target="../diagrams/quickStyle10.xml"/><Relationship Id="rId9"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3.xml"/><Relationship Id="rId7" Type="http://schemas.openxmlformats.org/officeDocument/2006/relationships/image" Target="../media/image11.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97222" y="715617"/>
            <a:ext cx="9780105" cy="1616765"/>
          </a:xfrm>
          <a:noFill/>
          <a:ln w="76200">
            <a:noFill/>
          </a:ln>
        </p:spPr>
        <p:txBody>
          <a:bodyPr>
            <a:prstTxWarp prst="textDeflateBottom">
              <a:avLst/>
            </a:prstTxWarp>
            <a:normAutofit/>
          </a:bodyPr>
          <a:lstStyle/>
          <a:p>
            <a:pPr algn="ctr"/>
            <a:r>
              <a:rPr lang="bn-IN" sz="9600" b="1" i="1" u="sng" dirty="0" smtClean="0">
                <a:ln w="6600">
                  <a:solidFill>
                    <a:schemeClr val="accent2"/>
                  </a:solidFill>
                  <a:prstDash val="solid"/>
                </a:ln>
                <a:solidFill>
                  <a:srgbClr val="FF33CC"/>
                </a:solidFill>
                <a:effectLst>
                  <a:outerShdw dist="38100" dir="2700000" algn="tl" rotWithShape="0">
                    <a:schemeClr val="accent2"/>
                  </a:outerShdw>
                </a:effectLst>
              </a:rPr>
              <a:t>স্বাগতম</a:t>
            </a:r>
            <a:endParaRPr lang="en-US" sz="9600" i="1" u="sng" dirty="0">
              <a:solidFill>
                <a:srgbClr val="FF33CC"/>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51270" y="1803400"/>
            <a:ext cx="6272011" cy="4893614"/>
          </a:xfrm>
          <a:prstGeom prst="ellipse">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8778" t="410" r="22055" b="525"/>
          <a:stretch/>
        </p:blipFill>
        <p:spPr>
          <a:xfrm>
            <a:off x="0" y="2693272"/>
            <a:ext cx="2575775" cy="3113870"/>
          </a:xfrm>
          <a:prstGeom prst="ellipse">
            <a:avLst/>
          </a:prstGeom>
          <a:ln w="190500" cap="rnd">
            <a:noFill/>
            <a:prstDash val="solid"/>
          </a:ln>
          <a:effectLst>
            <a:glow rad="228600">
              <a:schemeClr val="accent6">
                <a:satMod val="175000"/>
                <a:alpha val="40000"/>
              </a:schemeClr>
            </a:glow>
            <a:outerShdw blurRad="127000" dist="38100" dir="2700000" algn="ctr">
              <a:srgbClr val="000000">
                <a:alpha val="45000"/>
              </a:srgbClr>
            </a:outerShdw>
            <a:reflection blurRad="6350" stA="52000" endA="300" endPos="3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778" t="410" r="22055" b="525"/>
          <a:stretch/>
        </p:blipFill>
        <p:spPr>
          <a:xfrm>
            <a:off x="9398776" y="2425148"/>
            <a:ext cx="2446986" cy="3169959"/>
          </a:xfrm>
          <a:prstGeom prst="ellipse">
            <a:avLst/>
          </a:prstGeom>
          <a:ln w="34925" cap="rnd">
            <a:solidFill>
              <a:srgbClr val="FFFFFF"/>
            </a:solidFill>
            <a:prstDash val="solid"/>
          </a:ln>
          <a:effectLst>
            <a:glow rad="228600">
              <a:schemeClr val="accent6">
                <a:satMod val="175000"/>
                <a:alpha val="40000"/>
              </a:schemeClr>
            </a:glow>
            <a:outerShdw blurRad="317500" dir="2700000" algn="ctr">
              <a:srgbClr val="000000">
                <a:alpha val="43000"/>
              </a:srgbClr>
            </a:outerShdw>
            <a:reflection blurRad="6350" stA="50000" endA="300" endPos="38500" dist="508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1724628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885" y="1"/>
            <a:ext cx="11037194" cy="1004551"/>
          </a:xfrm>
          <a:solidFill>
            <a:schemeClr val="accent4">
              <a:lumMod val="20000"/>
              <a:lumOff val="80000"/>
            </a:schemeClr>
          </a:solidFill>
          <a:ln w="57150">
            <a:solidFill>
              <a:srgbClr val="FF0000"/>
            </a:solidFill>
          </a:ln>
        </p:spPr>
        <p:txBody>
          <a:bodyPr/>
          <a:lstStyle/>
          <a:p>
            <a:pPr algn="ctr"/>
            <a:r>
              <a:rPr lang="bn-IN" dirty="0" smtClean="0"/>
              <a:t>নিচের ছবিগুলো লক্ষ্য কর এবং চিন্তা কর তা কি নির্দেশ করে</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796" y="2923504"/>
            <a:ext cx="4353059" cy="3734874"/>
          </a:xfrm>
          <a:ln w="57150">
            <a:solidFill>
              <a:srgbClr val="FF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353" y="2910625"/>
            <a:ext cx="4584878" cy="3734874"/>
          </a:xfrm>
          <a:prstGeom prst="rect">
            <a:avLst/>
          </a:prstGeom>
          <a:ln w="57150">
            <a:solidFill>
              <a:srgbClr val="FF0000"/>
            </a:solidFill>
          </a:ln>
        </p:spPr>
      </p:pic>
      <p:sp>
        <p:nvSpPr>
          <p:cNvPr id="5" name="Rectangle 4"/>
          <p:cNvSpPr/>
          <p:nvPr/>
        </p:nvSpPr>
        <p:spPr>
          <a:xfrm>
            <a:off x="5007676" y="1661372"/>
            <a:ext cx="2747611" cy="785613"/>
          </a:xfrm>
          <a:prstGeom prst="rect">
            <a:avLst/>
          </a:prstGeom>
          <a:solidFill>
            <a:schemeClr val="bg1"/>
          </a:solidFill>
          <a:ln w="95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dirty="0" smtClean="0"/>
              <a:t>সংঘের উপাদান</a:t>
            </a:r>
            <a:endParaRPr lang="en-US" sz="4000" dirty="0"/>
          </a:p>
        </p:txBody>
      </p:sp>
      <p:sp>
        <p:nvSpPr>
          <p:cNvPr id="8" name="Bent Arrow 7"/>
          <p:cNvSpPr/>
          <p:nvPr/>
        </p:nvSpPr>
        <p:spPr>
          <a:xfrm rot="5400000">
            <a:off x="8014100" y="1707772"/>
            <a:ext cx="795928" cy="1313557"/>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Up Arrow 8"/>
          <p:cNvSpPr/>
          <p:nvPr/>
        </p:nvSpPr>
        <p:spPr>
          <a:xfrm rot="10800000">
            <a:off x="3694120" y="1945991"/>
            <a:ext cx="1298910" cy="964634"/>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690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07237249"/>
              </p:ext>
            </p:extLst>
          </p:nvPr>
        </p:nvGraphicFramePr>
        <p:xfrm>
          <a:off x="0" y="1"/>
          <a:ext cx="12191999" cy="1081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1199169601"/>
              </p:ext>
            </p:extLst>
          </p:nvPr>
        </p:nvGraphicFramePr>
        <p:xfrm>
          <a:off x="0" y="1545465"/>
          <a:ext cx="12191999" cy="4301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77711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3394248343"/>
              </p:ext>
            </p:extLst>
          </p:nvPr>
        </p:nvGraphicFramePr>
        <p:xfrm>
          <a:off x="0" y="0"/>
          <a:ext cx="12192000" cy="1030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idx="1"/>
            <p:extLst>
              <p:ext uri="{D42A27DB-BD31-4B8C-83A1-F6EECF244321}">
                <p14:modId xmlns:p14="http://schemas.microsoft.com/office/powerpoint/2010/main" val="334712003"/>
              </p:ext>
            </p:extLst>
          </p:nvPr>
        </p:nvGraphicFramePr>
        <p:xfrm>
          <a:off x="0" y="1184856"/>
          <a:ext cx="5628068" cy="5673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agram 2"/>
          <p:cNvGraphicFramePr/>
          <p:nvPr>
            <p:extLst>
              <p:ext uri="{D42A27DB-BD31-4B8C-83A1-F6EECF244321}">
                <p14:modId xmlns:p14="http://schemas.microsoft.com/office/powerpoint/2010/main" val="1034423707"/>
              </p:ext>
            </p:extLst>
          </p:nvPr>
        </p:nvGraphicFramePr>
        <p:xfrm>
          <a:off x="5718220" y="1223493"/>
          <a:ext cx="6473780" cy="25628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080293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7016" y="1317589"/>
            <a:ext cx="625996" cy="5234221"/>
          </a:xfrm>
          <a:prstGeom prst="rect">
            <a:avLst/>
          </a:prstGeom>
          <a:solidFill>
            <a:srgbClr val="FFC000"/>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dirty="0" smtClean="0"/>
              <a:t>সংঘ</a:t>
            </a:r>
            <a:endParaRPr lang="en-US" sz="3600" dirty="0"/>
          </a:p>
        </p:txBody>
      </p:sp>
      <p:sp>
        <p:nvSpPr>
          <p:cNvPr id="4" name="Rectangle 3"/>
          <p:cNvSpPr/>
          <p:nvPr/>
        </p:nvSpPr>
        <p:spPr>
          <a:xfrm>
            <a:off x="6470068" y="1228324"/>
            <a:ext cx="553792" cy="5234222"/>
          </a:xfrm>
          <a:prstGeom prst="rect">
            <a:avLst/>
          </a:prstGeom>
          <a:solidFill>
            <a:schemeClr val="accent2">
              <a:lumMod val="40000"/>
              <a:lumOff val="6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bn-IN" sz="4400" dirty="0" smtClean="0"/>
          </a:p>
          <a:p>
            <a:pPr algn="ctr"/>
            <a:r>
              <a:rPr lang="bn-IN" sz="4400" dirty="0" smtClean="0"/>
              <a:t>সম্প্রদায়</a:t>
            </a:r>
            <a:endParaRPr lang="en-US" sz="4400" dirty="0"/>
          </a:p>
        </p:txBody>
      </p:sp>
      <p:sp>
        <p:nvSpPr>
          <p:cNvPr id="6" name="Down Arrow 5"/>
          <p:cNvSpPr/>
          <p:nvPr/>
        </p:nvSpPr>
        <p:spPr>
          <a:xfrm rot="16200000">
            <a:off x="7175711" y="3838898"/>
            <a:ext cx="426479" cy="375670"/>
          </a:xfrm>
          <a:prstGeom prst="down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590" y="1317589"/>
            <a:ext cx="2051900" cy="123429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5197"/>
          <a:stretch/>
        </p:blipFill>
        <p:spPr>
          <a:xfrm>
            <a:off x="3112552" y="2638172"/>
            <a:ext cx="2051900" cy="14096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1768" y="1168294"/>
            <a:ext cx="2295991" cy="182334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1833" y="4067549"/>
            <a:ext cx="2112336" cy="1319492"/>
          </a:xfrm>
          <a:prstGeom prst="rect">
            <a:avLst/>
          </a:prstGeom>
        </p:spPr>
      </p:pic>
      <p:sp>
        <p:nvSpPr>
          <p:cNvPr id="14" name="Rectangle 13"/>
          <p:cNvSpPr/>
          <p:nvPr/>
        </p:nvSpPr>
        <p:spPr>
          <a:xfrm>
            <a:off x="1645501" y="1620543"/>
            <a:ext cx="1414530" cy="469039"/>
          </a:xfrm>
          <a:prstGeom prst="rect">
            <a:avLst/>
          </a:prstGeom>
          <a:solidFill>
            <a:schemeClr val="accent2">
              <a:lumMod val="40000"/>
              <a:lumOff val="6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মসজিদ</a:t>
            </a:r>
            <a:endParaRPr lang="en-US" sz="2400" dirty="0"/>
          </a:p>
        </p:txBody>
      </p:sp>
      <p:sp>
        <p:nvSpPr>
          <p:cNvPr id="15" name="Rectangle 14"/>
          <p:cNvSpPr/>
          <p:nvPr/>
        </p:nvSpPr>
        <p:spPr>
          <a:xfrm>
            <a:off x="1645501" y="3120544"/>
            <a:ext cx="1414530" cy="473871"/>
          </a:xfrm>
          <a:prstGeom prst="rect">
            <a:avLst/>
          </a:prstGeom>
          <a:solidFill>
            <a:schemeClr val="accent6">
              <a:lumMod val="60000"/>
              <a:lumOff val="4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t>পরিবার</a:t>
            </a:r>
            <a:endParaRPr lang="en-US" sz="2800" dirty="0"/>
          </a:p>
        </p:txBody>
      </p:sp>
      <p:sp>
        <p:nvSpPr>
          <p:cNvPr id="16" name="Rectangle 15"/>
          <p:cNvSpPr/>
          <p:nvPr/>
        </p:nvSpPr>
        <p:spPr>
          <a:xfrm>
            <a:off x="1645501" y="4506130"/>
            <a:ext cx="1414530" cy="482365"/>
          </a:xfrm>
          <a:prstGeom prst="rect">
            <a:avLst/>
          </a:prstGeom>
          <a:solidFill>
            <a:srgbClr val="FFC0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dirty="0" smtClean="0"/>
              <a:t>মন্দির</a:t>
            </a:r>
            <a:endParaRPr lang="en-US" sz="3600" dirty="0"/>
          </a:p>
        </p:txBody>
      </p:sp>
      <p:sp>
        <p:nvSpPr>
          <p:cNvPr id="17" name="Rectangle 16"/>
          <p:cNvSpPr/>
          <p:nvPr/>
        </p:nvSpPr>
        <p:spPr>
          <a:xfrm>
            <a:off x="1642464" y="5848317"/>
            <a:ext cx="1414530" cy="502276"/>
          </a:xfrm>
          <a:prstGeom prst="rect">
            <a:avLst/>
          </a:prstGeom>
          <a:solidFill>
            <a:schemeClr val="accent6">
              <a:lumMod val="60000"/>
              <a:lumOff val="4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t>গ্রামবাসি</a:t>
            </a:r>
            <a:endParaRPr lang="en-US" sz="3200" dirty="0"/>
          </a:p>
        </p:txBody>
      </p:sp>
      <p:sp>
        <p:nvSpPr>
          <p:cNvPr id="22" name="Rectangle 21"/>
          <p:cNvSpPr/>
          <p:nvPr/>
        </p:nvSpPr>
        <p:spPr>
          <a:xfrm>
            <a:off x="7754041" y="2055141"/>
            <a:ext cx="1063168" cy="463639"/>
          </a:xfrm>
          <a:prstGeom prst="rect">
            <a:avLst/>
          </a:prstGeom>
          <a:solidFill>
            <a:schemeClr val="accent2">
              <a:lumMod val="75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dirty="0" smtClean="0"/>
              <a:t>বেদে</a:t>
            </a:r>
            <a:endParaRPr lang="en-US" sz="4000" dirty="0"/>
          </a:p>
        </p:txBody>
      </p:sp>
      <p:sp>
        <p:nvSpPr>
          <p:cNvPr id="24" name="Left Arrow 23"/>
          <p:cNvSpPr/>
          <p:nvPr/>
        </p:nvSpPr>
        <p:spPr>
          <a:xfrm rot="10800000">
            <a:off x="7176449" y="2128823"/>
            <a:ext cx="425002" cy="329004"/>
          </a:xfrm>
          <a:prstGeom prst="lef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7754041" y="3826945"/>
            <a:ext cx="1063168" cy="386366"/>
          </a:xfrm>
          <a:prstGeom prst="rect">
            <a:avLst/>
          </a:prstGeom>
          <a:solidFill>
            <a:schemeClr val="accent2">
              <a:lumMod val="60000"/>
              <a:lumOff val="4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সাওতাল</a:t>
            </a:r>
            <a:endParaRPr lang="en-US" sz="2400" dirty="0"/>
          </a:p>
        </p:txBody>
      </p:sp>
      <p:sp>
        <p:nvSpPr>
          <p:cNvPr id="26" name="Left Arrow 25"/>
          <p:cNvSpPr/>
          <p:nvPr/>
        </p:nvSpPr>
        <p:spPr>
          <a:xfrm flipH="1">
            <a:off x="1244408" y="1745503"/>
            <a:ext cx="347399" cy="227575"/>
          </a:xfrm>
          <a:prstGeom prst="lef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Left Arrow 26"/>
          <p:cNvSpPr/>
          <p:nvPr/>
        </p:nvSpPr>
        <p:spPr>
          <a:xfrm flipH="1">
            <a:off x="1230994" y="4539287"/>
            <a:ext cx="360812" cy="304188"/>
          </a:xfrm>
          <a:prstGeom prst="lef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Left Arrow 27"/>
          <p:cNvSpPr/>
          <p:nvPr/>
        </p:nvSpPr>
        <p:spPr>
          <a:xfrm flipH="1">
            <a:off x="1230995" y="3208680"/>
            <a:ext cx="347399" cy="297598"/>
          </a:xfrm>
          <a:prstGeom prst="lef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Left Arrow 28"/>
          <p:cNvSpPr/>
          <p:nvPr/>
        </p:nvSpPr>
        <p:spPr>
          <a:xfrm flipH="1">
            <a:off x="1230994" y="5889136"/>
            <a:ext cx="347400" cy="318482"/>
          </a:xfrm>
          <a:prstGeom prst="lef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5417" y="3120544"/>
            <a:ext cx="2286000" cy="158994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5417" y="4843475"/>
            <a:ext cx="2295991" cy="1555983"/>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82334" y="5406774"/>
            <a:ext cx="2112336" cy="1385363"/>
          </a:xfrm>
          <a:prstGeom prst="rect">
            <a:avLst/>
          </a:prstGeom>
        </p:spPr>
      </p:pic>
      <p:sp>
        <p:nvSpPr>
          <p:cNvPr id="19" name="Rectangle 18"/>
          <p:cNvSpPr/>
          <p:nvPr/>
        </p:nvSpPr>
        <p:spPr>
          <a:xfrm>
            <a:off x="7756465" y="5574633"/>
            <a:ext cx="1063168" cy="437882"/>
          </a:xfrm>
          <a:prstGeom prst="rect">
            <a:avLst/>
          </a:prstGeom>
          <a:solidFill>
            <a:schemeClr val="accent6">
              <a:lumMod val="60000"/>
              <a:lumOff val="4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গ্রামবাসি</a:t>
            </a:r>
            <a:endParaRPr lang="en-US" sz="2400" dirty="0"/>
          </a:p>
        </p:txBody>
      </p:sp>
      <p:sp>
        <p:nvSpPr>
          <p:cNvPr id="20" name="Left Arrow 19"/>
          <p:cNvSpPr/>
          <p:nvPr/>
        </p:nvSpPr>
        <p:spPr>
          <a:xfrm rot="10800000">
            <a:off x="7204495" y="5680098"/>
            <a:ext cx="425002" cy="317024"/>
          </a:xfrm>
          <a:prstGeom prst="lef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2352556667"/>
              </p:ext>
            </p:extLst>
          </p:nvPr>
        </p:nvGraphicFramePr>
        <p:xfrm>
          <a:off x="0" y="1"/>
          <a:ext cx="12192000" cy="8856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9687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18235088"/>
              </p:ext>
            </p:extLst>
          </p:nvPr>
        </p:nvGraphicFramePr>
        <p:xfrm>
          <a:off x="0" y="2"/>
          <a:ext cx="12192000" cy="1017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678027871"/>
              </p:ext>
            </p:extLst>
          </p:nvPr>
        </p:nvGraphicFramePr>
        <p:xfrm>
          <a:off x="0" y="2073499"/>
          <a:ext cx="12192000" cy="37992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25245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174" y="0"/>
            <a:ext cx="6181860" cy="785613"/>
          </a:xfrm>
          <a:solidFill>
            <a:schemeClr val="bg1"/>
          </a:solidFill>
          <a:ln w="38100">
            <a:solidFill>
              <a:srgbClr val="00B050"/>
            </a:solidFill>
          </a:ln>
          <a:scene3d>
            <a:camera prst="orthographicFront"/>
            <a:lightRig rig="threePt" dir="t"/>
          </a:scene3d>
          <a:sp3d>
            <a:bevelT prst="slope"/>
          </a:sp3d>
        </p:spPr>
        <p:txBody>
          <a:bodyPr>
            <a:normAutofit fontScale="90000"/>
          </a:bodyPr>
          <a:lstStyle/>
          <a:p>
            <a:pPr algn="ctr"/>
            <a:r>
              <a:rPr lang="bn-IN" sz="5400" dirty="0" smtClean="0"/>
              <a:t>উত্তর</a:t>
            </a:r>
            <a:r>
              <a:rPr lang="bn-IN" dirty="0" smtClean="0">
                <a:solidFill>
                  <a:srgbClr val="C00000"/>
                </a:solidFill>
              </a:rPr>
              <a:t> (</a:t>
            </a:r>
            <a:r>
              <a:rPr lang="bn-IN" dirty="0">
                <a:solidFill>
                  <a:srgbClr val="C00000"/>
                </a:solidFill>
              </a:rPr>
              <a:t>সংঘ ও সম্প্রদায়ের পার্থক্য)</a:t>
            </a:r>
            <a:endParaRPr lang="en-US" dirty="0">
              <a:solidFill>
                <a:srgbClr val="C00000"/>
              </a:solidFill>
            </a:endParaRPr>
          </a:p>
        </p:txBody>
      </p:sp>
      <p:sp>
        <p:nvSpPr>
          <p:cNvPr id="3" name="Text Placeholder 2"/>
          <p:cNvSpPr>
            <a:spLocks noGrp="1"/>
          </p:cNvSpPr>
          <p:nvPr>
            <p:ph type="body" idx="1"/>
          </p:nvPr>
        </p:nvSpPr>
        <p:spPr>
          <a:xfrm>
            <a:off x="0" y="888643"/>
            <a:ext cx="6172200" cy="605308"/>
          </a:xfrm>
          <a:solidFill>
            <a:schemeClr val="accent6">
              <a:lumMod val="40000"/>
              <a:lumOff val="60000"/>
            </a:schemeClr>
          </a:solidFill>
          <a:ln w="28575">
            <a:solidFill>
              <a:srgbClr val="FF0000"/>
            </a:solidFill>
          </a:ln>
        </p:spPr>
        <p:txBody>
          <a:bodyPr>
            <a:noAutofit/>
          </a:bodyPr>
          <a:lstStyle/>
          <a:p>
            <a:pPr algn="ctr"/>
            <a:r>
              <a:rPr lang="bn-IN" sz="4000" dirty="0" smtClean="0"/>
              <a:t>সম্প্রদায়</a:t>
            </a:r>
            <a:endParaRPr lang="en-US" sz="4000" dirty="0"/>
          </a:p>
        </p:txBody>
      </p:sp>
      <p:sp>
        <p:nvSpPr>
          <p:cNvPr id="4" name="Content Placeholder 3"/>
          <p:cNvSpPr>
            <a:spLocks noGrp="1"/>
          </p:cNvSpPr>
          <p:nvPr>
            <p:ph sz="half" idx="2"/>
          </p:nvPr>
        </p:nvSpPr>
        <p:spPr>
          <a:xfrm>
            <a:off x="0" y="1596979"/>
            <a:ext cx="6172200" cy="5261020"/>
          </a:xfrm>
          <a:solidFill>
            <a:schemeClr val="bg1"/>
          </a:solidFill>
          <a:ln w="28575">
            <a:solidFill>
              <a:schemeClr val="tx1"/>
            </a:solidFill>
          </a:ln>
        </p:spPr>
        <p:txBody>
          <a:bodyPr>
            <a:normAutofit fontScale="92500"/>
          </a:bodyPr>
          <a:lstStyle/>
          <a:p>
            <a:pPr marL="0" indent="0">
              <a:buNone/>
            </a:pPr>
            <a:r>
              <a:rPr lang="bn-IN" b="1" dirty="0" smtClean="0"/>
              <a:t>(১) </a:t>
            </a:r>
            <a:r>
              <a:rPr lang="bn-IN" dirty="0" smtClean="0"/>
              <a:t>সম্প্রদায় এমন এক জনগোষ্টী যারা একটি নির্দিষ্ট অঞ্চলে বাস করে এবং যাদের ভাষা,পেশা,ধর্ম এবং সামাজিক রীতিনীতি এক ও অভিন্ন। যেমনঃ চাকমা,</a:t>
            </a:r>
          </a:p>
          <a:p>
            <a:pPr marL="0" indent="0">
              <a:buNone/>
            </a:pPr>
            <a:r>
              <a:rPr lang="bn-IN" dirty="0" smtClean="0"/>
              <a:t> সাওতাল,গ্রাম্য সপ্রদায়, শহুরে সম্প্রদায় ইত্যাদি।</a:t>
            </a:r>
          </a:p>
          <a:p>
            <a:pPr marL="0" indent="0">
              <a:buNone/>
            </a:pPr>
            <a:r>
              <a:rPr lang="bn-IN" b="1" dirty="0" smtClean="0"/>
              <a:t>(২) </a:t>
            </a:r>
            <a:r>
              <a:rPr lang="bn-IN" dirty="0" smtClean="0"/>
              <a:t>সম্প্রদায়ের সদস্যপদ জন্মসুত্রে নির্ধারিত।এখানে ইচ্ছামত সদস্যপদ পরিত্যাগ বা লাভ করা যায় না।</a:t>
            </a:r>
          </a:p>
          <a:p>
            <a:pPr marL="0" indent="0">
              <a:buNone/>
            </a:pPr>
            <a:r>
              <a:rPr lang="bn-IN" dirty="0" smtClean="0"/>
              <a:t>যেমনঃআমরা বাঙ্গালী।</a:t>
            </a:r>
          </a:p>
          <a:p>
            <a:pPr marL="0" indent="0">
              <a:buNone/>
            </a:pPr>
            <a:r>
              <a:rPr lang="bn-IN" b="1" dirty="0" smtClean="0"/>
              <a:t>(৩</a:t>
            </a:r>
            <a:r>
              <a:rPr lang="bn-IN" dirty="0" smtClean="0"/>
              <a:t>) ব্যাপকতার মাপকাঠিতে সম্প্রদায় বৃহত্তম মানবগোষ্টী।</a:t>
            </a:r>
          </a:p>
          <a:p>
            <a:pPr marL="0" indent="0">
              <a:buNone/>
            </a:pPr>
            <a:r>
              <a:rPr lang="bn-IN" dirty="0" smtClean="0"/>
              <a:t>একটি সম্প্রদায়ের অধীনে অনেক সংঘ গড়ে উঠে।</a:t>
            </a:r>
          </a:p>
          <a:p>
            <a:pPr marL="0" indent="0">
              <a:buNone/>
            </a:pPr>
            <a:r>
              <a:rPr lang="bn-IN" b="1" dirty="0" smtClean="0"/>
              <a:t>(৪</a:t>
            </a:r>
            <a:r>
              <a:rPr lang="bn-IN" dirty="0" smtClean="0"/>
              <a:t>) সম্প্রদায় স্থায়ী মানবগোষ্টী</a:t>
            </a:r>
          </a:p>
          <a:p>
            <a:pPr marL="0" indent="0">
              <a:buNone/>
            </a:pPr>
            <a:r>
              <a:rPr lang="bn-IN" b="1" dirty="0" smtClean="0"/>
              <a:t>(৫</a:t>
            </a:r>
            <a:r>
              <a:rPr lang="bn-IN" dirty="0" smtClean="0"/>
              <a:t>) একটি সম্প্রদায়ে একই রীতিনীতি,ধর্ম,ভাষা,পেশার লোক থাকে।</a:t>
            </a:r>
            <a:endParaRPr lang="en-US" dirty="0"/>
          </a:p>
        </p:txBody>
      </p:sp>
      <p:sp>
        <p:nvSpPr>
          <p:cNvPr id="5" name="Text Placeholder 4"/>
          <p:cNvSpPr>
            <a:spLocks noGrp="1"/>
          </p:cNvSpPr>
          <p:nvPr>
            <p:ph type="body" sz="quarter" idx="3"/>
          </p:nvPr>
        </p:nvSpPr>
        <p:spPr>
          <a:xfrm>
            <a:off x="6172200" y="888644"/>
            <a:ext cx="6019800" cy="605306"/>
          </a:xfrm>
          <a:solidFill>
            <a:schemeClr val="accent2">
              <a:lumMod val="40000"/>
              <a:lumOff val="60000"/>
            </a:schemeClr>
          </a:solidFill>
          <a:ln w="28575">
            <a:solidFill>
              <a:srgbClr val="FF0000"/>
            </a:solidFill>
          </a:ln>
        </p:spPr>
        <p:txBody>
          <a:bodyPr>
            <a:normAutofit/>
          </a:bodyPr>
          <a:lstStyle/>
          <a:p>
            <a:pPr algn="ctr"/>
            <a:r>
              <a:rPr lang="bn-IN" sz="3600" dirty="0" smtClean="0"/>
              <a:t>সংঘ</a:t>
            </a:r>
            <a:endParaRPr lang="en-US" sz="3600" dirty="0"/>
          </a:p>
        </p:txBody>
      </p:sp>
      <p:sp>
        <p:nvSpPr>
          <p:cNvPr id="6" name="Content Placeholder 5"/>
          <p:cNvSpPr>
            <a:spLocks noGrp="1"/>
          </p:cNvSpPr>
          <p:nvPr>
            <p:ph sz="quarter" idx="4"/>
          </p:nvPr>
        </p:nvSpPr>
        <p:spPr>
          <a:xfrm>
            <a:off x="6172200" y="1596980"/>
            <a:ext cx="6019800" cy="5261020"/>
          </a:xfrm>
          <a:solidFill>
            <a:schemeClr val="bg1"/>
          </a:solidFill>
          <a:ln w="28575">
            <a:solidFill>
              <a:schemeClr val="tx1"/>
            </a:solidFill>
          </a:ln>
        </p:spPr>
        <p:txBody>
          <a:bodyPr>
            <a:noAutofit/>
          </a:bodyPr>
          <a:lstStyle/>
          <a:p>
            <a:pPr marL="0" indent="0">
              <a:buNone/>
            </a:pPr>
            <a:r>
              <a:rPr lang="bn-IN" sz="2400" b="1" dirty="0" smtClean="0"/>
              <a:t>(১) </a:t>
            </a:r>
            <a:r>
              <a:rPr lang="bn-IN" sz="2400" dirty="0" smtClean="0"/>
              <a:t>সংঘ বলতে এমন একদল লোককে বোঝায় যারা স্বেচ্ছায় কোন বিশেষ উদ্দেশয সাধনের জন্য একত্রিত হয় এবং এ জন্য তারা গঠিত সংগঠনের নিয়ম-কানুন মেনে চলে।যেমনঃ শিক্ষক সমিতি, রাজনৈতিক দল।</a:t>
            </a:r>
          </a:p>
          <a:p>
            <a:pPr marL="0" indent="0">
              <a:buNone/>
            </a:pPr>
            <a:r>
              <a:rPr lang="bn-IN" sz="2400" b="1" dirty="0" smtClean="0"/>
              <a:t>(২</a:t>
            </a:r>
            <a:r>
              <a:rPr lang="bn-IN" sz="2400" dirty="0" smtClean="0"/>
              <a:t>) সংঘের সদস্যপদ স্বাভাবিক বা বাধ্যতামুলুক কোনটিই নয়; এর সদস্যপদ সম্পুর্ণ স্বেচ্ছামুলুক।যেমনঃ</a:t>
            </a:r>
          </a:p>
          <a:p>
            <a:pPr marL="0" indent="0">
              <a:buNone/>
            </a:pPr>
            <a:r>
              <a:rPr lang="bn-IN" sz="2400" dirty="0" smtClean="0"/>
              <a:t>কেউ ইচ্ছা করলে ফুটবল ক্লাবের সদস্য হতে পারে আবারতা পরিত্যাগ করতে পারে।</a:t>
            </a:r>
          </a:p>
          <a:p>
            <a:pPr marL="0" indent="0">
              <a:buNone/>
            </a:pPr>
            <a:r>
              <a:rPr lang="bn-IN" sz="2400" b="1" dirty="0" smtClean="0"/>
              <a:t>(৩</a:t>
            </a:r>
            <a:r>
              <a:rPr lang="bn-IN" sz="2400" dirty="0" smtClean="0"/>
              <a:t>) সংঘ সম্প্রদায়ের তুলনায় ছোট।সংঘ সম্প্রদায়ের অধীন।</a:t>
            </a:r>
          </a:p>
          <a:p>
            <a:pPr marL="0" indent="0">
              <a:buNone/>
            </a:pPr>
            <a:r>
              <a:rPr lang="bn-IN" sz="2400" dirty="0" smtClean="0"/>
              <a:t>(৪) সংঘ সম্প্রদায়ের তুলনায় ক্ষনস্থায়ী।</a:t>
            </a:r>
          </a:p>
          <a:p>
            <a:pPr marL="0" indent="0">
              <a:buNone/>
            </a:pPr>
            <a:r>
              <a:rPr lang="bn-IN" sz="2400" dirty="0" smtClean="0"/>
              <a:t>(৫)সংঘের মধ্যে বিভিন্ন মতাদর্শ,সম্প্রদায় বা শ্রেণির লোক থাকতে পারে ।                                                                       </a:t>
            </a:r>
            <a:r>
              <a:rPr lang="en-US" sz="2400" dirty="0" err="1" smtClean="0"/>
              <a:t>পরের</a:t>
            </a:r>
            <a:r>
              <a:rPr lang="en-US" sz="2400" dirty="0" smtClean="0"/>
              <a:t> </a:t>
            </a:r>
            <a:r>
              <a:rPr lang="en-US" sz="2400" dirty="0" err="1" smtClean="0"/>
              <a:t>পাতায়</a:t>
            </a:r>
            <a:endParaRPr lang="en-US" sz="2400" dirty="0"/>
          </a:p>
        </p:txBody>
      </p:sp>
    </p:spTree>
    <p:extLst>
      <p:ext uri="{BB962C8B-B14F-4D97-AF65-F5344CB8AC3E}">
        <p14:creationId xmlns:p14="http://schemas.microsoft.com/office/powerpoint/2010/main" val="440039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237" y="1"/>
            <a:ext cx="4636394" cy="759853"/>
          </a:xfrm>
          <a:solidFill>
            <a:schemeClr val="accent2">
              <a:lumMod val="20000"/>
              <a:lumOff val="80000"/>
            </a:schemeClr>
          </a:solidFill>
          <a:ln w="76200">
            <a:solidFill>
              <a:srgbClr val="FBBDE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bn-IN" sz="3600" dirty="0" smtClean="0"/>
              <a:t>সংঘ ও সম্প্রদায়ের পার্থক্য</a:t>
            </a:r>
            <a:endParaRPr lang="en-US" sz="3600" dirty="0"/>
          </a:p>
        </p:txBody>
      </p:sp>
      <p:sp>
        <p:nvSpPr>
          <p:cNvPr id="3" name="Text Placeholder 2"/>
          <p:cNvSpPr>
            <a:spLocks noGrp="1"/>
          </p:cNvSpPr>
          <p:nvPr>
            <p:ph type="body" idx="1"/>
          </p:nvPr>
        </p:nvSpPr>
        <p:spPr>
          <a:xfrm>
            <a:off x="0" y="850007"/>
            <a:ext cx="5997575" cy="592428"/>
          </a:xfrm>
          <a:solidFill>
            <a:schemeClr val="accent3">
              <a:lumMod val="60000"/>
              <a:lumOff val="40000"/>
            </a:schemeClr>
          </a:solidFill>
          <a:ln w="28575">
            <a:solidFill>
              <a:schemeClr val="tx1"/>
            </a:solidFill>
          </a:ln>
        </p:spPr>
        <p:txBody>
          <a:bodyPr>
            <a:normAutofit/>
          </a:bodyPr>
          <a:lstStyle/>
          <a:p>
            <a:pPr algn="ctr"/>
            <a:r>
              <a:rPr lang="bn-IN" sz="3600" dirty="0" smtClean="0"/>
              <a:t>সম্প্রদায়</a:t>
            </a:r>
            <a:endParaRPr lang="en-US" sz="3600" dirty="0"/>
          </a:p>
        </p:txBody>
      </p:sp>
      <p:sp>
        <p:nvSpPr>
          <p:cNvPr id="4" name="Content Placeholder 3"/>
          <p:cNvSpPr>
            <a:spLocks noGrp="1"/>
          </p:cNvSpPr>
          <p:nvPr>
            <p:ph sz="half" idx="2"/>
          </p:nvPr>
        </p:nvSpPr>
        <p:spPr>
          <a:xfrm>
            <a:off x="0" y="1442434"/>
            <a:ext cx="5997575" cy="5415565"/>
          </a:xfrm>
          <a:solidFill>
            <a:schemeClr val="bg1"/>
          </a:solidFill>
          <a:ln w="28575">
            <a:solidFill>
              <a:schemeClr val="tx1"/>
            </a:solidFill>
          </a:ln>
        </p:spPr>
        <p:txBody>
          <a:bodyPr>
            <a:normAutofit fontScale="92500" lnSpcReduction="20000"/>
          </a:bodyPr>
          <a:lstStyle/>
          <a:p>
            <a:pPr marL="0" indent="0" algn="just">
              <a:buNone/>
            </a:pPr>
            <a:r>
              <a:rPr lang="bn-IN" sz="3200" dirty="0" smtClean="0">
                <a:latin typeface="+mj-lt"/>
              </a:rPr>
              <a:t>(৬)সম্প্রদায় স্বয়ংসম্পূর্ণ অর্থাৎ সম্প্রদায়ের </a:t>
            </a:r>
            <a:r>
              <a:rPr lang="bn-IN" sz="3200" dirty="0" smtClean="0">
                <a:latin typeface="+mj-lt"/>
              </a:rPr>
              <a:t>মধ্যে</a:t>
            </a:r>
            <a:endParaRPr lang="en-US" sz="3200" dirty="0" smtClean="0">
              <a:latin typeface="+mj-lt"/>
            </a:endParaRPr>
          </a:p>
          <a:p>
            <a:pPr marL="0" indent="0" algn="just">
              <a:buNone/>
            </a:pPr>
            <a:r>
              <a:rPr lang="en-US" sz="3200" dirty="0">
                <a:latin typeface="+mj-lt"/>
              </a:rPr>
              <a:t> </a:t>
            </a:r>
            <a:r>
              <a:rPr lang="en-US" sz="3200" dirty="0" smtClean="0">
                <a:latin typeface="+mj-lt"/>
              </a:rPr>
              <a:t>  </a:t>
            </a:r>
            <a:r>
              <a:rPr lang="bn-IN" sz="3200" dirty="0" smtClean="0">
                <a:latin typeface="+mj-lt"/>
              </a:rPr>
              <a:t> </a:t>
            </a:r>
            <a:r>
              <a:rPr lang="bn-IN" sz="3200" dirty="0" smtClean="0">
                <a:latin typeface="+mj-lt"/>
              </a:rPr>
              <a:t>মানুষ তার জীবনের সমস্ত প্রয়োজন পুরন </a:t>
            </a:r>
            <a:r>
              <a:rPr lang="bn-IN" sz="3200" dirty="0" smtClean="0">
                <a:latin typeface="+mj-lt"/>
              </a:rPr>
              <a:t>করতে</a:t>
            </a:r>
            <a:endParaRPr lang="en-US" sz="3200" dirty="0" smtClean="0">
              <a:latin typeface="+mj-lt"/>
            </a:endParaRPr>
          </a:p>
          <a:p>
            <a:pPr marL="0" indent="0" algn="just">
              <a:buNone/>
            </a:pPr>
            <a:r>
              <a:rPr lang="en-US" sz="3200" dirty="0">
                <a:latin typeface="+mj-lt"/>
              </a:rPr>
              <a:t> </a:t>
            </a:r>
            <a:r>
              <a:rPr lang="en-US" sz="3200" dirty="0" smtClean="0">
                <a:latin typeface="+mj-lt"/>
              </a:rPr>
              <a:t>  </a:t>
            </a:r>
            <a:r>
              <a:rPr lang="bn-IN" sz="3200" dirty="0" smtClean="0">
                <a:latin typeface="+mj-lt"/>
              </a:rPr>
              <a:t> </a:t>
            </a:r>
            <a:r>
              <a:rPr lang="bn-IN" sz="3200" dirty="0" smtClean="0">
                <a:latin typeface="+mj-lt"/>
              </a:rPr>
              <a:t>পারে।</a:t>
            </a:r>
          </a:p>
          <a:p>
            <a:pPr marL="0" indent="0" algn="just">
              <a:buNone/>
            </a:pPr>
            <a:r>
              <a:rPr lang="bn-IN" sz="3200" dirty="0" smtClean="0">
                <a:latin typeface="+mj-lt"/>
              </a:rPr>
              <a:t>(৭)সম্প্রদায়ের সদস্যদের </a:t>
            </a:r>
            <a:r>
              <a:rPr lang="bn-IN" sz="3200" dirty="0" smtClean="0">
                <a:latin typeface="+mj-lt"/>
              </a:rPr>
              <a:t>আচার-আচরণ</a:t>
            </a:r>
            <a:endParaRPr lang="en-US" sz="3200" dirty="0" smtClean="0">
              <a:latin typeface="+mj-lt"/>
            </a:endParaRPr>
          </a:p>
          <a:p>
            <a:pPr marL="0" indent="0" algn="just">
              <a:buNone/>
            </a:pPr>
            <a:r>
              <a:rPr lang="en-US" sz="3200" dirty="0">
                <a:latin typeface="+mj-lt"/>
              </a:rPr>
              <a:t> </a:t>
            </a:r>
            <a:r>
              <a:rPr lang="en-US" sz="3200" dirty="0" smtClean="0">
                <a:latin typeface="+mj-lt"/>
              </a:rPr>
              <a:t>  </a:t>
            </a:r>
            <a:r>
              <a:rPr lang="bn-IN" sz="3200" dirty="0" smtClean="0">
                <a:latin typeface="+mj-lt"/>
              </a:rPr>
              <a:t> </a:t>
            </a:r>
            <a:r>
              <a:rPr lang="bn-IN" sz="3200" dirty="0" smtClean="0">
                <a:latin typeface="+mj-lt"/>
              </a:rPr>
              <a:t>নিয়ন্ত্রনের জন্য কোন গঠনতন্ত্র থাকেনা । </a:t>
            </a:r>
            <a:r>
              <a:rPr lang="bn-IN" sz="3200" dirty="0" smtClean="0">
                <a:latin typeface="+mj-lt"/>
              </a:rPr>
              <a:t>এটা</a:t>
            </a:r>
            <a:endParaRPr lang="en-US" sz="3200" dirty="0" smtClean="0">
              <a:latin typeface="+mj-lt"/>
            </a:endParaRPr>
          </a:p>
          <a:p>
            <a:pPr marL="0" indent="0" algn="just">
              <a:buNone/>
            </a:pPr>
            <a:r>
              <a:rPr lang="en-US" sz="3200" dirty="0">
                <a:latin typeface="+mj-lt"/>
              </a:rPr>
              <a:t> </a:t>
            </a:r>
            <a:r>
              <a:rPr lang="en-US" sz="3200" dirty="0" smtClean="0">
                <a:latin typeface="+mj-lt"/>
              </a:rPr>
              <a:t>  </a:t>
            </a:r>
            <a:r>
              <a:rPr lang="bn-IN" sz="3200" dirty="0" smtClean="0">
                <a:latin typeface="+mj-lt"/>
              </a:rPr>
              <a:t> </a:t>
            </a:r>
            <a:r>
              <a:rPr lang="bn-IN" sz="3200" dirty="0" smtClean="0">
                <a:latin typeface="+mj-lt"/>
              </a:rPr>
              <a:t>পরিচালিত হয় প্রথা,রীতি-</a:t>
            </a:r>
            <a:r>
              <a:rPr lang="en-US" sz="3200" dirty="0" err="1" smtClean="0">
                <a:latin typeface="+mj-lt"/>
              </a:rPr>
              <a:t>নী</a:t>
            </a:r>
            <a:r>
              <a:rPr lang="bn-IN" sz="3200" dirty="0" smtClean="0">
                <a:latin typeface="+mj-lt"/>
              </a:rPr>
              <a:t>তি,আদর্শ-মূল্যবোধ</a:t>
            </a:r>
            <a:endParaRPr lang="en-US" sz="3200" dirty="0" smtClean="0">
              <a:latin typeface="+mj-lt"/>
            </a:endParaRPr>
          </a:p>
          <a:p>
            <a:pPr marL="0" indent="0" algn="just">
              <a:buNone/>
            </a:pPr>
            <a:r>
              <a:rPr lang="en-US" sz="3200" dirty="0">
                <a:latin typeface="+mj-lt"/>
              </a:rPr>
              <a:t> </a:t>
            </a:r>
            <a:r>
              <a:rPr lang="en-US" sz="3200" dirty="0" smtClean="0">
                <a:latin typeface="+mj-lt"/>
              </a:rPr>
              <a:t>  </a:t>
            </a:r>
            <a:r>
              <a:rPr lang="bn-IN" sz="3200" dirty="0" smtClean="0">
                <a:latin typeface="+mj-lt"/>
              </a:rPr>
              <a:t> </a:t>
            </a:r>
            <a:r>
              <a:rPr lang="bn-IN" sz="3200" dirty="0" smtClean="0">
                <a:latin typeface="+mj-lt"/>
              </a:rPr>
              <a:t>দ্বারা।</a:t>
            </a:r>
            <a:endParaRPr lang="en-US" sz="3200" dirty="0" smtClean="0">
              <a:latin typeface="+mj-lt"/>
            </a:endParaRPr>
          </a:p>
          <a:p>
            <a:pPr marL="0" indent="0" algn="just">
              <a:buNone/>
            </a:pPr>
            <a:r>
              <a:rPr lang="en-US" sz="3200" dirty="0" smtClean="0">
                <a:latin typeface="+mj-lt"/>
              </a:rPr>
              <a:t>8)</a:t>
            </a:r>
            <a:r>
              <a:rPr lang="en-US" sz="3200" dirty="0">
                <a:latin typeface="+mj-lt"/>
                <a:cs typeface="Shonar Bangla" pitchFamily="34" charset="0"/>
              </a:rPr>
              <a:t> </a:t>
            </a:r>
            <a:r>
              <a:rPr lang="en-US" sz="2400" dirty="0" err="1">
                <a:latin typeface="+mj-lt"/>
                <a:cs typeface="Shonar Bangla" pitchFamily="34" charset="0"/>
              </a:rPr>
              <a:t>সম্প্রদায়ের</a:t>
            </a:r>
            <a:r>
              <a:rPr lang="en-US" sz="2400" dirty="0">
                <a:latin typeface="+mj-lt"/>
                <a:cs typeface="Shonar Bangla" pitchFamily="34" charset="0"/>
              </a:rPr>
              <a:t> </a:t>
            </a:r>
            <a:r>
              <a:rPr lang="en-US" sz="2400" dirty="0" err="1">
                <a:latin typeface="+mj-lt"/>
                <a:cs typeface="Shonar Bangla" pitchFamily="34" charset="0"/>
              </a:rPr>
              <a:t>ক্ষেত্রে</a:t>
            </a:r>
            <a:r>
              <a:rPr lang="en-US" sz="2400" dirty="0">
                <a:latin typeface="+mj-lt"/>
                <a:cs typeface="Shonar Bangla" pitchFamily="34" charset="0"/>
              </a:rPr>
              <a:t> </a:t>
            </a:r>
            <a:r>
              <a:rPr lang="en-US" sz="2400" dirty="0" err="1">
                <a:latin typeface="+mj-lt"/>
                <a:cs typeface="Shonar Bangla" pitchFamily="34" charset="0"/>
              </a:rPr>
              <a:t>সম্প্রদায়ের</a:t>
            </a:r>
            <a:r>
              <a:rPr lang="en-US" sz="2400" dirty="0">
                <a:latin typeface="+mj-lt"/>
                <a:cs typeface="Shonar Bangla" pitchFamily="34" charset="0"/>
              </a:rPr>
              <a:t> </a:t>
            </a:r>
            <a:r>
              <a:rPr lang="en-US" sz="2400" dirty="0" err="1" smtClean="0">
                <a:latin typeface="+mj-lt"/>
                <a:cs typeface="Shonar Bangla" pitchFamily="34" charset="0"/>
              </a:rPr>
              <a:t>মানসিকতা</a:t>
            </a:r>
            <a:endParaRPr lang="en-US" sz="2400" dirty="0" smtClean="0">
              <a:latin typeface="+mj-lt"/>
              <a:cs typeface="Shonar Bangla" pitchFamily="34" charset="0"/>
            </a:endParaRPr>
          </a:p>
          <a:p>
            <a:pPr marL="0" indent="0" algn="just">
              <a:buNone/>
            </a:pPr>
            <a:r>
              <a:rPr lang="en-US" sz="2400" dirty="0">
                <a:latin typeface="+mj-lt"/>
                <a:cs typeface="Shonar Bangla" pitchFamily="34" charset="0"/>
              </a:rPr>
              <a:t> </a:t>
            </a:r>
            <a:r>
              <a:rPr lang="en-US" sz="2400" dirty="0" smtClean="0">
                <a:latin typeface="+mj-lt"/>
                <a:cs typeface="Shonar Bangla" pitchFamily="34" charset="0"/>
              </a:rPr>
              <a:t>    </a:t>
            </a:r>
            <a:r>
              <a:rPr lang="en-US" sz="2400" dirty="0" smtClean="0">
                <a:latin typeface="+mj-lt"/>
                <a:cs typeface="Shonar Bangla" pitchFamily="34" charset="0"/>
              </a:rPr>
              <a:t> </a:t>
            </a:r>
            <a:r>
              <a:rPr lang="en-US" sz="2400" dirty="0" err="1">
                <a:latin typeface="+mj-lt"/>
                <a:cs typeface="Shonar Bangla" pitchFamily="34" charset="0"/>
              </a:rPr>
              <a:t>অত্যাবশ্যক</a:t>
            </a:r>
            <a:r>
              <a:rPr lang="en-US" sz="2400" dirty="0">
                <a:latin typeface="+mj-lt"/>
                <a:cs typeface="Shonar Bangla" pitchFamily="34" charset="0"/>
              </a:rPr>
              <a:t> ।</a:t>
            </a:r>
            <a:r>
              <a:rPr lang="bn-IN" sz="2400" dirty="0" smtClean="0">
                <a:latin typeface="+mj-lt"/>
              </a:rPr>
              <a:t> </a:t>
            </a:r>
          </a:p>
          <a:p>
            <a:pPr marL="0" indent="0" algn="just">
              <a:buNone/>
            </a:pPr>
            <a:r>
              <a:rPr lang="bn-IN" sz="3200" dirty="0" smtClean="0">
                <a:latin typeface="+mj-lt"/>
              </a:rPr>
              <a:t>৯)</a:t>
            </a:r>
            <a:r>
              <a:rPr lang="en-US" sz="2400" dirty="0">
                <a:latin typeface="+mj-lt"/>
                <a:cs typeface="Shonar Bangla" pitchFamily="34" charset="0"/>
              </a:rPr>
              <a:t> </a:t>
            </a:r>
            <a:r>
              <a:rPr lang="en-US" sz="2400" dirty="0" err="1" smtClean="0">
                <a:latin typeface="+mj-lt"/>
                <a:cs typeface="Shonar Bangla" pitchFamily="34" charset="0"/>
              </a:rPr>
              <a:t>সম্প্রদায়</a:t>
            </a:r>
            <a:r>
              <a:rPr lang="en-US" sz="2400" dirty="0">
                <a:latin typeface="+mj-lt"/>
                <a:cs typeface="Shonar Bangla" pitchFamily="34" charset="0"/>
              </a:rPr>
              <a:t> </a:t>
            </a:r>
            <a:r>
              <a:rPr lang="en-US" sz="2400" dirty="0" err="1">
                <a:latin typeface="+mj-lt"/>
                <a:cs typeface="Shonar Bangla" pitchFamily="34" charset="0"/>
              </a:rPr>
              <a:t>একটি</a:t>
            </a:r>
            <a:r>
              <a:rPr lang="en-US" sz="2400" dirty="0" smtClean="0">
                <a:latin typeface="+mj-lt"/>
                <a:cs typeface="Shonar Bangla" pitchFamily="34" charset="0"/>
              </a:rPr>
              <a:t> </a:t>
            </a:r>
            <a:r>
              <a:rPr lang="en-US" sz="2400" dirty="0" err="1">
                <a:latin typeface="+mj-lt"/>
                <a:cs typeface="Shonar Bangla" pitchFamily="34" charset="0"/>
              </a:rPr>
              <a:t>সামগ্রিক</a:t>
            </a:r>
            <a:r>
              <a:rPr lang="en-US" sz="2400" dirty="0">
                <a:latin typeface="+mj-lt"/>
                <a:cs typeface="Shonar Bangla" pitchFamily="34" charset="0"/>
              </a:rPr>
              <a:t> </a:t>
            </a:r>
            <a:r>
              <a:rPr lang="en-US" sz="2400" dirty="0" err="1">
                <a:latin typeface="+mj-lt"/>
                <a:cs typeface="Shonar Bangla" pitchFamily="34" charset="0"/>
              </a:rPr>
              <a:t>সত্তা</a:t>
            </a:r>
            <a:r>
              <a:rPr lang="en-US" sz="2400" dirty="0">
                <a:latin typeface="+mj-lt"/>
                <a:cs typeface="Shonar Bangla" pitchFamily="34" charset="0"/>
              </a:rPr>
              <a:t> </a:t>
            </a:r>
            <a:r>
              <a:rPr lang="en-US" sz="2400" dirty="0" smtClean="0">
                <a:latin typeface="+mj-lt"/>
                <a:cs typeface="Shonar Bangla" pitchFamily="34" charset="0"/>
              </a:rPr>
              <a:t>।</a:t>
            </a:r>
            <a:endParaRPr lang="bn-IN" sz="2400" dirty="0" smtClean="0">
              <a:latin typeface="+mj-lt"/>
              <a:cs typeface="Shonar Bangla" pitchFamily="34" charset="0"/>
            </a:endParaRPr>
          </a:p>
          <a:p>
            <a:pPr marL="0" indent="0" algn="just">
              <a:buNone/>
            </a:pPr>
            <a:r>
              <a:rPr lang="bn-IN" sz="2400" dirty="0" smtClean="0">
                <a:latin typeface="+mj-lt"/>
                <a:cs typeface="Shonar Bangla" pitchFamily="34" charset="0"/>
              </a:rPr>
              <a:t>১০)</a:t>
            </a:r>
            <a:r>
              <a:rPr lang="en-US" sz="2400" dirty="0">
                <a:latin typeface="+mj-lt"/>
                <a:cs typeface="Shonar Bangla" pitchFamily="34" charset="0"/>
              </a:rPr>
              <a:t> </a:t>
            </a:r>
            <a:r>
              <a:rPr lang="en-US" sz="2400" dirty="0" err="1">
                <a:latin typeface="+mj-lt"/>
                <a:cs typeface="Shonar Bangla" pitchFamily="34" charset="0"/>
              </a:rPr>
              <a:t>সম্প্রদায়ের</a:t>
            </a:r>
            <a:r>
              <a:rPr lang="en-US" sz="2400" dirty="0">
                <a:latin typeface="+mj-lt"/>
                <a:cs typeface="Shonar Bangla" pitchFamily="34" charset="0"/>
              </a:rPr>
              <a:t> </a:t>
            </a:r>
            <a:r>
              <a:rPr lang="bn-IN" sz="2400" dirty="0" smtClean="0">
                <a:latin typeface="+mj-lt"/>
                <a:cs typeface="Shonar Bangla" pitchFamily="34" charset="0"/>
              </a:rPr>
              <a:t>কোন কার্যকরি পরিষদ </a:t>
            </a:r>
            <a:r>
              <a:rPr lang="en-US" sz="2400" dirty="0" err="1" smtClean="0">
                <a:latin typeface="+mj-lt"/>
                <a:cs typeface="Shonar Bangla" pitchFamily="34" charset="0"/>
              </a:rPr>
              <a:t>থাকে</a:t>
            </a:r>
            <a:endParaRPr lang="en-US" sz="2400" dirty="0" smtClean="0">
              <a:latin typeface="+mj-lt"/>
              <a:cs typeface="Shonar Bangla" pitchFamily="34" charset="0"/>
            </a:endParaRPr>
          </a:p>
          <a:p>
            <a:pPr marL="0" indent="0" algn="just">
              <a:buNone/>
            </a:pPr>
            <a:r>
              <a:rPr lang="en-US" sz="2400" dirty="0">
                <a:latin typeface="+mj-lt"/>
                <a:cs typeface="Shonar Bangla" pitchFamily="34" charset="0"/>
              </a:rPr>
              <a:t> </a:t>
            </a:r>
            <a:r>
              <a:rPr lang="en-US" sz="2400" dirty="0" smtClean="0">
                <a:latin typeface="+mj-lt"/>
                <a:cs typeface="Shonar Bangla" pitchFamily="34" charset="0"/>
              </a:rPr>
              <a:t>    </a:t>
            </a:r>
            <a:r>
              <a:rPr lang="en-US" sz="2400" dirty="0" smtClean="0">
                <a:latin typeface="+mj-lt"/>
                <a:cs typeface="Shonar Bangla" pitchFamily="34" charset="0"/>
              </a:rPr>
              <a:t> </a:t>
            </a:r>
            <a:r>
              <a:rPr lang="en-US" sz="2400" dirty="0" err="1">
                <a:latin typeface="+mj-lt"/>
                <a:cs typeface="Shonar Bangla" pitchFamily="34" charset="0"/>
              </a:rPr>
              <a:t>না</a:t>
            </a:r>
            <a:r>
              <a:rPr lang="en-US" sz="2400" dirty="0">
                <a:latin typeface="+mj-lt"/>
                <a:cs typeface="Shonar Bangla" pitchFamily="34" charset="0"/>
              </a:rPr>
              <a:t> ।</a:t>
            </a:r>
          </a:p>
          <a:p>
            <a:pPr marL="0" indent="0" algn="just">
              <a:buNone/>
            </a:pPr>
            <a:endParaRPr lang="en-US" sz="3200" dirty="0">
              <a:latin typeface="+mj-lt"/>
              <a:cs typeface="Shonar Bangla" pitchFamily="34" charset="0"/>
            </a:endParaRPr>
          </a:p>
          <a:p>
            <a:pPr marL="0" indent="0" algn="just">
              <a:buNone/>
            </a:pPr>
            <a:endParaRPr lang="en-US" sz="3200" dirty="0">
              <a:latin typeface="+mj-lt"/>
            </a:endParaRPr>
          </a:p>
        </p:txBody>
      </p:sp>
      <p:sp>
        <p:nvSpPr>
          <p:cNvPr id="5" name="Text Placeholder 4"/>
          <p:cNvSpPr>
            <a:spLocks noGrp="1"/>
          </p:cNvSpPr>
          <p:nvPr>
            <p:ph type="body" sz="quarter" idx="3"/>
          </p:nvPr>
        </p:nvSpPr>
        <p:spPr>
          <a:xfrm>
            <a:off x="6172200" y="850007"/>
            <a:ext cx="6019800" cy="592427"/>
          </a:xfrm>
          <a:solidFill>
            <a:schemeClr val="accent6">
              <a:lumMod val="40000"/>
              <a:lumOff val="60000"/>
            </a:schemeClr>
          </a:solidFill>
          <a:ln w="28575">
            <a:solidFill>
              <a:schemeClr val="tx1"/>
            </a:solidFill>
          </a:ln>
        </p:spPr>
        <p:txBody>
          <a:bodyPr>
            <a:normAutofit/>
          </a:bodyPr>
          <a:lstStyle/>
          <a:p>
            <a:pPr algn="ctr"/>
            <a:r>
              <a:rPr lang="bn-IN" sz="3600" dirty="0" smtClean="0"/>
              <a:t>সংঘ</a:t>
            </a:r>
            <a:endParaRPr lang="en-US" sz="3600" dirty="0"/>
          </a:p>
        </p:txBody>
      </p:sp>
      <p:sp>
        <p:nvSpPr>
          <p:cNvPr id="6" name="Content Placeholder 5"/>
          <p:cNvSpPr>
            <a:spLocks noGrp="1"/>
          </p:cNvSpPr>
          <p:nvPr>
            <p:ph sz="quarter" idx="4"/>
          </p:nvPr>
        </p:nvSpPr>
        <p:spPr>
          <a:xfrm>
            <a:off x="6172200" y="1442434"/>
            <a:ext cx="6019800" cy="5415565"/>
          </a:xfrm>
          <a:solidFill>
            <a:schemeClr val="bg1"/>
          </a:solidFill>
          <a:ln w="28575">
            <a:solidFill>
              <a:schemeClr val="tx1"/>
            </a:solidFill>
          </a:ln>
        </p:spPr>
        <p:txBody>
          <a:bodyPr>
            <a:normAutofit/>
          </a:bodyPr>
          <a:lstStyle/>
          <a:p>
            <a:pPr marL="0" indent="0" algn="just">
              <a:buNone/>
            </a:pPr>
            <a:r>
              <a:rPr lang="bn-IN" sz="3200" dirty="0">
                <a:latin typeface="+mj-lt"/>
              </a:rPr>
              <a:t>(৬)সংঘের সদস্যরা সংঘের বাইরে </a:t>
            </a:r>
            <a:r>
              <a:rPr lang="bn-IN" sz="3200" dirty="0" smtClean="0">
                <a:latin typeface="+mj-lt"/>
              </a:rPr>
              <a:t>অসংখ্য</a:t>
            </a:r>
            <a:endParaRPr lang="en-US" sz="3200" dirty="0" smtClean="0">
              <a:latin typeface="+mj-lt"/>
            </a:endParaRPr>
          </a:p>
          <a:p>
            <a:pPr marL="0" indent="0" algn="just">
              <a:buNone/>
            </a:pPr>
            <a:r>
              <a:rPr lang="en-US" sz="3200" dirty="0">
                <a:latin typeface="+mj-lt"/>
              </a:rPr>
              <a:t> </a:t>
            </a:r>
            <a:r>
              <a:rPr lang="en-US" sz="3200" dirty="0" smtClean="0">
                <a:latin typeface="+mj-lt"/>
              </a:rPr>
              <a:t>  </a:t>
            </a:r>
            <a:r>
              <a:rPr lang="bn-IN" sz="3200" dirty="0" smtClean="0">
                <a:latin typeface="+mj-lt"/>
              </a:rPr>
              <a:t> </a:t>
            </a:r>
            <a:r>
              <a:rPr lang="bn-IN" sz="3200" dirty="0">
                <a:latin typeface="+mj-lt"/>
              </a:rPr>
              <a:t>প্রয়োজন আছে তা </a:t>
            </a:r>
            <a:r>
              <a:rPr lang="bn-IN" sz="3200" dirty="0" smtClean="0">
                <a:latin typeface="+mj-lt"/>
              </a:rPr>
              <a:t>সংঘের মধ্যে </a:t>
            </a:r>
            <a:r>
              <a:rPr lang="bn-IN" sz="3200" dirty="0">
                <a:latin typeface="+mj-lt"/>
              </a:rPr>
              <a:t>পুরন </a:t>
            </a:r>
            <a:r>
              <a:rPr lang="bn-IN" sz="3200" dirty="0" smtClean="0">
                <a:latin typeface="+mj-lt"/>
              </a:rPr>
              <a:t>করতে</a:t>
            </a:r>
            <a:endParaRPr lang="en-US" sz="3200" dirty="0" smtClean="0">
              <a:latin typeface="+mj-lt"/>
            </a:endParaRPr>
          </a:p>
          <a:p>
            <a:pPr marL="0" indent="0" algn="just">
              <a:buNone/>
            </a:pPr>
            <a:r>
              <a:rPr lang="en-US" sz="3200" dirty="0">
                <a:latin typeface="+mj-lt"/>
              </a:rPr>
              <a:t> </a:t>
            </a:r>
            <a:r>
              <a:rPr lang="en-US" sz="3200" dirty="0" smtClean="0">
                <a:latin typeface="+mj-lt"/>
              </a:rPr>
              <a:t>  </a:t>
            </a:r>
            <a:r>
              <a:rPr lang="bn-IN" sz="3200" dirty="0" smtClean="0">
                <a:latin typeface="+mj-lt"/>
              </a:rPr>
              <a:t> </a:t>
            </a:r>
            <a:r>
              <a:rPr lang="bn-IN" sz="3200" dirty="0">
                <a:latin typeface="+mj-lt"/>
              </a:rPr>
              <a:t>পারেনা </a:t>
            </a:r>
            <a:r>
              <a:rPr lang="bn-IN" sz="3200" dirty="0" smtClean="0">
                <a:latin typeface="+mj-lt"/>
              </a:rPr>
              <a:t>।</a:t>
            </a:r>
          </a:p>
          <a:p>
            <a:pPr marL="0" indent="0" algn="just">
              <a:buNone/>
            </a:pPr>
            <a:r>
              <a:rPr lang="bn-IN" sz="3200" dirty="0" smtClean="0">
                <a:latin typeface="+mj-lt"/>
              </a:rPr>
              <a:t>(৭)সংঘের সদস্যদের আচার-আচরণ </a:t>
            </a:r>
            <a:r>
              <a:rPr lang="bn-IN" sz="3200" dirty="0" smtClean="0">
                <a:latin typeface="+mj-lt"/>
              </a:rPr>
              <a:t>নিয়ন্ত্রণের</a:t>
            </a:r>
            <a:endParaRPr lang="en-US" sz="3200" dirty="0" smtClean="0">
              <a:latin typeface="+mj-lt"/>
            </a:endParaRPr>
          </a:p>
          <a:p>
            <a:pPr marL="0" indent="0" algn="just">
              <a:buNone/>
            </a:pPr>
            <a:r>
              <a:rPr lang="en-US" sz="3200" dirty="0">
                <a:latin typeface="+mj-lt"/>
              </a:rPr>
              <a:t> </a:t>
            </a:r>
            <a:r>
              <a:rPr lang="en-US" sz="3200" dirty="0" smtClean="0">
                <a:latin typeface="+mj-lt"/>
              </a:rPr>
              <a:t>  </a:t>
            </a:r>
            <a:r>
              <a:rPr lang="bn-IN" sz="3200" dirty="0" smtClean="0">
                <a:latin typeface="+mj-lt"/>
              </a:rPr>
              <a:t> </a:t>
            </a:r>
            <a:r>
              <a:rPr lang="bn-IN" sz="3200" dirty="0" smtClean="0">
                <a:latin typeface="+mj-lt"/>
              </a:rPr>
              <a:t>জন্য নির্দিষ্ট আইন-কানুন বা গঠনতন্ত্র থাকে</a:t>
            </a:r>
            <a:r>
              <a:rPr lang="bn-IN" sz="3200" dirty="0" smtClean="0">
                <a:latin typeface="+mj-lt"/>
              </a:rPr>
              <a:t>।</a:t>
            </a:r>
            <a:endParaRPr lang="en-US" sz="3200" dirty="0" smtClean="0">
              <a:latin typeface="+mj-lt"/>
            </a:endParaRPr>
          </a:p>
          <a:p>
            <a:pPr marL="0" indent="0" algn="just">
              <a:buNone/>
            </a:pPr>
            <a:r>
              <a:rPr lang="en-US" sz="3200" dirty="0">
                <a:latin typeface="+mj-lt"/>
              </a:rPr>
              <a:t> </a:t>
            </a:r>
            <a:r>
              <a:rPr lang="en-US" sz="3200" dirty="0" smtClean="0">
                <a:latin typeface="+mj-lt"/>
              </a:rPr>
              <a:t>  </a:t>
            </a:r>
            <a:r>
              <a:rPr lang="bn-IN" sz="3200" dirty="0" smtClean="0">
                <a:latin typeface="+mj-lt"/>
              </a:rPr>
              <a:t> </a:t>
            </a:r>
            <a:r>
              <a:rPr lang="bn-IN" sz="3200" dirty="0" smtClean="0">
                <a:latin typeface="+mj-lt"/>
              </a:rPr>
              <a:t>গঠনতন্ত্রই সংঘের মুল চালিকা শক্তি ।</a:t>
            </a:r>
          </a:p>
          <a:p>
            <a:pPr marL="0" indent="0" algn="just">
              <a:buNone/>
            </a:pPr>
            <a:r>
              <a:rPr lang="bn-IN" sz="3200" dirty="0" smtClean="0">
                <a:latin typeface="+mj-lt"/>
              </a:rPr>
              <a:t>8)</a:t>
            </a:r>
            <a:r>
              <a:rPr lang="en-US" sz="3200" dirty="0">
                <a:latin typeface="+mj-lt"/>
                <a:cs typeface="Shonar Bangla" pitchFamily="34" charset="0"/>
              </a:rPr>
              <a:t> </a:t>
            </a:r>
            <a:r>
              <a:rPr lang="en-US" sz="2400" dirty="0" err="1">
                <a:latin typeface="+mj-lt"/>
                <a:cs typeface="Shonar Bangla" pitchFamily="34" charset="0"/>
              </a:rPr>
              <a:t>সংঘের</a:t>
            </a:r>
            <a:r>
              <a:rPr lang="en-US" sz="2400" dirty="0">
                <a:latin typeface="+mj-lt"/>
                <a:cs typeface="Shonar Bangla" pitchFamily="34" charset="0"/>
              </a:rPr>
              <a:t> </a:t>
            </a:r>
            <a:r>
              <a:rPr lang="en-US" sz="2400" dirty="0" err="1">
                <a:latin typeface="+mj-lt"/>
                <a:cs typeface="Shonar Bangla" pitchFamily="34" charset="0"/>
              </a:rPr>
              <a:t>ক্ষেত্রে</a:t>
            </a:r>
            <a:r>
              <a:rPr lang="en-US" sz="2400" dirty="0">
                <a:latin typeface="+mj-lt"/>
                <a:cs typeface="Shonar Bangla" pitchFamily="34" charset="0"/>
              </a:rPr>
              <a:t> </a:t>
            </a:r>
            <a:r>
              <a:rPr lang="en-US" sz="2400" dirty="0" err="1">
                <a:latin typeface="+mj-lt"/>
                <a:cs typeface="Shonar Bangla" pitchFamily="34" charset="0"/>
              </a:rPr>
              <a:t>এটি</a:t>
            </a:r>
            <a:r>
              <a:rPr lang="en-US" sz="2400" dirty="0">
                <a:latin typeface="+mj-lt"/>
                <a:cs typeface="Shonar Bangla" pitchFamily="34" charset="0"/>
              </a:rPr>
              <a:t> </a:t>
            </a:r>
            <a:r>
              <a:rPr lang="en-US" sz="2400" dirty="0" err="1">
                <a:latin typeface="+mj-lt"/>
                <a:cs typeface="Shonar Bangla" pitchFamily="34" charset="0"/>
              </a:rPr>
              <a:t>অপরিহার্য</a:t>
            </a:r>
            <a:r>
              <a:rPr lang="en-US" sz="2400" dirty="0">
                <a:latin typeface="+mj-lt"/>
                <a:cs typeface="Shonar Bangla" pitchFamily="34" charset="0"/>
              </a:rPr>
              <a:t> </a:t>
            </a:r>
            <a:r>
              <a:rPr lang="en-US" sz="2400" dirty="0" err="1">
                <a:latin typeface="+mj-lt"/>
                <a:cs typeface="Shonar Bangla" pitchFamily="34" charset="0"/>
              </a:rPr>
              <a:t>নয়</a:t>
            </a:r>
            <a:r>
              <a:rPr lang="en-US" sz="2400" dirty="0">
                <a:latin typeface="+mj-lt"/>
                <a:cs typeface="Shonar Bangla" pitchFamily="34" charset="0"/>
              </a:rPr>
              <a:t> </a:t>
            </a:r>
            <a:r>
              <a:rPr lang="en-US" sz="2400" dirty="0" smtClean="0">
                <a:latin typeface="+mj-lt"/>
                <a:cs typeface="Shonar Bangla" pitchFamily="34" charset="0"/>
              </a:rPr>
              <a:t>।</a:t>
            </a:r>
            <a:endParaRPr lang="bn-IN" sz="2400" dirty="0" smtClean="0">
              <a:latin typeface="+mj-lt"/>
              <a:cs typeface="Shonar Bangla" pitchFamily="34" charset="0"/>
            </a:endParaRPr>
          </a:p>
          <a:p>
            <a:pPr marL="0" indent="0" algn="just">
              <a:buNone/>
            </a:pPr>
            <a:r>
              <a:rPr lang="bn-IN" sz="2400" dirty="0" smtClean="0">
                <a:latin typeface="+mj-lt"/>
                <a:cs typeface="Shonar Bangla" pitchFamily="34" charset="0"/>
              </a:rPr>
              <a:t>৯)</a:t>
            </a:r>
            <a:r>
              <a:rPr lang="en-US" sz="2400" dirty="0" smtClean="0">
                <a:latin typeface="+mj-lt"/>
                <a:cs typeface="Shonar Bangla" pitchFamily="34" charset="0"/>
              </a:rPr>
              <a:t> </a:t>
            </a:r>
            <a:r>
              <a:rPr lang="en-US" sz="2400" dirty="0" err="1">
                <a:latin typeface="+mj-lt"/>
                <a:cs typeface="Shonar Bangla" pitchFamily="34" charset="0"/>
              </a:rPr>
              <a:t>সংঘ</a:t>
            </a:r>
            <a:r>
              <a:rPr lang="en-US" sz="2400" dirty="0">
                <a:latin typeface="+mj-lt"/>
                <a:cs typeface="Shonar Bangla" pitchFamily="34" charset="0"/>
              </a:rPr>
              <a:t> </a:t>
            </a:r>
            <a:r>
              <a:rPr lang="en-US" sz="2400" dirty="0" err="1">
                <a:latin typeface="+mj-lt"/>
                <a:cs typeface="Shonar Bangla" pitchFamily="34" charset="0"/>
              </a:rPr>
              <a:t>একটি</a:t>
            </a:r>
            <a:r>
              <a:rPr lang="en-US" sz="2400" dirty="0">
                <a:latin typeface="+mj-lt"/>
                <a:cs typeface="Shonar Bangla" pitchFamily="34" charset="0"/>
              </a:rPr>
              <a:t> </a:t>
            </a:r>
            <a:r>
              <a:rPr lang="en-US" sz="2400" dirty="0" err="1">
                <a:latin typeface="+mj-lt"/>
                <a:cs typeface="Shonar Bangla" pitchFamily="34" charset="0"/>
              </a:rPr>
              <a:t>আংশিক</a:t>
            </a:r>
            <a:r>
              <a:rPr lang="en-US" sz="2400" dirty="0">
                <a:latin typeface="+mj-lt"/>
                <a:cs typeface="Shonar Bangla" pitchFamily="34" charset="0"/>
              </a:rPr>
              <a:t> </a:t>
            </a:r>
            <a:r>
              <a:rPr lang="en-US" sz="2400" dirty="0" err="1">
                <a:latin typeface="+mj-lt"/>
                <a:cs typeface="Shonar Bangla" pitchFamily="34" charset="0"/>
              </a:rPr>
              <a:t>সত্তা</a:t>
            </a:r>
            <a:r>
              <a:rPr lang="en-US" sz="2400" dirty="0">
                <a:latin typeface="+mj-lt"/>
                <a:cs typeface="Shonar Bangla" pitchFamily="34" charset="0"/>
              </a:rPr>
              <a:t> </a:t>
            </a:r>
            <a:endParaRPr lang="bn-IN" sz="2400" dirty="0" smtClean="0">
              <a:latin typeface="+mj-lt"/>
              <a:cs typeface="Shonar Bangla" pitchFamily="34" charset="0"/>
            </a:endParaRPr>
          </a:p>
          <a:p>
            <a:pPr marL="0" indent="0" algn="just">
              <a:buNone/>
            </a:pPr>
            <a:r>
              <a:rPr lang="bn-IN" sz="2400" dirty="0" smtClean="0">
                <a:latin typeface="+mj-lt"/>
                <a:cs typeface="Shonar Bangla" pitchFamily="34" charset="0"/>
              </a:rPr>
              <a:t>১০)</a:t>
            </a:r>
            <a:r>
              <a:rPr lang="en-US" sz="2400" dirty="0">
                <a:latin typeface="+mj-lt"/>
                <a:cs typeface="Shonar Bangla" pitchFamily="34" charset="0"/>
              </a:rPr>
              <a:t> </a:t>
            </a:r>
            <a:r>
              <a:rPr lang="en-US" sz="2400" dirty="0" err="1">
                <a:latin typeface="+mj-lt"/>
                <a:cs typeface="Shonar Bangla" pitchFamily="34" charset="0"/>
              </a:rPr>
              <a:t>সংঘের</a:t>
            </a:r>
            <a:r>
              <a:rPr lang="en-US" sz="2400" dirty="0">
                <a:latin typeface="+mj-lt"/>
                <a:cs typeface="Shonar Bangla" pitchFamily="34" charset="0"/>
              </a:rPr>
              <a:t> </a:t>
            </a:r>
            <a:r>
              <a:rPr lang="en-US" sz="2400" dirty="0" err="1">
                <a:latin typeface="+mj-lt"/>
                <a:cs typeface="Shonar Bangla" pitchFamily="34" charset="0"/>
              </a:rPr>
              <a:t>একটি</a:t>
            </a:r>
            <a:r>
              <a:rPr lang="en-US" sz="2400" dirty="0">
                <a:latin typeface="+mj-lt"/>
                <a:cs typeface="Shonar Bangla" pitchFamily="34" charset="0"/>
              </a:rPr>
              <a:t> </a:t>
            </a:r>
            <a:r>
              <a:rPr lang="en-US" sz="2400" dirty="0" err="1">
                <a:latin typeface="+mj-lt"/>
                <a:cs typeface="Shonar Bangla" pitchFamily="34" charset="0"/>
              </a:rPr>
              <a:t>কার্যকরী</a:t>
            </a:r>
            <a:r>
              <a:rPr lang="en-US" sz="2400" dirty="0">
                <a:latin typeface="+mj-lt"/>
                <a:cs typeface="Shonar Bangla" pitchFamily="34" charset="0"/>
              </a:rPr>
              <a:t> </a:t>
            </a:r>
            <a:r>
              <a:rPr lang="en-US" sz="2400" dirty="0" err="1">
                <a:latin typeface="+mj-lt"/>
                <a:cs typeface="Shonar Bangla" pitchFamily="34" charset="0"/>
              </a:rPr>
              <a:t>পরিষদ</a:t>
            </a:r>
            <a:r>
              <a:rPr lang="en-US" sz="2400" dirty="0">
                <a:latin typeface="+mj-lt"/>
                <a:cs typeface="Shonar Bangla" pitchFamily="34" charset="0"/>
              </a:rPr>
              <a:t> </a:t>
            </a:r>
            <a:r>
              <a:rPr lang="en-US" sz="2400" dirty="0" err="1">
                <a:latin typeface="+mj-lt"/>
                <a:cs typeface="Shonar Bangla" pitchFamily="34" charset="0"/>
              </a:rPr>
              <a:t>থাকে</a:t>
            </a:r>
            <a:r>
              <a:rPr lang="en-US" sz="2400" dirty="0">
                <a:latin typeface="+mj-lt"/>
                <a:cs typeface="Shonar Bangla" pitchFamily="34" charset="0"/>
              </a:rPr>
              <a:t> </a:t>
            </a:r>
            <a:endParaRPr lang="en-US" sz="2400" dirty="0">
              <a:latin typeface="+mj-lt"/>
            </a:endParaRPr>
          </a:p>
        </p:txBody>
      </p:sp>
    </p:spTree>
    <p:extLst>
      <p:ext uri="{BB962C8B-B14F-4D97-AF65-F5344CB8AC3E}">
        <p14:creationId xmlns:p14="http://schemas.microsoft.com/office/powerpoint/2010/main" val="172848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itle 6"/>
          <p:cNvSpPr>
            <a:spLocks noGrp="1"/>
          </p:cNvSpPr>
          <p:nvPr>
            <p:ph type="title"/>
          </p:nvPr>
        </p:nvSpPr>
        <p:spPr>
          <a:xfrm>
            <a:off x="4520485" y="450760"/>
            <a:ext cx="4146997" cy="824248"/>
          </a:xfrm>
          <a:noFill/>
          <a:ln w="57150">
            <a:noFill/>
          </a:ln>
        </p:spPr>
        <p:txBody>
          <a:bodyPr>
            <a:prstTxWarp prst="textDeflateBottom">
              <a:avLst/>
            </a:prstTxWarp>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bn-IN" b="1" u="sng" dirty="0" smtClean="0">
                <a:ln/>
                <a:solidFill>
                  <a:srgbClr val="FF33CC"/>
                </a:solidFill>
                <a:effectLst>
                  <a:outerShdw blurRad="38100" dist="38100" dir="2700000" algn="tl">
                    <a:srgbClr val="000000">
                      <a:alpha val="43137"/>
                    </a:srgbClr>
                  </a:outerShdw>
                </a:effectLst>
              </a:rPr>
              <a:t>মূল্যায়ন</a:t>
            </a:r>
            <a:endParaRPr lang="en-US" b="1" u="sng" dirty="0">
              <a:ln/>
              <a:solidFill>
                <a:srgbClr val="FF33CC"/>
              </a:solidFill>
              <a:effectLst>
                <a:outerShdw blurRad="38100" dist="38100" dir="2700000" algn="tl">
                  <a:srgbClr val="000000">
                    <a:alpha val="43137"/>
                  </a:srgbClr>
                </a:outerShdw>
              </a:effectLst>
            </a:endParaRPr>
          </a:p>
        </p:txBody>
      </p:sp>
      <p:sp>
        <p:nvSpPr>
          <p:cNvPr id="23" name="Content Placeholder 7"/>
          <p:cNvSpPr>
            <a:spLocks noGrp="1"/>
          </p:cNvSpPr>
          <p:nvPr>
            <p:ph sz="half" idx="1"/>
          </p:nvPr>
        </p:nvSpPr>
        <p:spPr>
          <a:xfrm>
            <a:off x="610673" y="1906072"/>
            <a:ext cx="11031828" cy="4539803"/>
          </a:xfrm>
          <a:solidFill>
            <a:schemeClr val="bg1"/>
          </a:solidFill>
          <a:ln w="38100">
            <a:noFill/>
          </a:ln>
        </p:spPr>
        <p:txBody>
          <a:bodyPr>
            <a:noAutofit/>
          </a:bodyPr>
          <a:lstStyle/>
          <a:p>
            <a:pPr marL="0" indent="0">
              <a:buNone/>
            </a:pPr>
            <a:r>
              <a:rPr lang="bn-IN" sz="3200" dirty="0" smtClean="0"/>
              <a:t>১।সংঘের মূল চালিকা শক্তি কোনটি?</a:t>
            </a:r>
          </a:p>
          <a:p>
            <a:pPr marL="0" indent="0">
              <a:buNone/>
            </a:pPr>
            <a:r>
              <a:rPr lang="bn-IN" sz="3200" dirty="0"/>
              <a:t> </a:t>
            </a:r>
            <a:r>
              <a:rPr lang="bn-IN" sz="3200" dirty="0" smtClean="0"/>
              <a:t>  (ক)রীতিনীতি  (খ)আদর্শ  (গ)মূল্যবোধ (ঘ) গঠনতন্ত্র</a:t>
            </a:r>
          </a:p>
          <a:p>
            <a:pPr marL="0" indent="0">
              <a:buNone/>
            </a:pPr>
            <a:r>
              <a:rPr lang="bn-IN" sz="3200" dirty="0" smtClean="0"/>
              <a:t>২।সংঘ হলো----------</a:t>
            </a:r>
          </a:p>
          <a:p>
            <a:pPr marL="0" indent="0">
              <a:buNone/>
            </a:pPr>
            <a:r>
              <a:rPr lang="bn-IN" sz="3200" dirty="0"/>
              <a:t> </a:t>
            </a:r>
            <a:r>
              <a:rPr lang="bn-IN" sz="3200" dirty="0" smtClean="0"/>
              <a:t>  </a:t>
            </a:r>
            <a:r>
              <a:rPr lang="en-US" sz="3200" dirty="0" err="1" smtClean="0"/>
              <a:t>i</a:t>
            </a:r>
            <a:r>
              <a:rPr lang="en-US" sz="3200" dirty="0" smtClean="0"/>
              <a:t>.  </a:t>
            </a:r>
            <a:r>
              <a:rPr lang="bn-IN" sz="3200" dirty="0" smtClean="0"/>
              <a:t>কৃত্রিম</a:t>
            </a:r>
          </a:p>
          <a:p>
            <a:pPr marL="0" indent="0">
              <a:buNone/>
            </a:pPr>
            <a:r>
              <a:rPr lang="bn-IN" sz="3200" dirty="0"/>
              <a:t> </a:t>
            </a:r>
            <a:r>
              <a:rPr lang="bn-IN" sz="3200" dirty="0" smtClean="0"/>
              <a:t>  </a:t>
            </a:r>
            <a:r>
              <a:rPr lang="en-US" sz="3200" dirty="0" smtClean="0"/>
              <a:t>ii. </a:t>
            </a:r>
            <a:r>
              <a:rPr lang="bn-IN" sz="3200" dirty="0" smtClean="0"/>
              <a:t>আনুষ্ঠানিক</a:t>
            </a:r>
          </a:p>
          <a:p>
            <a:pPr marL="0" indent="0">
              <a:buNone/>
            </a:pPr>
            <a:r>
              <a:rPr lang="bn-IN" sz="3200" dirty="0"/>
              <a:t> </a:t>
            </a:r>
            <a:r>
              <a:rPr lang="bn-IN" sz="3200" dirty="0" smtClean="0"/>
              <a:t>  </a:t>
            </a:r>
            <a:r>
              <a:rPr lang="en-US" sz="3200" dirty="0" smtClean="0"/>
              <a:t>iii.</a:t>
            </a:r>
            <a:r>
              <a:rPr lang="bn-IN" sz="3200" dirty="0" smtClean="0"/>
              <a:t>অনানুষ্ঠানিক</a:t>
            </a:r>
          </a:p>
          <a:p>
            <a:pPr marL="0" indent="0">
              <a:buNone/>
            </a:pPr>
            <a:r>
              <a:rPr lang="bn-IN" sz="3200" dirty="0" smtClean="0"/>
              <a:t>নিচের কোনটি সঠিক?</a:t>
            </a:r>
          </a:p>
          <a:p>
            <a:pPr marL="0" indent="0">
              <a:buNone/>
            </a:pPr>
            <a:r>
              <a:rPr lang="bn-IN" sz="3200" dirty="0" smtClean="0"/>
              <a:t>(ক) </a:t>
            </a:r>
            <a:r>
              <a:rPr lang="en-US" sz="3200" dirty="0"/>
              <a:t>i</a:t>
            </a:r>
            <a:r>
              <a:rPr lang="en-US" sz="3200" dirty="0" smtClean="0"/>
              <a:t> </a:t>
            </a:r>
            <a:r>
              <a:rPr lang="bn-IN" sz="3200" dirty="0" smtClean="0"/>
              <a:t>ও</a:t>
            </a:r>
            <a:r>
              <a:rPr lang="en-US" sz="3200" dirty="0" smtClean="0"/>
              <a:t> ii</a:t>
            </a:r>
            <a:r>
              <a:rPr lang="bn-IN" sz="3200" dirty="0" smtClean="0"/>
              <a:t>  (খ)</a:t>
            </a:r>
            <a:r>
              <a:rPr lang="en-US" sz="3200" dirty="0" smtClean="0"/>
              <a:t> </a:t>
            </a:r>
            <a:r>
              <a:rPr lang="en-US" sz="3200" dirty="0" err="1" smtClean="0"/>
              <a:t>i</a:t>
            </a:r>
            <a:r>
              <a:rPr lang="bn-IN" sz="3200" dirty="0" smtClean="0"/>
              <a:t> ও</a:t>
            </a:r>
            <a:r>
              <a:rPr lang="en-US" sz="3200" dirty="0" smtClean="0"/>
              <a:t> iii</a:t>
            </a:r>
            <a:r>
              <a:rPr lang="bn-IN" sz="3200" dirty="0" smtClean="0"/>
              <a:t>  (গ)</a:t>
            </a:r>
            <a:r>
              <a:rPr lang="en-US" sz="3200" dirty="0" smtClean="0"/>
              <a:t> ii</a:t>
            </a:r>
            <a:r>
              <a:rPr lang="bn-IN" sz="3200" dirty="0" smtClean="0"/>
              <a:t> ও</a:t>
            </a:r>
            <a:r>
              <a:rPr lang="en-US" sz="3200" dirty="0" smtClean="0"/>
              <a:t> iii</a:t>
            </a:r>
            <a:r>
              <a:rPr lang="bn-IN" sz="3200" dirty="0" smtClean="0"/>
              <a:t>   (ঘ) </a:t>
            </a:r>
            <a:r>
              <a:rPr lang="en-US" sz="3200" dirty="0"/>
              <a:t>i</a:t>
            </a:r>
            <a:r>
              <a:rPr lang="en-US" sz="3200" dirty="0" smtClean="0"/>
              <a:t>, ii</a:t>
            </a:r>
            <a:r>
              <a:rPr lang="bn-IN" sz="3200" dirty="0" smtClean="0"/>
              <a:t> ও</a:t>
            </a:r>
            <a:r>
              <a:rPr lang="en-US" sz="3200" dirty="0" smtClean="0"/>
              <a:t> iii</a:t>
            </a:r>
          </a:p>
          <a:p>
            <a:pPr marL="0" indent="0">
              <a:buNone/>
            </a:pPr>
            <a:endParaRPr lang="bn-IN" sz="3600" dirty="0" smtClean="0"/>
          </a:p>
          <a:p>
            <a:pPr marL="0" indent="0">
              <a:buNone/>
            </a:pPr>
            <a:endParaRPr lang="bn-IN" sz="3600" dirty="0" smtClean="0"/>
          </a:p>
          <a:p>
            <a:pPr marL="0" indent="0">
              <a:buNone/>
            </a:pPr>
            <a:endParaRPr lang="bn-IN" sz="3600" dirty="0"/>
          </a:p>
          <a:p>
            <a:pPr marL="0" indent="0">
              <a:buNone/>
            </a:pPr>
            <a:endParaRPr lang="bn-IN" sz="3600" dirty="0" smtClean="0"/>
          </a:p>
          <a:p>
            <a:pPr marL="0" indent="0">
              <a:buNone/>
            </a:pPr>
            <a:endParaRPr lang="en-US" sz="3600" dirty="0" smtClean="0"/>
          </a:p>
          <a:p>
            <a:pPr marL="0" indent="0">
              <a:buNone/>
            </a:pPr>
            <a:endParaRPr lang="en-US" sz="3600" dirty="0"/>
          </a:p>
        </p:txBody>
      </p:sp>
      <p:sp>
        <p:nvSpPr>
          <p:cNvPr id="24" name="Flowchart: Connector 23"/>
          <p:cNvSpPr/>
          <p:nvPr/>
        </p:nvSpPr>
        <p:spPr>
          <a:xfrm>
            <a:off x="5813194" y="2553236"/>
            <a:ext cx="347730" cy="318753"/>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739462" y="5975801"/>
            <a:ext cx="399245" cy="347729"/>
          </a:xfrm>
          <a:prstGeom prst="flowChartConnector">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5987059" y="1202548"/>
            <a:ext cx="1550287" cy="523220"/>
          </a:xfrm>
          <a:prstGeom prst="rect">
            <a:avLst/>
          </a:prstGeom>
          <a:solidFill>
            <a:schemeClr val="bg1"/>
          </a:solidFill>
          <a:ln w="57150">
            <a:solidFill>
              <a:srgbClr val="00B0F0"/>
            </a:solidFill>
          </a:ln>
          <a:scene3d>
            <a:camera prst="orthographicFront"/>
            <a:lightRig rig="threePt" dir="t"/>
          </a:scene3d>
          <a:sp3d>
            <a:bevelT w="114300" prst="artDeco"/>
          </a:sp3d>
        </p:spPr>
        <p:txBody>
          <a:bodyPr wrap="square" rtlCol="0">
            <a:spAutoFit/>
          </a:bodyPr>
          <a:lstStyle/>
          <a:p>
            <a:pPr algn="ctr"/>
            <a:r>
              <a:rPr lang="bn-IN" sz="2800" dirty="0" smtClean="0"/>
              <a:t>৫ মিনিট</a:t>
            </a:r>
            <a:endParaRPr lang="en-US" sz="2800" dirty="0"/>
          </a:p>
        </p:txBody>
      </p:sp>
    </p:spTree>
    <p:extLst>
      <p:ext uri="{BB962C8B-B14F-4D97-AF65-F5344CB8AC3E}">
        <p14:creationId xmlns:p14="http://schemas.microsoft.com/office/powerpoint/2010/main" val="379236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668"/>
            <a:ext cx="12192000" cy="6999668"/>
          </a:xfrm>
          <a:prstGeom prst="rect">
            <a:avLst/>
          </a:prstGeom>
        </p:spPr>
      </p:pic>
      <p:sp>
        <p:nvSpPr>
          <p:cNvPr id="3" name="Content Placeholder 8"/>
          <p:cNvSpPr txBox="1">
            <a:spLocks/>
          </p:cNvSpPr>
          <p:nvPr/>
        </p:nvSpPr>
        <p:spPr>
          <a:xfrm>
            <a:off x="995966" y="621405"/>
            <a:ext cx="10200067" cy="5473522"/>
          </a:xfrm>
          <a:prstGeom prst="rect">
            <a:avLst/>
          </a:prstGeom>
          <a:solidFill>
            <a:schemeClr val="bg1"/>
          </a:solidFill>
          <a:ln w="38100">
            <a:solidFill>
              <a:srgbClr val="FF0000"/>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bn-IN" dirty="0" smtClean="0"/>
              <a:t>নিচের ছকটি লক্ষ্য কর এবং সংশ্লিষ্ট প্রশ্নের উত্তর দাও</a:t>
            </a:r>
          </a:p>
          <a:p>
            <a:pPr marL="0" indent="0">
              <a:buFont typeface="Arial" panose="020B0604020202020204" pitchFamily="34" charset="0"/>
              <a:buNone/>
            </a:pPr>
            <a:endParaRPr lang="bn-IN" dirty="0" smtClean="0"/>
          </a:p>
          <a:p>
            <a:pPr marL="0" indent="0">
              <a:buFont typeface="Arial" panose="020B0604020202020204" pitchFamily="34" charset="0"/>
              <a:buNone/>
            </a:pPr>
            <a:endParaRPr lang="bn-IN" dirty="0" smtClean="0"/>
          </a:p>
          <a:p>
            <a:pPr marL="0" indent="0">
              <a:buFont typeface="Arial" panose="020B0604020202020204" pitchFamily="34" charset="0"/>
              <a:buNone/>
            </a:pPr>
            <a:endParaRPr lang="bn-IN" dirty="0" smtClean="0"/>
          </a:p>
          <a:p>
            <a:pPr marL="0" indent="0">
              <a:buFont typeface="Arial" panose="020B0604020202020204" pitchFamily="34" charset="0"/>
              <a:buNone/>
            </a:pPr>
            <a:endParaRPr lang="bn-IN" dirty="0" smtClean="0"/>
          </a:p>
          <a:p>
            <a:pPr marL="0" indent="0">
              <a:buFont typeface="Arial" panose="020B0604020202020204" pitchFamily="34" charset="0"/>
              <a:buNone/>
            </a:pPr>
            <a:endParaRPr lang="bn-IN" dirty="0" smtClean="0"/>
          </a:p>
          <a:p>
            <a:pPr marL="0" indent="0">
              <a:buFont typeface="Arial" panose="020B0604020202020204" pitchFamily="34" charset="0"/>
              <a:buNone/>
            </a:pPr>
            <a:r>
              <a:rPr lang="bn-IN" dirty="0" smtClean="0"/>
              <a:t>৩। উদ্দীপকে “ ?” চিহ্নত স্থানে কোন প্রত্যয়টি বসবে?</a:t>
            </a:r>
          </a:p>
          <a:p>
            <a:pPr marL="0" indent="0">
              <a:buFont typeface="Arial" panose="020B0604020202020204" pitchFamily="34" charset="0"/>
              <a:buNone/>
            </a:pPr>
            <a:r>
              <a:rPr lang="en-US" dirty="0" smtClean="0"/>
              <a:t>         </a:t>
            </a:r>
            <a:r>
              <a:rPr lang="bn-IN" dirty="0" smtClean="0"/>
              <a:t>(ক) সমাজ  </a:t>
            </a:r>
            <a:r>
              <a:rPr lang="en-US" dirty="0" smtClean="0"/>
              <a:t>     </a:t>
            </a:r>
            <a:r>
              <a:rPr lang="bn-IN" dirty="0" smtClean="0"/>
              <a:t>(খ) সম্প্রদায় </a:t>
            </a:r>
            <a:endParaRPr lang="en-US" dirty="0" smtClean="0"/>
          </a:p>
          <a:p>
            <a:pPr marL="0" indent="0">
              <a:buFont typeface="Arial" panose="020B0604020202020204" pitchFamily="34" charset="0"/>
              <a:buNone/>
            </a:pPr>
            <a:r>
              <a:rPr lang="en-US" dirty="0" smtClean="0"/>
              <a:t>          </a:t>
            </a:r>
            <a:r>
              <a:rPr lang="bn-IN" dirty="0" smtClean="0"/>
              <a:t>গ) সংঘ</a:t>
            </a:r>
            <a:r>
              <a:rPr lang="en-US" dirty="0" smtClean="0"/>
              <a:t>        </a:t>
            </a:r>
            <a:r>
              <a:rPr lang="bn-IN" dirty="0" smtClean="0"/>
              <a:t> (ঘ) দল</a:t>
            </a:r>
          </a:p>
          <a:p>
            <a:pPr marL="0" indent="0">
              <a:buFont typeface="Arial" panose="020B0604020202020204" pitchFamily="34" charset="0"/>
              <a:buNone/>
            </a:pPr>
            <a:endParaRPr lang="en-US" dirty="0"/>
          </a:p>
        </p:txBody>
      </p:sp>
      <p:sp>
        <p:nvSpPr>
          <p:cNvPr id="4" name="Rectangle 3"/>
          <p:cNvSpPr/>
          <p:nvPr/>
        </p:nvSpPr>
        <p:spPr>
          <a:xfrm>
            <a:off x="5519397" y="1148087"/>
            <a:ext cx="1862162" cy="407926"/>
          </a:xfrm>
          <a:prstGeom prst="rect">
            <a:avLst/>
          </a:prstGeom>
          <a:solidFill>
            <a:schemeClr val="accent2">
              <a:lumMod val="60000"/>
              <a:lumOff val="4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bn-IN" dirty="0" smtClean="0"/>
          </a:p>
          <a:p>
            <a:pPr algn="ctr"/>
            <a:r>
              <a:rPr lang="bn-IN" sz="4400" dirty="0" smtClean="0"/>
              <a:t>?</a:t>
            </a:r>
            <a:endParaRPr lang="bn-IN" sz="4400" dirty="0"/>
          </a:p>
          <a:p>
            <a:pPr algn="ctr"/>
            <a:endParaRPr lang="en-US" dirty="0"/>
          </a:p>
        </p:txBody>
      </p:sp>
      <p:sp>
        <p:nvSpPr>
          <p:cNvPr id="5" name="Rectangle 4"/>
          <p:cNvSpPr/>
          <p:nvPr/>
        </p:nvSpPr>
        <p:spPr>
          <a:xfrm>
            <a:off x="1973353" y="2674119"/>
            <a:ext cx="1865798" cy="452072"/>
          </a:xfrm>
          <a:prstGeom prst="rect">
            <a:avLst/>
          </a:prstGeom>
          <a:solidFill>
            <a:schemeClr val="bg2">
              <a:lumMod val="9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পরিবার</a:t>
            </a:r>
            <a:endParaRPr lang="en-US" sz="2400" dirty="0"/>
          </a:p>
        </p:txBody>
      </p:sp>
      <p:sp>
        <p:nvSpPr>
          <p:cNvPr id="6" name="Rectangle 5"/>
          <p:cNvSpPr/>
          <p:nvPr/>
        </p:nvSpPr>
        <p:spPr>
          <a:xfrm>
            <a:off x="4237651" y="2674119"/>
            <a:ext cx="1738501" cy="435327"/>
          </a:xfrm>
          <a:prstGeom prst="rect">
            <a:avLst/>
          </a:prstGeom>
          <a:solidFill>
            <a:schemeClr val="accent6">
              <a:lumMod val="40000"/>
              <a:lumOff val="6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t>রাষ্ট্র</a:t>
            </a:r>
            <a:endParaRPr lang="en-US" dirty="0"/>
          </a:p>
        </p:txBody>
      </p:sp>
      <p:sp>
        <p:nvSpPr>
          <p:cNvPr id="7" name="Rectangle 6"/>
          <p:cNvSpPr/>
          <p:nvPr/>
        </p:nvSpPr>
        <p:spPr>
          <a:xfrm>
            <a:off x="8511653" y="2657979"/>
            <a:ext cx="1833065" cy="438369"/>
          </a:xfrm>
          <a:prstGeom prst="rect">
            <a:avLst/>
          </a:prstGeom>
          <a:solidFill>
            <a:schemeClr val="accent2">
              <a:lumMod val="60000"/>
              <a:lumOff val="4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t>মসজিদ</a:t>
            </a:r>
            <a:endParaRPr lang="en-US" dirty="0"/>
          </a:p>
        </p:txBody>
      </p:sp>
      <p:sp>
        <p:nvSpPr>
          <p:cNvPr id="8" name="Rectangle 7"/>
          <p:cNvSpPr/>
          <p:nvPr/>
        </p:nvSpPr>
        <p:spPr>
          <a:xfrm>
            <a:off x="6374652" y="2657979"/>
            <a:ext cx="1833068" cy="438368"/>
          </a:xfrm>
          <a:prstGeom prst="rect">
            <a:avLst/>
          </a:prstGeom>
          <a:solidFill>
            <a:schemeClr val="accent4">
              <a:lumMod val="40000"/>
              <a:lumOff val="6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বিদ্যালয়</a:t>
            </a:r>
            <a:endParaRPr lang="en-US" dirty="0"/>
          </a:p>
        </p:txBody>
      </p:sp>
      <p:sp>
        <p:nvSpPr>
          <p:cNvPr id="9" name="Down Arrow 8"/>
          <p:cNvSpPr/>
          <p:nvPr/>
        </p:nvSpPr>
        <p:spPr>
          <a:xfrm>
            <a:off x="6194067" y="1609243"/>
            <a:ext cx="361280" cy="486331"/>
          </a:xfrm>
          <a:prstGeom prst="down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Flowchart: Connector 9"/>
          <p:cNvSpPr/>
          <p:nvPr/>
        </p:nvSpPr>
        <p:spPr>
          <a:xfrm>
            <a:off x="1892671" y="4802174"/>
            <a:ext cx="372218" cy="336390"/>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3092661" y="2047742"/>
            <a:ext cx="6193007" cy="78887"/>
          </a:xfrm>
          <a:prstGeom prst="line">
            <a:avLst/>
          </a:prstGeom>
          <a:ln w="5715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203686" y="2095574"/>
            <a:ext cx="81982" cy="562405"/>
          </a:xfrm>
          <a:prstGeom prst="straightConnector1">
            <a:avLst/>
          </a:prstGeom>
          <a:ln w="762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453800" y="2095574"/>
            <a:ext cx="19605" cy="532841"/>
          </a:xfrm>
          <a:prstGeom prst="straightConnector1">
            <a:avLst/>
          </a:prstGeom>
          <a:ln w="762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259970" y="2126629"/>
            <a:ext cx="46126" cy="504449"/>
          </a:xfrm>
          <a:prstGeom prst="straightConnector1">
            <a:avLst/>
          </a:prstGeom>
          <a:ln w="762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092661" y="2178426"/>
            <a:ext cx="14151" cy="443896"/>
          </a:xfrm>
          <a:prstGeom prst="straightConnector1">
            <a:avLst/>
          </a:prstGeom>
          <a:ln w="76200">
            <a:solidFill>
              <a:srgbClr val="FF33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52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470"/>
            <a:ext cx="12192000" cy="6748530"/>
          </a:xfrm>
          <a:prstGeom prst="rect">
            <a:avLst/>
          </a:prstGeom>
        </p:spPr>
      </p:pic>
      <p:sp>
        <p:nvSpPr>
          <p:cNvPr id="7" name="Content Placeholder 2"/>
          <p:cNvSpPr>
            <a:spLocks noGrp="1"/>
          </p:cNvSpPr>
          <p:nvPr>
            <p:ph idx="1"/>
          </p:nvPr>
        </p:nvSpPr>
        <p:spPr>
          <a:xfrm>
            <a:off x="1252470" y="3776729"/>
            <a:ext cx="9687060" cy="978794"/>
          </a:xfrm>
          <a:solidFill>
            <a:schemeClr val="accent2">
              <a:lumMod val="20000"/>
              <a:lumOff val="80000"/>
            </a:schemeClr>
          </a:solidFill>
          <a:ln w="57150">
            <a:solidFill>
              <a:srgbClr val="00B050"/>
            </a:solidFill>
          </a:ln>
          <a:scene3d>
            <a:camera prst="orthographicFront"/>
            <a:lightRig rig="threePt" dir="t"/>
          </a:scene3d>
          <a:sp3d>
            <a:bevelT prst="slope"/>
          </a:sp3d>
        </p:spPr>
        <p:txBody>
          <a:bodyPr>
            <a:normAutofit lnSpcReduction="10000"/>
          </a:bodyPr>
          <a:lstStyle/>
          <a:p>
            <a:pPr marL="0" indent="0">
              <a:buNone/>
            </a:pPr>
            <a:r>
              <a:rPr lang="bn-IN" dirty="0" smtClean="0"/>
              <a:t> </a:t>
            </a:r>
            <a:r>
              <a:rPr lang="bn-IN" sz="3600" dirty="0" smtClean="0"/>
              <a:t>রাষ্ট্র একটি</a:t>
            </a:r>
            <a:r>
              <a:rPr lang="en-US" sz="3600" dirty="0" smtClean="0"/>
              <a:t> </a:t>
            </a:r>
            <a:r>
              <a:rPr lang="en-US" sz="3600" dirty="0" err="1" smtClean="0"/>
              <a:t>বৃহত্তম</a:t>
            </a:r>
            <a:r>
              <a:rPr lang="en-US" sz="3600" dirty="0" smtClean="0"/>
              <a:t> </a:t>
            </a:r>
            <a:r>
              <a:rPr lang="en-US" sz="3600" dirty="0" err="1" smtClean="0"/>
              <a:t>স্বেচ্ছাসেবী</a:t>
            </a:r>
            <a:r>
              <a:rPr lang="en-US" sz="3600" dirty="0" smtClean="0"/>
              <a:t> </a:t>
            </a:r>
            <a:r>
              <a:rPr lang="en-US" sz="3600" dirty="0" err="1" smtClean="0"/>
              <a:t>সংগঠন</a:t>
            </a:r>
            <a:r>
              <a:rPr lang="bn-IN" sz="3600" dirty="0" smtClean="0"/>
              <a:t>- এ সম্পর্কে তোমার মতামত উপস্থাপন কর।</a:t>
            </a:r>
            <a:endParaRPr lang="en-US" sz="3600" dirty="0"/>
          </a:p>
        </p:txBody>
      </p:sp>
      <p:sp>
        <p:nvSpPr>
          <p:cNvPr id="10" name="Rectangle 9"/>
          <p:cNvSpPr/>
          <p:nvPr/>
        </p:nvSpPr>
        <p:spPr>
          <a:xfrm>
            <a:off x="3464417" y="637502"/>
            <a:ext cx="5499279" cy="2015545"/>
          </a:xfrm>
          <a:prstGeom prst="rect">
            <a:avLst/>
          </a:prstGeom>
        </p:spPr>
        <p:txBody>
          <a:bodyPr wrap="square">
            <a:prstTxWarp prst="textDeflateBottom">
              <a:avLst/>
            </a:prstTxWarp>
            <a:spAutoFit/>
            <a:scene3d>
              <a:camera prst="orthographicFront"/>
              <a:lightRig rig="harsh" dir="t"/>
            </a:scene3d>
            <a:sp3d extrusionH="57150" prstMaterial="matte">
              <a:bevelT w="63500" h="12700" prst="angle"/>
              <a:contourClr>
                <a:schemeClr val="bg1">
                  <a:lumMod val="65000"/>
                </a:schemeClr>
              </a:contourClr>
            </a:sp3d>
          </a:bodyPr>
          <a:lstStyle/>
          <a:p>
            <a:pPr lvl="0" algn="ctr"/>
            <a:r>
              <a:rPr lang="bn-IN" sz="6600" b="1" u="sng" dirty="0">
                <a:ln/>
                <a:solidFill>
                  <a:srgbClr val="FF33CC"/>
                </a:solidFill>
                <a:effectLst>
                  <a:outerShdw blurRad="38100" dist="38100" dir="2700000" algn="tl">
                    <a:srgbClr val="000000">
                      <a:alpha val="43137"/>
                    </a:srgbClr>
                  </a:outerShdw>
                </a:effectLst>
              </a:rPr>
              <a:t>বাড়ির কাজ</a:t>
            </a:r>
            <a:endParaRPr lang="en-US" sz="6600" b="1" u="sng" dirty="0">
              <a:ln/>
              <a:solidFill>
                <a:srgbClr val="FF33CC"/>
              </a:solidFill>
              <a:effectLst>
                <a:outerShdw blurRad="38100" dist="38100" dir="2700000" algn="tl">
                  <a:srgbClr val="000000">
                    <a:alpha val="43137"/>
                  </a:srgbClr>
                </a:outerShdw>
              </a:effectLst>
            </a:endParaRPr>
          </a:p>
        </p:txBody>
      </p:sp>
      <p:sp>
        <p:nvSpPr>
          <p:cNvPr id="11" name="TextBox 10"/>
          <p:cNvSpPr txBox="1"/>
          <p:nvPr/>
        </p:nvSpPr>
        <p:spPr>
          <a:xfrm>
            <a:off x="5318975" y="2086377"/>
            <a:ext cx="1777284" cy="646331"/>
          </a:xfrm>
          <a:prstGeom prst="rect">
            <a:avLst/>
          </a:prstGeom>
          <a:solidFill>
            <a:schemeClr val="bg1"/>
          </a:solidFill>
          <a:ln w="38100">
            <a:solidFill>
              <a:srgbClr val="00B0F0"/>
            </a:solidFill>
          </a:ln>
          <a:scene3d>
            <a:camera prst="orthographicFront"/>
            <a:lightRig rig="threePt" dir="t"/>
          </a:scene3d>
          <a:sp3d>
            <a:bevelT w="114300" prst="artDeco"/>
          </a:sp3d>
        </p:spPr>
        <p:txBody>
          <a:bodyPr wrap="square" rtlCol="0">
            <a:spAutoFit/>
          </a:bodyPr>
          <a:lstStyle/>
          <a:p>
            <a:pPr algn="ctr"/>
            <a:r>
              <a:rPr lang="bn-IN" sz="3600" dirty="0" smtClean="0"/>
              <a:t>২ মিনিট</a:t>
            </a:r>
            <a:endParaRPr lang="en-US" sz="3600" dirty="0"/>
          </a:p>
        </p:txBody>
      </p:sp>
    </p:spTree>
    <p:extLst>
      <p:ext uri="{BB962C8B-B14F-4D97-AF65-F5344CB8AC3E}">
        <p14:creationId xmlns:p14="http://schemas.microsoft.com/office/powerpoint/2010/main" val="3299426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08187407"/>
              </p:ext>
            </p:extLst>
          </p:nvPr>
        </p:nvGraphicFramePr>
        <p:xfrm>
          <a:off x="0" y="0"/>
          <a:ext cx="12192000" cy="1056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3350173363"/>
              </p:ext>
            </p:extLst>
          </p:nvPr>
        </p:nvGraphicFramePr>
        <p:xfrm>
          <a:off x="0" y="1210236"/>
          <a:ext cx="7557247" cy="56606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97588" y="1187106"/>
            <a:ext cx="4594413" cy="5670893"/>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3724986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10"/>
            <a:ext cx="12192000" cy="6973910"/>
          </a:xfrm>
          <a:prstGeom prst="rect">
            <a:avLst/>
          </a:prstGeom>
        </p:spPr>
      </p:pic>
      <p:sp>
        <p:nvSpPr>
          <p:cNvPr id="5" name="Rectangle 4"/>
          <p:cNvSpPr/>
          <p:nvPr/>
        </p:nvSpPr>
        <p:spPr>
          <a:xfrm>
            <a:off x="2788276" y="1191296"/>
            <a:ext cx="5988675" cy="1539023"/>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prstTxWarp prst="textDeflateBottom">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bn-IN" sz="6000" b="1" u="sng" dirty="0" smtClean="0">
                <a:ln/>
                <a:solidFill>
                  <a:srgbClr val="FF33CC"/>
                </a:solidFill>
                <a:effectLst>
                  <a:outerShdw blurRad="38100" dist="38100" dir="2700000" algn="tl">
                    <a:srgbClr val="000000">
                      <a:alpha val="43137"/>
                    </a:srgbClr>
                  </a:outerShdw>
                </a:effectLst>
              </a:rPr>
              <a:t>আল্লাহ হাফেজ</a:t>
            </a:r>
            <a:endParaRPr lang="en-US" sz="6000" b="1" u="sng" dirty="0">
              <a:ln/>
              <a:solidFill>
                <a:srgbClr val="FF33CC"/>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112" y="2228045"/>
            <a:ext cx="4997004" cy="3374266"/>
          </a:xfrm>
          <a:prstGeom prst="flowChartConnector">
            <a:avLst/>
          </a:prstGeom>
          <a:effectLst>
            <a:glow rad="228600">
              <a:schemeClr val="accent6">
                <a:satMod val="175000"/>
                <a:alpha val="40000"/>
              </a:schemeClr>
            </a:glow>
            <a:outerShdw blurRad="50800" dist="38100" dir="2700000" algn="tl" rotWithShape="0">
              <a:prstClr val="black">
                <a:alpha val="40000"/>
              </a:prstClr>
            </a:outerShdw>
          </a:effectLst>
          <a:scene3d>
            <a:camera prst="obliqueBottomLeft"/>
            <a:lightRig rig="threePt" dir="t"/>
          </a:scene3d>
        </p:spPr>
      </p:pic>
    </p:spTree>
    <p:extLst>
      <p:ext uri="{BB962C8B-B14F-4D97-AF65-F5344CB8AC3E}">
        <p14:creationId xmlns:p14="http://schemas.microsoft.com/office/powerpoint/2010/main" val="2347007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62236061"/>
              </p:ext>
            </p:extLst>
          </p:nvPr>
        </p:nvGraphicFramePr>
        <p:xfrm>
          <a:off x="0" y="0"/>
          <a:ext cx="12192000" cy="1056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11"/>
          <p:cNvGraphicFramePr>
            <a:graphicFrameLocks/>
          </p:cNvGraphicFramePr>
          <p:nvPr>
            <p:extLst>
              <p:ext uri="{D42A27DB-BD31-4B8C-83A1-F6EECF244321}">
                <p14:modId xmlns:p14="http://schemas.microsoft.com/office/powerpoint/2010/main" val="2231465385"/>
              </p:ext>
            </p:extLst>
          </p:nvPr>
        </p:nvGraphicFramePr>
        <p:xfrm>
          <a:off x="26894" y="1196788"/>
          <a:ext cx="12075459" cy="56612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719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31413974"/>
              </p:ext>
            </p:extLst>
          </p:nvPr>
        </p:nvGraphicFramePr>
        <p:xfrm>
          <a:off x="0" y="0"/>
          <a:ext cx="12192000" cy="1133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6250678" y="2760644"/>
            <a:ext cx="2466975" cy="2468179"/>
          </a:xfrm>
          <a:ln w="38100">
            <a:solidFill>
              <a:srgbClr val="FF0000"/>
            </a:solidFill>
          </a:ln>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0213" y="2760643"/>
            <a:ext cx="2404187" cy="2468180"/>
          </a:xfrm>
          <a:prstGeom prst="rect">
            <a:avLst/>
          </a:prstGeom>
          <a:ln w="38100">
            <a:solidFill>
              <a:srgbClr val="FF0000"/>
            </a:solidFill>
          </a:ln>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463" y="2760644"/>
            <a:ext cx="2466975" cy="2468179"/>
          </a:xfrm>
          <a:prstGeom prst="rect">
            <a:avLst/>
          </a:prstGeom>
          <a:ln w="38100">
            <a:solidFill>
              <a:srgbClr val="C00000"/>
            </a:solidFill>
          </a:ln>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216" y="2765210"/>
            <a:ext cx="2274195" cy="2463614"/>
          </a:xfrm>
          <a:prstGeom prst="rect">
            <a:avLst/>
          </a:prstGeom>
          <a:ln w="38100">
            <a:solidFill>
              <a:schemeClr val="accent5"/>
            </a:solidFill>
          </a:ln>
        </p:spPr>
      </p:pic>
      <p:sp>
        <p:nvSpPr>
          <p:cNvPr id="10" name="Rectangle 9"/>
          <p:cNvSpPr/>
          <p:nvPr/>
        </p:nvSpPr>
        <p:spPr>
          <a:xfrm>
            <a:off x="2949463" y="1712889"/>
            <a:ext cx="2466975" cy="515155"/>
          </a:xfrm>
          <a:prstGeom prst="rect">
            <a:avLst/>
          </a:prstGeom>
          <a:solidFill>
            <a:srgbClr val="FFC000"/>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dirty="0" smtClean="0"/>
              <a:t>মসজিদ</a:t>
            </a:r>
            <a:endParaRPr lang="en-US" sz="3600" dirty="0"/>
          </a:p>
        </p:txBody>
      </p:sp>
      <p:sp>
        <p:nvSpPr>
          <p:cNvPr id="11" name="Rectangle 10"/>
          <p:cNvSpPr/>
          <p:nvPr/>
        </p:nvSpPr>
        <p:spPr>
          <a:xfrm>
            <a:off x="6250678" y="1712890"/>
            <a:ext cx="2466975" cy="515155"/>
          </a:xfrm>
          <a:prstGeom prst="rect">
            <a:avLst/>
          </a:prstGeom>
          <a:solidFill>
            <a:schemeClr val="accent2">
              <a:lumMod val="60000"/>
              <a:lumOff val="4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t>মন্দির</a:t>
            </a:r>
            <a:endParaRPr lang="en-US" sz="2400" dirty="0"/>
          </a:p>
        </p:txBody>
      </p:sp>
      <p:sp>
        <p:nvSpPr>
          <p:cNvPr id="12" name="Rectangle 11"/>
          <p:cNvSpPr/>
          <p:nvPr/>
        </p:nvSpPr>
        <p:spPr>
          <a:xfrm>
            <a:off x="9440213" y="1712890"/>
            <a:ext cx="2404188" cy="476518"/>
          </a:xfrm>
          <a:prstGeom prst="rect">
            <a:avLst/>
          </a:prstGeom>
          <a:solidFill>
            <a:schemeClr val="accent4">
              <a:lumMod val="40000"/>
              <a:lumOff val="6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t>ট্রেড ইউনিয়ন</a:t>
            </a:r>
            <a:endParaRPr lang="en-US" sz="2800" dirty="0"/>
          </a:p>
        </p:txBody>
      </p:sp>
      <p:sp>
        <p:nvSpPr>
          <p:cNvPr id="13" name="Rectangle 12"/>
          <p:cNvSpPr/>
          <p:nvPr/>
        </p:nvSpPr>
        <p:spPr>
          <a:xfrm>
            <a:off x="340216" y="1676537"/>
            <a:ext cx="2132528" cy="512871"/>
          </a:xfrm>
          <a:prstGeom prst="rect">
            <a:avLst/>
          </a:prstGeom>
          <a:solidFill>
            <a:schemeClr val="accent2"/>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t>একত্রিত হাত</a:t>
            </a:r>
            <a:endParaRPr lang="en-US" sz="3200" dirty="0"/>
          </a:p>
        </p:txBody>
      </p:sp>
      <p:sp>
        <p:nvSpPr>
          <p:cNvPr id="14" name="Down Arrow 13"/>
          <p:cNvSpPr/>
          <p:nvPr/>
        </p:nvSpPr>
        <p:spPr>
          <a:xfrm>
            <a:off x="1292917" y="2301568"/>
            <a:ext cx="368792" cy="334851"/>
          </a:xfrm>
          <a:prstGeom prst="downArrow">
            <a:avLst/>
          </a:prstGeom>
          <a:solidFill>
            <a:srgbClr val="C000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Down Arrow 14"/>
          <p:cNvSpPr/>
          <p:nvPr/>
        </p:nvSpPr>
        <p:spPr>
          <a:xfrm>
            <a:off x="3925372" y="2288689"/>
            <a:ext cx="515155" cy="347730"/>
          </a:xfrm>
          <a:prstGeom prst="downArrow">
            <a:avLst/>
          </a:prstGeom>
          <a:solidFill>
            <a:srgbClr val="7030A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Down Arrow 15"/>
          <p:cNvSpPr/>
          <p:nvPr/>
        </p:nvSpPr>
        <p:spPr>
          <a:xfrm>
            <a:off x="7187951" y="2301567"/>
            <a:ext cx="592428" cy="321973"/>
          </a:xfrm>
          <a:prstGeom prst="downArrow">
            <a:avLst/>
          </a:prstGeom>
          <a:solidFill>
            <a:srgbClr val="FF00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Down Arrow 16"/>
          <p:cNvSpPr/>
          <p:nvPr/>
        </p:nvSpPr>
        <p:spPr>
          <a:xfrm>
            <a:off x="10290216" y="2288689"/>
            <a:ext cx="635358" cy="334851"/>
          </a:xfrm>
          <a:prstGeom prst="downArrow">
            <a:avLst/>
          </a:prstGeom>
          <a:solidFill>
            <a:schemeClr val="accent2">
              <a:lumMod val="75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1572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00389671"/>
              </p:ext>
            </p:extLst>
          </p:nvPr>
        </p:nvGraphicFramePr>
        <p:xfrm>
          <a:off x="0" y="2"/>
          <a:ext cx="12192000" cy="914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2636971143"/>
              </p:ext>
            </p:extLst>
          </p:nvPr>
        </p:nvGraphicFramePr>
        <p:xfrm>
          <a:off x="0" y="1146220"/>
          <a:ext cx="12192000" cy="57117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9975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71356234"/>
              </p:ext>
            </p:extLst>
          </p:nvPr>
        </p:nvGraphicFramePr>
        <p:xfrm>
          <a:off x="0" y="90154"/>
          <a:ext cx="12192000" cy="96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600533897"/>
              </p:ext>
            </p:extLst>
          </p:nvPr>
        </p:nvGraphicFramePr>
        <p:xfrm>
          <a:off x="0" y="1300767"/>
          <a:ext cx="12192000" cy="55572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7168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91157543"/>
              </p:ext>
            </p:extLst>
          </p:nvPr>
        </p:nvGraphicFramePr>
        <p:xfrm>
          <a:off x="0" y="103031"/>
          <a:ext cx="12192000" cy="1254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3796248" y="2781835"/>
            <a:ext cx="1813978" cy="2614412"/>
          </a:xfrm>
          <a:ln w="38100">
            <a:solidFill>
              <a:srgbClr val="FF0000"/>
            </a:solidFill>
          </a:ln>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487" y="2781836"/>
            <a:ext cx="2094964" cy="2614412"/>
          </a:xfrm>
          <a:prstGeom prst="rect">
            <a:avLst/>
          </a:prstGeom>
          <a:ln w="38100">
            <a:solidFill>
              <a:schemeClr val="tx1"/>
            </a:solidFill>
          </a:ln>
        </p:spPr>
      </p:pic>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l="4720" t="6453" r="4292" b="5888"/>
          <a:stretch/>
        </p:blipFill>
        <p:spPr>
          <a:xfrm>
            <a:off x="6600958" y="2804373"/>
            <a:ext cx="2112135" cy="2569336"/>
          </a:xfrm>
          <a:prstGeom prst="rect">
            <a:avLst/>
          </a:prstGeom>
          <a:ln w="38100">
            <a:solidFill>
              <a:srgbClr val="FF0000"/>
            </a:solidFill>
          </a:ln>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08711" y="2736760"/>
            <a:ext cx="2162577" cy="2704563"/>
          </a:xfrm>
          <a:prstGeom prst="rect">
            <a:avLst/>
          </a:prstGeom>
          <a:ln w="38100">
            <a:solidFill>
              <a:srgbClr val="FF0000"/>
            </a:solidFill>
          </a:ln>
        </p:spPr>
      </p:pic>
      <p:sp>
        <p:nvSpPr>
          <p:cNvPr id="8" name="Rectangle 7"/>
          <p:cNvSpPr/>
          <p:nvPr/>
        </p:nvSpPr>
        <p:spPr>
          <a:xfrm>
            <a:off x="458055" y="1822695"/>
            <a:ext cx="2010396" cy="412124"/>
          </a:xfrm>
          <a:prstGeom prst="rect">
            <a:avLst/>
          </a:prstGeom>
          <a:solidFill>
            <a:schemeClr val="bg1">
              <a:lumMod val="75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t>একত্রিত হাত</a:t>
            </a:r>
            <a:endParaRPr lang="en-US" sz="2800" dirty="0"/>
          </a:p>
        </p:txBody>
      </p:sp>
      <p:sp>
        <p:nvSpPr>
          <p:cNvPr id="9" name="Rectangle 8"/>
          <p:cNvSpPr/>
          <p:nvPr/>
        </p:nvSpPr>
        <p:spPr>
          <a:xfrm>
            <a:off x="3694928" y="1850232"/>
            <a:ext cx="2016618" cy="489397"/>
          </a:xfrm>
          <a:prstGeom prst="rect">
            <a:avLst/>
          </a:prstGeom>
          <a:solidFill>
            <a:srgbClr val="FFC000"/>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সংগঠিত জনগোষ্টী</a:t>
            </a:r>
            <a:endParaRPr lang="en-US" sz="2400" dirty="0"/>
          </a:p>
        </p:txBody>
      </p:sp>
      <p:sp>
        <p:nvSpPr>
          <p:cNvPr id="10" name="Rectangle 9"/>
          <p:cNvSpPr/>
          <p:nvPr/>
        </p:nvSpPr>
        <p:spPr>
          <a:xfrm>
            <a:off x="6553401" y="1824475"/>
            <a:ext cx="2281506" cy="515154"/>
          </a:xfrm>
          <a:prstGeom prst="rect">
            <a:avLst/>
          </a:prstGeom>
          <a:solidFill>
            <a:schemeClr val="accent2">
              <a:lumMod val="60000"/>
              <a:lumOff val="4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t>গীর্জা</a:t>
            </a:r>
            <a:endParaRPr lang="en-US" sz="2800" dirty="0"/>
          </a:p>
        </p:txBody>
      </p:sp>
      <p:sp>
        <p:nvSpPr>
          <p:cNvPr id="11" name="Rectangle 10"/>
          <p:cNvSpPr/>
          <p:nvPr/>
        </p:nvSpPr>
        <p:spPr>
          <a:xfrm>
            <a:off x="9608711" y="1822695"/>
            <a:ext cx="2033790" cy="463639"/>
          </a:xfrm>
          <a:prstGeom prst="rect">
            <a:avLst/>
          </a:prstGeom>
          <a:solidFill>
            <a:schemeClr val="accent6">
              <a:lumMod val="60000"/>
              <a:lumOff val="4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bn-IN" dirty="0" smtClean="0"/>
          </a:p>
          <a:p>
            <a:pPr algn="ctr"/>
            <a:r>
              <a:rPr lang="bn-IN" sz="2800" dirty="0" smtClean="0"/>
              <a:t>পরিবার</a:t>
            </a:r>
          </a:p>
          <a:p>
            <a:pPr algn="ctr"/>
            <a:endParaRPr lang="en-US" dirty="0"/>
          </a:p>
        </p:txBody>
      </p:sp>
      <p:sp>
        <p:nvSpPr>
          <p:cNvPr id="12" name="Down Arrow 11"/>
          <p:cNvSpPr/>
          <p:nvPr/>
        </p:nvSpPr>
        <p:spPr>
          <a:xfrm>
            <a:off x="1151904" y="2296161"/>
            <a:ext cx="538130" cy="379593"/>
          </a:xfrm>
          <a:prstGeom prst="downArrow">
            <a:avLst/>
          </a:prstGeom>
          <a:solidFill>
            <a:srgbClr val="FF00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Down Arrow 12"/>
          <p:cNvSpPr/>
          <p:nvPr/>
        </p:nvSpPr>
        <p:spPr>
          <a:xfrm>
            <a:off x="4471920" y="2399024"/>
            <a:ext cx="448312" cy="276730"/>
          </a:xfrm>
          <a:prstGeom prst="downArrow">
            <a:avLst/>
          </a:prstGeom>
          <a:solidFill>
            <a:srgbClr val="FF00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Down Arrow 13"/>
          <p:cNvSpPr/>
          <p:nvPr/>
        </p:nvSpPr>
        <p:spPr>
          <a:xfrm>
            <a:off x="7389445" y="2376487"/>
            <a:ext cx="428031" cy="360273"/>
          </a:xfrm>
          <a:prstGeom prst="downArrow">
            <a:avLst/>
          </a:prstGeom>
          <a:solidFill>
            <a:srgbClr val="FF00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Down Arrow 14"/>
          <p:cNvSpPr/>
          <p:nvPr/>
        </p:nvSpPr>
        <p:spPr>
          <a:xfrm>
            <a:off x="10464886" y="2338100"/>
            <a:ext cx="450226" cy="295713"/>
          </a:xfrm>
          <a:prstGeom prst="downArrow">
            <a:avLst/>
          </a:prstGeom>
          <a:solidFill>
            <a:srgbClr val="FF00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3734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44144261"/>
              </p:ext>
            </p:extLst>
          </p:nvPr>
        </p:nvGraphicFramePr>
        <p:xfrm>
          <a:off x="0" y="103031"/>
          <a:ext cx="12192000" cy="1223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400041591"/>
              </p:ext>
            </p:extLst>
          </p:nvPr>
        </p:nvGraphicFramePr>
        <p:xfrm>
          <a:off x="-90152" y="2807594"/>
          <a:ext cx="12282152" cy="2202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9693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11507976"/>
              </p:ext>
            </p:extLst>
          </p:nvPr>
        </p:nvGraphicFramePr>
        <p:xfrm>
          <a:off x="0" y="1"/>
          <a:ext cx="12192000" cy="90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0" y="1120463"/>
            <a:ext cx="12192000" cy="1996170"/>
          </a:xfrm>
          <a:solidFill>
            <a:schemeClr val="bg1"/>
          </a:solidFill>
          <a:ln w="57150">
            <a:noFill/>
          </a:ln>
        </p:spPr>
        <p:txBody>
          <a:bodyPr>
            <a:noAutofit/>
          </a:bodyPr>
          <a:lstStyle/>
          <a:p>
            <a:pPr marL="0" indent="0" algn="just">
              <a:buNone/>
            </a:pPr>
            <a:r>
              <a:rPr lang="bn-IN" sz="3200" dirty="0" smtClean="0">
                <a:solidFill>
                  <a:srgbClr val="800080"/>
                </a:solidFill>
                <a:latin typeface="+mj-lt"/>
              </a:rPr>
              <a:t>	ইংরেজী </a:t>
            </a:r>
            <a:r>
              <a:rPr lang="en-US" sz="3200" dirty="0" smtClean="0">
                <a:solidFill>
                  <a:srgbClr val="800080"/>
                </a:solidFill>
                <a:latin typeface="+mj-lt"/>
              </a:rPr>
              <a:t>‘</a:t>
            </a:r>
            <a:r>
              <a:rPr lang="en-US" sz="3200" dirty="0" smtClean="0">
                <a:solidFill>
                  <a:srgbClr val="800080"/>
                </a:solidFill>
                <a:latin typeface="Times New Roman" panose="02020603050405020304" pitchFamily="18" charset="0"/>
                <a:cs typeface="Times New Roman" panose="02020603050405020304" pitchFamily="18" charset="0"/>
              </a:rPr>
              <a:t>Association</a:t>
            </a:r>
            <a:r>
              <a:rPr lang="en-US" sz="3200" dirty="0" smtClean="0">
                <a:solidFill>
                  <a:srgbClr val="800080"/>
                </a:solidFill>
                <a:latin typeface="+mj-lt"/>
              </a:rPr>
              <a:t>’</a:t>
            </a:r>
            <a:r>
              <a:rPr lang="bn-IN" sz="3200" dirty="0" smtClean="0">
                <a:solidFill>
                  <a:srgbClr val="800080"/>
                </a:solidFill>
                <a:latin typeface="+mj-lt"/>
              </a:rPr>
              <a:t>এর বাংলা অর্থ সংঘ বা সমিতি।সংঘ বলতে সাধারণত একত্রিত হওয়াকে বুঝায়।মানুষ যখন এক বা একাধিক নির্দিষ্ট লক্ষ্য বা উদ্দেশ্য সাধনের জন্য স্বেচ্ছায় একত্রিত হয় এবং সমবেত প্রচেষ্টাকে সফল করার জন্য কিছু বিধিবিধান মেনে চলে তখন তাকে সংঘ বলে। যেমনঃ স্কুল-কলেজ, মসজিদ, মন্দির, গীর্জা,ট্রেড ইউনিয়ন,রাজনৈতিক দল ইত্যাদি।	</a:t>
            </a:r>
            <a:endParaRPr lang="en-US" sz="3200" dirty="0">
              <a:solidFill>
                <a:srgbClr val="800080"/>
              </a:solidFill>
              <a:latin typeface="+mj-lt"/>
            </a:endParaRPr>
          </a:p>
        </p:txBody>
      </p:sp>
      <p:sp>
        <p:nvSpPr>
          <p:cNvPr id="2" name="Rectangle 1"/>
          <p:cNvSpPr/>
          <p:nvPr/>
        </p:nvSpPr>
        <p:spPr>
          <a:xfrm>
            <a:off x="0" y="3116631"/>
            <a:ext cx="10434182" cy="3539430"/>
          </a:xfrm>
          <a:prstGeom prst="rect">
            <a:avLst/>
          </a:prstGeom>
        </p:spPr>
        <p:txBody>
          <a:bodyPr wrap="square">
            <a:spAutoFit/>
          </a:bodyPr>
          <a:lstStyle/>
          <a:p>
            <a:pPr algn="just"/>
            <a:r>
              <a:rPr lang="en-US" sz="3200" dirty="0" smtClean="0">
                <a:solidFill>
                  <a:srgbClr val="002060"/>
                </a:solidFill>
              </a:rPr>
              <a:t>	</a:t>
            </a:r>
            <a:r>
              <a:rPr lang="en-US" sz="3200" dirty="0" err="1" smtClean="0">
                <a:solidFill>
                  <a:srgbClr val="002060"/>
                </a:solidFill>
                <a:latin typeface="Times New Roman" panose="02020603050405020304" pitchFamily="18" charset="0"/>
                <a:cs typeface="Times New Roman" panose="02020603050405020304" pitchFamily="18" charset="0"/>
              </a:rPr>
              <a:t>P.Gisbert</a:t>
            </a:r>
            <a:r>
              <a:rPr lang="en-US" sz="3200" dirty="0" smtClean="0">
                <a:solidFill>
                  <a:srgbClr val="002060"/>
                </a:solidFill>
              </a:rPr>
              <a:t> </a:t>
            </a:r>
            <a:r>
              <a:rPr lang="bn-IN" sz="3200" dirty="0">
                <a:solidFill>
                  <a:srgbClr val="002060"/>
                </a:solidFill>
              </a:rPr>
              <a:t>তার</a:t>
            </a:r>
            <a:r>
              <a:rPr lang="en-US" sz="3200" dirty="0">
                <a:solidFill>
                  <a:srgbClr val="002060"/>
                </a:solidFill>
              </a:rPr>
              <a:t> “</a:t>
            </a:r>
            <a:r>
              <a:rPr lang="en-US" sz="3200" dirty="0">
                <a:solidFill>
                  <a:srgbClr val="002060"/>
                </a:solidFill>
                <a:latin typeface="Times New Roman" panose="02020603050405020304" pitchFamily="18" charset="0"/>
                <a:cs typeface="Times New Roman" panose="02020603050405020304" pitchFamily="18" charset="0"/>
              </a:rPr>
              <a:t>Fundamental of sociology</a:t>
            </a:r>
            <a:r>
              <a:rPr lang="en-US" sz="3200" dirty="0">
                <a:solidFill>
                  <a:srgbClr val="002060"/>
                </a:solidFill>
              </a:rPr>
              <a:t>”-</a:t>
            </a:r>
            <a:r>
              <a:rPr lang="bn-IN" sz="3200" dirty="0">
                <a:solidFill>
                  <a:srgbClr val="002060"/>
                </a:solidFill>
              </a:rPr>
              <a:t>গ্রন্থে বলেন, “সংঘ হচ্ছে এমন একটি জনগোষ্টী যারা কোন নির্দিষ্ট উদ্দেশ্য বা কোন সীমিত সংখ্যক উদ্দেশ্যের  জন্য একত্রিত হয়</a:t>
            </a:r>
            <a:r>
              <a:rPr lang="bn-IN" sz="3200" dirty="0" smtClean="0">
                <a:solidFill>
                  <a:srgbClr val="002060"/>
                </a:solidFill>
              </a:rPr>
              <a:t>।”</a:t>
            </a:r>
            <a:endParaRPr lang="en-US" sz="3200" dirty="0" smtClean="0">
              <a:solidFill>
                <a:srgbClr val="002060"/>
              </a:solidFill>
            </a:endParaRPr>
          </a:p>
          <a:p>
            <a:pPr algn="just"/>
            <a:endParaRPr lang="en-US" sz="3200" dirty="0">
              <a:solidFill>
                <a:srgbClr val="002060"/>
              </a:solidFill>
              <a:latin typeface="Times New Roman" panose="02020603050405020304" pitchFamily="18" charset="0"/>
              <a:cs typeface="Times New Roman" panose="02020603050405020304" pitchFamily="18" charset="0"/>
            </a:endParaRPr>
          </a:p>
          <a:p>
            <a:pPr algn="just"/>
            <a:r>
              <a:rPr lang="bn-IN" sz="3200" dirty="0">
                <a:solidFill>
                  <a:srgbClr val="C00000"/>
                </a:solidFill>
                <a:latin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Morris Ginsberg</a:t>
            </a:r>
            <a:r>
              <a:rPr lang="bn-IN" sz="3200" dirty="0">
                <a:solidFill>
                  <a:srgbClr val="C00000"/>
                </a:solidFill>
                <a:latin typeface="Times New Roman" panose="02020603050405020304" pitchFamily="18" charset="0"/>
              </a:rPr>
              <a:t> </a:t>
            </a:r>
            <a:r>
              <a:rPr lang="bn-IN" sz="3200" dirty="0">
                <a:solidFill>
                  <a:srgbClr val="C00000"/>
                </a:solidFill>
              </a:rPr>
              <a:t>তার</a:t>
            </a:r>
            <a:r>
              <a:rPr lang="en-US" sz="3200" dirty="0">
                <a:solidFill>
                  <a:srgbClr val="C00000"/>
                </a:solidFill>
              </a:rPr>
              <a:t> “</a:t>
            </a:r>
            <a:r>
              <a:rPr lang="en-US" sz="3200" dirty="0">
                <a:solidFill>
                  <a:srgbClr val="C00000"/>
                </a:solidFill>
                <a:latin typeface="Times New Roman" panose="02020603050405020304" pitchFamily="18" charset="0"/>
                <a:cs typeface="Times New Roman" panose="02020603050405020304" pitchFamily="18" charset="0"/>
              </a:rPr>
              <a:t>sociology</a:t>
            </a:r>
            <a:r>
              <a:rPr lang="en-US" sz="3200" dirty="0">
                <a:solidFill>
                  <a:srgbClr val="C00000"/>
                </a:solidFill>
              </a:rPr>
              <a:t>”</a:t>
            </a:r>
            <a:r>
              <a:rPr lang="bn-IN" sz="3200" dirty="0">
                <a:solidFill>
                  <a:srgbClr val="C00000"/>
                </a:solidFill>
              </a:rPr>
              <a:t>-গ্রন্থে বলেন, “সংঘ বা সমিতি বলতে এমন জনগোষ্টীকে বোঝায়</a:t>
            </a:r>
            <a:r>
              <a:rPr lang="en-US" sz="3200" dirty="0">
                <a:solidFill>
                  <a:srgbClr val="C00000"/>
                </a:solidFill>
              </a:rPr>
              <a:t> </a:t>
            </a:r>
            <a:r>
              <a:rPr lang="bn-IN" sz="3200" dirty="0">
                <a:solidFill>
                  <a:srgbClr val="C00000"/>
                </a:solidFill>
              </a:rPr>
              <a:t>যারা এক বা একাধিক উদ্দেশ্য সাধনেরর জন্য একতাবদ্ধ।”</a:t>
            </a:r>
            <a:endParaRPr lang="en-US" sz="3200" dirty="0">
              <a:solidFill>
                <a:srgbClr val="C00000"/>
              </a:solidFill>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94932" y="2682687"/>
            <a:ext cx="1528175" cy="1791222"/>
          </a:xfrm>
          <a:prstGeom prst="rect">
            <a:avLst/>
          </a:prstGeom>
        </p:spPr>
      </p:pic>
      <p:sp>
        <p:nvSpPr>
          <p:cNvPr id="6" name="TextBox 5"/>
          <p:cNvSpPr txBox="1"/>
          <p:nvPr/>
        </p:nvSpPr>
        <p:spPr>
          <a:xfrm>
            <a:off x="10584494" y="4448024"/>
            <a:ext cx="1528175" cy="461665"/>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P.Gisbert</a:t>
            </a: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1968" y="4936777"/>
            <a:ext cx="1574104" cy="1459558"/>
          </a:xfrm>
          <a:prstGeom prst="rect">
            <a:avLst/>
          </a:prstGeom>
        </p:spPr>
      </p:pic>
      <p:sp>
        <p:nvSpPr>
          <p:cNvPr id="8" name="TextBox 7"/>
          <p:cNvSpPr txBox="1"/>
          <p:nvPr/>
        </p:nvSpPr>
        <p:spPr>
          <a:xfrm>
            <a:off x="10617897" y="6371283"/>
            <a:ext cx="1528175"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M.Ginsberg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812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koshBan">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1049</TotalTime>
  <Words>666</Words>
  <Application>Microsoft Office PowerPoint</Application>
  <PresentationFormat>Widescreen</PresentationFormat>
  <Paragraphs>147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NikoshBAN</vt:lpstr>
      <vt:lpstr>Shonar Bangla</vt:lpstr>
      <vt:lpstr>Times New Roman</vt:lpstr>
      <vt:lpstr>Office Theme</vt:lpstr>
      <vt:lpstr>স্বাগতম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নিচের ছবিগুলো লক্ষ্য কর এবং চিন্তা কর তা কি নির্দেশ করে</vt:lpstr>
      <vt:lpstr>PowerPoint Presentation</vt:lpstr>
      <vt:lpstr>PowerPoint Presentation</vt:lpstr>
      <vt:lpstr>PowerPoint Presentation</vt:lpstr>
      <vt:lpstr>PowerPoint Presentation</vt:lpstr>
      <vt:lpstr>উত্তর (সংঘ ও সম্প্রদায়ের পার্থক্য)</vt:lpstr>
      <vt:lpstr>সংঘ ও সম্প্রদায়ের পার্থক্য</vt:lpstr>
      <vt:lpstr>মূল্যায়ন</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MD Enamul Haque</dc:creator>
  <cp:lastModifiedBy>Windows User</cp:lastModifiedBy>
  <cp:revision>149</cp:revision>
  <dcterms:created xsi:type="dcterms:W3CDTF">2016-08-10T17:14:10Z</dcterms:created>
  <dcterms:modified xsi:type="dcterms:W3CDTF">2020-10-25T12:45:22Z</dcterms:modified>
</cp:coreProperties>
</file>