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77" r:id="rId9"/>
    <p:sldId id="278" r:id="rId10"/>
    <p:sldId id="276" r:id="rId11"/>
    <p:sldId id="279" r:id="rId12"/>
    <p:sldId id="280" r:id="rId13"/>
    <p:sldId id="281" r:id="rId14"/>
    <p:sldId id="262" r:id="rId15"/>
    <p:sldId id="263" r:id="rId16"/>
    <p:sldId id="275" r:id="rId17"/>
    <p:sldId id="264" r:id="rId18"/>
    <p:sldId id="265" r:id="rId19"/>
    <p:sldId id="266" r:id="rId20"/>
    <p:sldId id="267" r:id="rId21"/>
    <p:sldId id="268" r:id="rId22"/>
    <p:sldId id="269" r:id="rId23"/>
    <p:sldId id="273" r:id="rId24"/>
    <p:sldId id="270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gif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gif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g"/></Relationships>
</file>

<file path=ppt/diagrams/_rels/data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jpg"/></Relationships>
</file>

<file path=ppt/diagrams/_rels/data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g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jpg"/></Relationships>
</file>

<file path=ppt/diagrams/_rels/data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g"/></Relationships>
</file>

<file path=ppt/diagrams/_rels/data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image" Target="../media/image67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gif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gif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g"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jpg"/></Relationships>
</file>

<file path=ppt/diagrams/_rels/drawing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g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jpg"/></Relationships>
</file>

<file path=ppt/diagrams/_rels/drawing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g"/></Relationships>
</file>

<file path=ppt/diagrams/_rels/drawing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image" Target="../media/image67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72591-38E7-423B-A588-862A0CC4491D}" type="doc">
      <dgm:prSet loTypeId="urn:microsoft.com/office/officeart/2008/layout/PictureGrid" loCatId="picture" qsTypeId="urn:microsoft.com/office/officeart/2005/8/quickstyle/3d3" qsCatId="3D" csTypeId="urn:microsoft.com/office/officeart/2005/8/colors/accent1_2" csCatId="accent1" phldr="1"/>
      <dgm:spPr/>
    </dgm:pt>
    <dgm:pt modelId="{DDD97431-E447-4818-81D9-18E13A7E70C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 w="76200"/>
      </dgm:spPr>
      <dgm:t>
        <a:bodyPr/>
        <a:lstStyle/>
        <a:p>
          <a:r>
            <a:rPr lang="bn-IN" dirty="0" smtClean="0"/>
            <a:t>  সমাজবিজ্ঞান ক্লাসে স্বাগত</a:t>
          </a:r>
          <a:endParaRPr lang="en-US" dirty="0"/>
        </a:p>
      </dgm:t>
    </dgm:pt>
    <dgm:pt modelId="{DC2B8CF2-4B32-422B-840F-E02311E49B13}" type="parTrans" cxnId="{B76BE0AE-7D86-4BCB-B709-A2B36F8663B5}">
      <dgm:prSet/>
      <dgm:spPr/>
      <dgm:t>
        <a:bodyPr/>
        <a:lstStyle/>
        <a:p>
          <a:endParaRPr lang="en-US"/>
        </a:p>
      </dgm:t>
    </dgm:pt>
    <dgm:pt modelId="{99DE1BA9-9007-41E4-9B13-A2AFDB73CC9E}" type="sibTrans" cxnId="{B76BE0AE-7D86-4BCB-B709-A2B36F8663B5}">
      <dgm:prSet/>
      <dgm:spPr/>
      <dgm:t>
        <a:bodyPr/>
        <a:lstStyle/>
        <a:p>
          <a:endParaRPr lang="en-US"/>
        </a:p>
      </dgm:t>
    </dgm:pt>
    <dgm:pt modelId="{716AA926-8B0F-493D-AF27-545F9988CFCB}" type="pres">
      <dgm:prSet presAssocID="{5D272591-38E7-423B-A588-862A0CC4491D}" presName="Name0" presStyleCnt="0">
        <dgm:presLayoutVars>
          <dgm:dir/>
        </dgm:presLayoutVars>
      </dgm:prSet>
      <dgm:spPr/>
    </dgm:pt>
    <dgm:pt modelId="{E2B83FD9-FF70-4FE4-BE4F-D95E88B15019}" type="pres">
      <dgm:prSet presAssocID="{DDD97431-E447-4818-81D9-18E13A7E70C6}" presName="composite" presStyleCnt="0"/>
      <dgm:spPr/>
    </dgm:pt>
    <dgm:pt modelId="{6F62632F-AD54-49AF-9E36-CC4D1DD2524C}" type="pres">
      <dgm:prSet presAssocID="{DDD97431-E447-4818-81D9-18E13A7E70C6}" presName="rect2" presStyleLbl="revTx" presStyleIdx="0" presStyleCnt="1" custScaleX="119250" custScaleY="113972" custLinFactNeighborX="275" custLinFactNeighborY="-3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29885-66A5-45CE-B4EE-22CB5AE66DF5}" type="pres">
      <dgm:prSet presAssocID="{DDD97431-E447-4818-81D9-18E13A7E70C6}" presName="rect1" presStyleLbl="alignImgPlace1" presStyleIdx="0" presStyleCnt="1" custScaleX="1241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237DA650-57CA-4EF8-BB0D-D0667DC561F0}" type="presOf" srcId="{5D272591-38E7-423B-A588-862A0CC4491D}" destId="{716AA926-8B0F-493D-AF27-545F9988CFCB}" srcOrd="0" destOrd="0" presId="urn:microsoft.com/office/officeart/2008/layout/PictureGrid"/>
    <dgm:cxn modelId="{B76BE0AE-7D86-4BCB-B709-A2B36F8663B5}" srcId="{5D272591-38E7-423B-A588-862A0CC4491D}" destId="{DDD97431-E447-4818-81D9-18E13A7E70C6}" srcOrd="0" destOrd="0" parTransId="{DC2B8CF2-4B32-422B-840F-E02311E49B13}" sibTransId="{99DE1BA9-9007-41E4-9B13-A2AFDB73CC9E}"/>
    <dgm:cxn modelId="{0C30CDEF-5CCC-4376-BF44-7054DA484D38}" type="presOf" srcId="{DDD97431-E447-4818-81D9-18E13A7E70C6}" destId="{6F62632F-AD54-49AF-9E36-CC4D1DD2524C}" srcOrd="0" destOrd="0" presId="urn:microsoft.com/office/officeart/2008/layout/PictureGrid"/>
    <dgm:cxn modelId="{7053A482-478F-407F-BB61-8500EBBA1503}" type="presParOf" srcId="{716AA926-8B0F-493D-AF27-545F9988CFCB}" destId="{E2B83FD9-FF70-4FE4-BE4F-D95E88B15019}" srcOrd="0" destOrd="0" presId="urn:microsoft.com/office/officeart/2008/layout/PictureGrid"/>
    <dgm:cxn modelId="{9B05D5D4-E323-4CE5-B452-C043DCCCC561}" type="presParOf" srcId="{E2B83FD9-FF70-4FE4-BE4F-D95E88B15019}" destId="{6F62632F-AD54-49AF-9E36-CC4D1DD2524C}" srcOrd="0" destOrd="0" presId="urn:microsoft.com/office/officeart/2008/layout/PictureGrid"/>
    <dgm:cxn modelId="{C662ED12-8FC3-4446-8226-B32B595CA0D3}" type="presParOf" srcId="{E2B83FD9-FF70-4FE4-BE4F-D95E88B15019}" destId="{3DB29885-66A5-45CE-B4EE-22CB5AE66DF5}" srcOrd="1" destOrd="0" presId="urn:microsoft.com/office/officeart/2008/layout/PictureGrid"/>
  </dgm:cxnLst>
  <dgm:bg>
    <a:blipFill>
      <a:blip xmlns:r="http://schemas.openxmlformats.org/officeDocument/2006/relationships" r:embed="rId2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3B1D7D-CFF8-44BA-ADA5-15A7CBD2DFF1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2673B744-32C5-4D6C-8324-4E0E8D913EC9}">
      <dgm:prSet phldrT="[Text]"/>
      <dgm:spPr/>
      <dgm:t>
        <a:bodyPr/>
        <a:lstStyle/>
        <a:p>
          <a:r>
            <a:rPr lang="bn-IN" dirty="0" smtClean="0"/>
            <a:t> ঐতিহ্যবাহী বাশের ঝুড়ি</a:t>
          </a:r>
          <a:endParaRPr lang="en-US" dirty="0"/>
        </a:p>
      </dgm:t>
    </dgm:pt>
    <dgm:pt modelId="{6964A8F0-2498-4519-A7D1-4C7ABA661383}" type="parTrans" cxnId="{BA76E28C-E87B-4683-81E4-9B99B1A2B809}">
      <dgm:prSet/>
      <dgm:spPr/>
      <dgm:t>
        <a:bodyPr/>
        <a:lstStyle/>
        <a:p>
          <a:endParaRPr lang="en-US"/>
        </a:p>
      </dgm:t>
    </dgm:pt>
    <dgm:pt modelId="{EBDFDE53-049C-44A6-9338-46B268D82D96}" type="sibTrans" cxnId="{BA76E28C-E87B-4683-81E4-9B99B1A2B80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en-US"/>
        </a:p>
      </dgm:t>
    </dgm:pt>
    <dgm:pt modelId="{C8F53DED-F7DA-44ED-B937-5D873A0897EA}" type="pres">
      <dgm:prSet presAssocID="{193B1D7D-CFF8-44BA-ADA5-15A7CBD2DFF1}" presName="Name0" presStyleCnt="0">
        <dgm:presLayoutVars>
          <dgm:dir/>
        </dgm:presLayoutVars>
      </dgm:prSet>
      <dgm:spPr/>
    </dgm:pt>
    <dgm:pt modelId="{39885E95-C662-4718-9436-9FD74A85B6D5}" type="pres">
      <dgm:prSet presAssocID="{EBDFDE53-049C-44A6-9338-46B268D82D96}" presName="picture_1" presStyleLbl="bgImgPlace1" presStyleIdx="0" presStyleCnt="1" custScaleX="161161" custLinFactNeighborX="6773"/>
      <dgm:spPr/>
      <dgm:t>
        <a:bodyPr/>
        <a:lstStyle/>
        <a:p>
          <a:endParaRPr lang="en-US"/>
        </a:p>
      </dgm:t>
    </dgm:pt>
    <dgm:pt modelId="{7B83E51F-97D5-426F-B986-507F0A5799A4}" type="pres">
      <dgm:prSet presAssocID="{2673B744-32C5-4D6C-8324-4E0E8D913EC9}" presName="text_1" presStyleLbl="node1" presStyleIdx="0" presStyleCnt="0" custScaleX="196435" custScaleY="50442" custLinFactNeighborX="11727" custLinFactNeighborY="3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04771-96EE-4B7B-A8E5-9A8ECBA2BCCA}" type="pres">
      <dgm:prSet presAssocID="{193B1D7D-CFF8-44BA-ADA5-15A7CBD2DFF1}" presName="maxNode" presStyleCnt="0"/>
      <dgm:spPr/>
    </dgm:pt>
    <dgm:pt modelId="{D85222AD-1918-49C1-B2AA-F77E5A0277EC}" type="pres">
      <dgm:prSet presAssocID="{193B1D7D-CFF8-44BA-ADA5-15A7CBD2DFF1}" presName="Name33" presStyleCnt="0"/>
      <dgm:spPr/>
    </dgm:pt>
  </dgm:ptLst>
  <dgm:cxnLst>
    <dgm:cxn modelId="{B55E54D4-E891-4DDE-B7DB-432DFF591CDC}" type="presOf" srcId="{EBDFDE53-049C-44A6-9338-46B268D82D96}" destId="{39885E95-C662-4718-9436-9FD74A85B6D5}" srcOrd="0" destOrd="0" presId="urn:microsoft.com/office/officeart/2008/layout/AccentedPicture"/>
    <dgm:cxn modelId="{F727757D-3CA5-4B98-A727-86AB6D2C1470}" type="presOf" srcId="{2673B744-32C5-4D6C-8324-4E0E8D913EC9}" destId="{7B83E51F-97D5-426F-B986-507F0A5799A4}" srcOrd="0" destOrd="0" presId="urn:microsoft.com/office/officeart/2008/layout/AccentedPicture"/>
    <dgm:cxn modelId="{BA76E28C-E87B-4683-81E4-9B99B1A2B809}" srcId="{193B1D7D-CFF8-44BA-ADA5-15A7CBD2DFF1}" destId="{2673B744-32C5-4D6C-8324-4E0E8D913EC9}" srcOrd="0" destOrd="0" parTransId="{6964A8F0-2498-4519-A7D1-4C7ABA661383}" sibTransId="{EBDFDE53-049C-44A6-9338-46B268D82D96}"/>
    <dgm:cxn modelId="{0120FD61-7EBE-417C-B34A-8CFB8E394A9C}" type="presOf" srcId="{193B1D7D-CFF8-44BA-ADA5-15A7CBD2DFF1}" destId="{C8F53DED-F7DA-44ED-B937-5D873A0897EA}" srcOrd="0" destOrd="0" presId="urn:microsoft.com/office/officeart/2008/layout/AccentedPicture"/>
    <dgm:cxn modelId="{331C90A5-6C8C-42A9-9315-98C1C2B906FD}" type="presParOf" srcId="{C8F53DED-F7DA-44ED-B937-5D873A0897EA}" destId="{39885E95-C662-4718-9436-9FD74A85B6D5}" srcOrd="0" destOrd="0" presId="urn:microsoft.com/office/officeart/2008/layout/AccentedPicture"/>
    <dgm:cxn modelId="{3859ED4A-2B6D-4476-8766-4AFEEEF69418}" type="presParOf" srcId="{C8F53DED-F7DA-44ED-B937-5D873A0897EA}" destId="{7B83E51F-97D5-426F-B986-507F0A5799A4}" srcOrd="1" destOrd="0" presId="urn:microsoft.com/office/officeart/2008/layout/AccentedPicture"/>
    <dgm:cxn modelId="{A38C1DA2-2C89-446F-911A-71C80E73F43A}" type="presParOf" srcId="{C8F53DED-F7DA-44ED-B937-5D873A0897EA}" destId="{43604771-96EE-4B7B-A8E5-9A8ECBA2BCCA}" srcOrd="2" destOrd="0" presId="urn:microsoft.com/office/officeart/2008/layout/AccentedPicture"/>
    <dgm:cxn modelId="{16AEE237-DEE2-4689-BB40-8596BC168877}" type="presParOf" srcId="{43604771-96EE-4B7B-A8E5-9A8ECBA2BCCA}" destId="{D85222AD-1918-49C1-B2AA-F77E5A0277E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FD4E4B-D1A5-411E-8D9F-3892D4DBABDD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EEEC94E2-2C60-46F1-8953-19A969FFA3B6}">
      <dgm:prSet phldrT="[Text]" custT="1"/>
      <dgm:spPr/>
      <dgm:t>
        <a:bodyPr/>
        <a:lstStyle/>
        <a:p>
          <a:r>
            <a:rPr lang="en-US" sz="2800" dirty="0" err="1" smtClean="0"/>
            <a:t>বাংলার</a:t>
          </a:r>
          <a:r>
            <a:rPr lang="en-US" sz="2800" dirty="0" smtClean="0"/>
            <a:t> </a:t>
          </a:r>
          <a:r>
            <a:rPr lang="en-US" sz="2800" dirty="0" err="1" smtClean="0"/>
            <a:t>বাউল</a:t>
          </a:r>
          <a:endParaRPr lang="bn-BD" sz="2800" dirty="0" smtClean="0"/>
        </a:p>
      </dgm:t>
    </dgm:pt>
    <dgm:pt modelId="{2210A48C-3E60-4F10-8FF0-1E336C11AAE6}" type="parTrans" cxnId="{D493F91C-1ABE-4C18-86CD-E73D3A8FD52B}">
      <dgm:prSet/>
      <dgm:spPr/>
      <dgm:t>
        <a:bodyPr/>
        <a:lstStyle/>
        <a:p>
          <a:endParaRPr lang="en-US"/>
        </a:p>
      </dgm:t>
    </dgm:pt>
    <dgm:pt modelId="{C0B3AA8F-CD84-476C-A877-0120E8342043}" type="sibTrans" cxnId="{D493F91C-1ABE-4C18-86CD-E73D3A8FD52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  <dgm:pt modelId="{32466EEF-08D8-4D87-B627-400D2F425286}" type="pres">
      <dgm:prSet presAssocID="{B2FD4E4B-D1A5-411E-8D9F-3892D4DBABDD}" presName="Name0" presStyleCnt="0">
        <dgm:presLayoutVars>
          <dgm:dir/>
        </dgm:presLayoutVars>
      </dgm:prSet>
      <dgm:spPr/>
    </dgm:pt>
    <dgm:pt modelId="{C0D5004A-312F-478F-B005-6719AA4EAAF5}" type="pres">
      <dgm:prSet presAssocID="{C0B3AA8F-CD84-476C-A877-0120E8342043}" presName="picture_1" presStyleLbl="bgImgPlace1" presStyleIdx="0" presStyleCnt="1" custScaleX="158828" custLinFactNeighborX="-7231" custLinFactNeighborY="3136"/>
      <dgm:spPr/>
      <dgm:t>
        <a:bodyPr/>
        <a:lstStyle/>
        <a:p>
          <a:endParaRPr lang="en-US"/>
        </a:p>
      </dgm:t>
    </dgm:pt>
    <dgm:pt modelId="{EC5D1305-E308-487A-976F-FEB36C6B255C}" type="pres">
      <dgm:prSet presAssocID="{EEEC94E2-2C60-46F1-8953-19A969FFA3B6}" presName="text_1" presStyleLbl="node1" presStyleIdx="0" presStyleCnt="0" custScaleX="105142" custScaleY="29785" custLinFactNeighborX="-6287" custLinFactNeighborY="28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31867-CC60-465D-969B-BBB0B672FE40}" type="pres">
      <dgm:prSet presAssocID="{B2FD4E4B-D1A5-411E-8D9F-3892D4DBABDD}" presName="maxNode" presStyleCnt="0"/>
      <dgm:spPr/>
    </dgm:pt>
    <dgm:pt modelId="{0A131283-F937-46A3-9696-C7EEE4559387}" type="pres">
      <dgm:prSet presAssocID="{B2FD4E4B-D1A5-411E-8D9F-3892D4DBABDD}" presName="Name33" presStyleCnt="0"/>
      <dgm:spPr/>
    </dgm:pt>
  </dgm:ptLst>
  <dgm:cxnLst>
    <dgm:cxn modelId="{D493F91C-1ABE-4C18-86CD-E73D3A8FD52B}" srcId="{B2FD4E4B-D1A5-411E-8D9F-3892D4DBABDD}" destId="{EEEC94E2-2C60-46F1-8953-19A969FFA3B6}" srcOrd="0" destOrd="0" parTransId="{2210A48C-3E60-4F10-8FF0-1E336C11AAE6}" sibTransId="{C0B3AA8F-CD84-476C-A877-0120E8342043}"/>
    <dgm:cxn modelId="{41CC2061-90A5-4A82-A83B-1CEDEFB079BF}" type="presOf" srcId="{B2FD4E4B-D1A5-411E-8D9F-3892D4DBABDD}" destId="{32466EEF-08D8-4D87-B627-400D2F425286}" srcOrd="0" destOrd="0" presId="urn:microsoft.com/office/officeart/2008/layout/AccentedPicture"/>
    <dgm:cxn modelId="{EEF0AB26-011E-4B55-97FA-53A6C4CCF7E6}" type="presOf" srcId="{EEEC94E2-2C60-46F1-8953-19A969FFA3B6}" destId="{EC5D1305-E308-487A-976F-FEB36C6B255C}" srcOrd="0" destOrd="0" presId="urn:microsoft.com/office/officeart/2008/layout/AccentedPicture"/>
    <dgm:cxn modelId="{9DE9EAE8-8D06-4327-94C5-4ED5F30B9CEB}" type="presOf" srcId="{C0B3AA8F-CD84-476C-A877-0120E8342043}" destId="{C0D5004A-312F-478F-B005-6719AA4EAAF5}" srcOrd="0" destOrd="0" presId="urn:microsoft.com/office/officeart/2008/layout/AccentedPicture"/>
    <dgm:cxn modelId="{0A77E96A-D650-4451-A900-DA63E21D1B1A}" type="presParOf" srcId="{32466EEF-08D8-4D87-B627-400D2F425286}" destId="{C0D5004A-312F-478F-B005-6719AA4EAAF5}" srcOrd="0" destOrd="0" presId="urn:microsoft.com/office/officeart/2008/layout/AccentedPicture"/>
    <dgm:cxn modelId="{675A33A4-8526-490A-86CB-6DD3FA377E0C}" type="presParOf" srcId="{32466EEF-08D8-4D87-B627-400D2F425286}" destId="{EC5D1305-E308-487A-976F-FEB36C6B255C}" srcOrd="1" destOrd="0" presId="urn:microsoft.com/office/officeart/2008/layout/AccentedPicture"/>
    <dgm:cxn modelId="{E133B7EB-4E5C-4E54-A76C-964427D551BD}" type="presParOf" srcId="{32466EEF-08D8-4D87-B627-400D2F425286}" destId="{4C031867-CC60-465D-969B-BBB0B672FE40}" srcOrd="2" destOrd="0" presId="urn:microsoft.com/office/officeart/2008/layout/AccentedPicture"/>
    <dgm:cxn modelId="{1A7DDF63-4950-45FA-84BC-1E3031ECB41D}" type="presParOf" srcId="{4C031867-CC60-465D-969B-BBB0B672FE40}" destId="{0A131283-F937-46A3-9696-C7EEE455938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3866F7-5208-46EE-8848-A16E18773BEF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BD4D6495-A2CC-4E76-B421-CCDDFDC9DBD3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</a:rPr>
            <a:t>    বাউল গান</a:t>
          </a:r>
          <a:endParaRPr lang="en-US" dirty="0">
            <a:solidFill>
              <a:schemeClr val="tx1"/>
            </a:solidFill>
          </a:endParaRPr>
        </a:p>
      </dgm:t>
    </dgm:pt>
    <dgm:pt modelId="{0A056CC8-F744-444B-8E48-2C890E6C5F58}" type="parTrans" cxnId="{13DDB6E0-D2CD-4998-A431-8C43F8692800}">
      <dgm:prSet/>
      <dgm:spPr/>
      <dgm:t>
        <a:bodyPr/>
        <a:lstStyle/>
        <a:p>
          <a:endParaRPr lang="en-US"/>
        </a:p>
      </dgm:t>
    </dgm:pt>
    <dgm:pt modelId="{D5187BEB-33D4-41D2-A1B4-905663CC8B21}" type="sibTrans" cxnId="{13DDB6E0-D2CD-4998-A431-8C43F869280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  <dgm:pt modelId="{620B6F4F-955D-4163-A3A9-6CAFFD32984A}" type="pres">
      <dgm:prSet presAssocID="{053866F7-5208-46EE-8848-A16E18773BEF}" presName="Name0" presStyleCnt="0">
        <dgm:presLayoutVars>
          <dgm:dir/>
        </dgm:presLayoutVars>
      </dgm:prSet>
      <dgm:spPr/>
    </dgm:pt>
    <dgm:pt modelId="{51980A72-C1A4-4E4C-AC6D-65A375CE90DF}" type="pres">
      <dgm:prSet presAssocID="{D5187BEB-33D4-41D2-A1B4-905663CC8B21}" presName="picture_1" presStyleLbl="bgImgPlace1" presStyleIdx="0" presStyleCnt="1" custScaleX="168642" custLinFactNeighborX="-11342" custLinFactNeighborY="2181"/>
      <dgm:spPr/>
      <dgm:t>
        <a:bodyPr/>
        <a:lstStyle/>
        <a:p>
          <a:endParaRPr lang="en-US"/>
        </a:p>
      </dgm:t>
    </dgm:pt>
    <dgm:pt modelId="{EB135011-653D-414B-A80F-88FCB7E94C7C}" type="pres">
      <dgm:prSet presAssocID="{BD4D6495-A2CC-4E76-B421-CCDDFDC9DBD3}" presName="text_1" presStyleLbl="node1" presStyleIdx="0" presStyleCnt="0" custScaleX="187171" custScaleY="54839" custLinFactNeighborX="-13005" custLinFactNeighborY="-84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E799-CB48-4880-8426-A7DFF0486A52}" type="pres">
      <dgm:prSet presAssocID="{053866F7-5208-46EE-8848-A16E18773BEF}" presName="maxNode" presStyleCnt="0"/>
      <dgm:spPr/>
    </dgm:pt>
    <dgm:pt modelId="{14C3E849-4862-4AD3-AC42-638A8AF431EE}" type="pres">
      <dgm:prSet presAssocID="{053866F7-5208-46EE-8848-A16E18773BEF}" presName="Name33" presStyleCnt="0"/>
      <dgm:spPr/>
    </dgm:pt>
  </dgm:ptLst>
  <dgm:cxnLst>
    <dgm:cxn modelId="{049117F7-0364-4A06-807E-294EC02F4B87}" type="presOf" srcId="{BD4D6495-A2CC-4E76-B421-CCDDFDC9DBD3}" destId="{EB135011-653D-414B-A80F-88FCB7E94C7C}" srcOrd="0" destOrd="0" presId="urn:microsoft.com/office/officeart/2008/layout/AccentedPicture"/>
    <dgm:cxn modelId="{5C3BF5E4-CE5D-4FB9-B19E-262C2CC166B7}" type="presOf" srcId="{D5187BEB-33D4-41D2-A1B4-905663CC8B21}" destId="{51980A72-C1A4-4E4C-AC6D-65A375CE90DF}" srcOrd="0" destOrd="0" presId="urn:microsoft.com/office/officeart/2008/layout/AccentedPicture"/>
    <dgm:cxn modelId="{E1DF513B-D044-4EB8-BA23-818A8C46F9D2}" type="presOf" srcId="{053866F7-5208-46EE-8848-A16E18773BEF}" destId="{620B6F4F-955D-4163-A3A9-6CAFFD32984A}" srcOrd="0" destOrd="0" presId="urn:microsoft.com/office/officeart/2008/layout/AccentedPicture"/>
    <dgm:cxn modelId="{13DDB6E0-D2CD-4998-A431-8C43F8692800}" srcId="{053866F7-5208-46EE-8848-A16E18773BEF}" destId="{BD4D6495-A2CC-4E76-B421-CCDDFDC9DBD3}" srcOrd="0" destOrd="0" parTransId="{0A056CC8-F744-444B-8E48-2C890E6C5F58}" sibTransId="{D5187BEB-33D4-41D2-A1B4-905663CC8B21}"/>
    <dgm:cxn modelId="{8F230BB0-242A-400D-A98F-E9DDDA276C9D}" type="presParOf" srcId="{620B6F4F-955D-4163-A3A9-6CAFFD32984A}" destId="{51980A72-C1A4-4E4C-AC6D-65A375CE90DF}" srcOrd="0" destOrd="0" presId="urn:microsoft.com/office/officeart/2008/layout/AccentedPicture"/>
    <dgm:cxn modelId="{7EE8B809-1E4B-4ED0-8F69-4CE6A63B697A}" type="presParOf" srcId="{620B6F4F-955D-4163-A3A9-6CAFFD32984A}" destId="{EB135011-653D-414B-A80F-88FCB7E94C7C}" srcOrd="1" destOrd="0" presId="urn:microsoft.com/office/officeart/2008/layout/AccentedPicture"/>
    <dgm:cxn modelId="{D690C2AB-4F30-4A34-829B-A13C0170F77D}" type="presParOf" srcId="{620B6F4F-955D-4163-A3A9-6CAFFD32984A}" destId="{CD49E799-CB48-4880-8426-A7DFF0486A52}" srcOrd="2" destOrd="0" presId="urn:microsoft.com/office/officeart/2008/layout/AccentedPicture"/>
    <dgm:cxn modelId="{D8C44792-7C1D-4FB9-B0D1-452473C48551}" type="presParOf" srcId="{CD49E799-CB48-4880-8426-A7DFF0486A52}" destId="{14C3E849-4862-4AD3-AC42-638A8AF431EE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44F501-B2DB-4DE6-B534-3E74D15E4D8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372104A8-6B47-4351-8FA3-01B6FE78A4C2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     </a:t>
          </a:r>
          <a:r>
            <a:rPr lang="bn-IN" dirty="0" smtClean="0">
              <a:solidFill>
                <a:srgbClr val="FF0000"/>
              </a:solidFill>
            </a:rPr>
            <a:t>ঐতিহ্যবাহী কাসা শিল্প</a:t>
          </a:r>
          <a:endParaRPr lang="en-US" dirty="0">
            <a:solidFill>
              <a:srgbClr val="FF0000"/>
            </a:solidFill>
          </a:endParaRPr>
        </a:p>
      </dgm:t>
    </dgm:pt>
    <dgm:pt modelId="{3BFEE440-4201-48D7-A509-0F2791E5AB28}" type="parTrans" cxnId="{C1BB8A06-453C-4673-8CC4-5EEAE7380089}">
      <dgm:prSet/>
      <dgm:spPr/>
      <dgm:t>
        <a:bodyPr/>
        <a:lstStyle/>
        <a:p>
          <a:endParaRPr lang="en-US"/>
        </a:p>
      </dgm:t>
    </dgm:pt>
    <dgm:pt modelId="{848F783D-DBD0-47C1-8749-3342E07D16D8}" type="sibTrans" cxnId="{C1BB8A06-453C-4673-8CC4-5EEAE738008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  <dgm:t>
        <a:bodyPr/>
        <a:lstStyle/>
        <a:p>
          <a:endParaRPr lang="en-US"/>
        </a:p>
      </dgm:t>
    </dgm:pt>
    <dgm:pt modelId="{DC17654F-E0C9-4AE7-AACD-7B7E39FD3656}" type="pres">
      <dgm:prSet presAssocID="{8E44F501-B2DB-4DE6-B534-3E74D15E4D86}" presName="Name0" presStyleCnt="0">
        <dgm:presLayoutVars>
          <dgm:dir/>
        </dgm:presLayoutVars>
      </dgm:prSet>
      <dgm:spPr/>
    </dgm:pt>
    <dgm:pt modelId="{DFDCC7DA-B4E1-4AA7-89EE-975181754F4E}" type="pres">
      <dgm:prSet presAssocID="{848F783D-DBD0-47C1-8749-3342E07D16D8}" presName="picture_1" presStyleLbl="bgImgPlace1" presStyleIdx="0" presStyleCnt="1" custScaleX="120465" custLinFactNeighborX="-5703" custLinFactNeighborY="0"/>
      <dgm:spPr/>
      <dgm:t>
        <a:bodyPr/>
        <a:lstStyle/>
        <a:p>
          <a:endParaRPr lang="en-US"/>
        </a:p>
      </dgm:t>
    </dgm:pt>
    <dgm:pt modelId="{DBE8EAB5-61D5-498A-AEDC-BD313A4D32EA}" type="pres">
      <dgm:prSet presAssocID="{372104A8-6B47-4351-8FA3-01B6FE78A4C2}" presName="text_1" presStyleLbl="node1" presStyleIdx="0" presStyleCnt="0" custScaleX="156448" custScaleY="42276" custLinFactNeighborX="14141" custLinFactNeighborY="17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C6DBC-4248-4377-8D10-B14FED5A3072}" type="pres">
      <dgm:prSet presAssocID="{8E44F501-B2DB-4DE6-B534-3E74D15E4D86}" presName="maxNode" presStyleCnt="0"/>
      <dgm:spPr/>
    </dgm:pt>
    <dgm:pt modelId="{F62431DD-D351-4CB3-B599-DC6314791B0B}" type="pres">
      <dgm:prSet presAssocID="{8E44F501-B2DB-4DE6-B534-3E74D15E4D86}" presName="Name33" presStyleCnt="0"/>
      <dgm:spPr/>
    </dgm:pt>
  </dgm:ptLst>
  <dgm:cxnLst>
    <dgm:cxn modelId="{CDF8138D-CB61-45EE-9F85-AB4C674AF1B3}" type="presOf" srcId="{8E44F501-B2DB-4DE6-B534-3E74D15E4D86}" destId="{DC17654F-E0C9-4AE7-AACD-7B7E39FD3656}" srcOrd="0" destOrd="0" presId="urn:microsoft.com/office/officeart/2008/layout/AccentedPicture"/>
    <dgm:cxn modelId="{37396C7B-6599-4551-817B-0637D0F68220}" type="presOf" srcId="{372104A8-6B47-4351-8FA3-01B6FE78A4C2}" destId="{DBE8EAB5-61D5-498A-AEDC-BD313A4D32EA}" srcOrd="0" destOrd="0" presId="urn:microsoft.com/office/officeart/2008/layout/AccentedPicture"/>
    <dgm:cxn modelId="{C1BB8A06-453C-4673-8CC4-5EEAE7380089}" srcId="{8E44F501-B2DB-4DE6-B534-3E74D15E4D86}" destId="{372104A8-6B47-4351-8FA3-01B6FE78A4C2}" srcOrd="0" destOrd="0" parTransId="{3BFEE440-4201-48D7-A509-0F2791E5AB28}" sibTransId="{848F783D-DBD0-47C1-8749-3342E07D16D8}"/>
    <dgm:cxn modelId="{1AD8FA4A-A415-4C07-9D0D-DC7F39E3E7B8}" type="presOf" srcId="{848F783D-DBD0-47C1-8749-3342E07D16D8}" destId="{DFDCC7DA-B4E1-4AA7-89EE-975181754F4E}" srcOrd="0" destOrd="0" presId="urn:microsoft.com/office/officeart/2008/layout/AccentedPicture"/>
    <dgm:cxn modelId="{9D3D814B-20D0-4A5D-8E24-157CC1873D2A}" type="presParOf" srcId="{DC17654F-E0C9-4AE7-AACD-7B7E39FD3656}" destId="{DFDCC7DA-B4E1-4AA7-89EE-975181754F4E}" srcOrd="0" destOrd="0" presId="urn:microsoft.com/office/officeart/2008/layout/AccentedPicture"/>
    <dgm:cxn modelId="{DF7A47DD-1AA1-47F4-9887-9795E687F288}" type="presParOf" srcId="{DC17654F-E0C9-4AE7-AACD-7B7E39FD3656}" destId="{DBE8EAB5-61D5-498A-AEDC-BD313A4D32EA}" srcOrd="1" destOrd="0" presId="urn:microsoft.com/office/officeart/2008/layout/AccentedPicture"/>
    <dgm:cxn modelId="{437CB1F3-8CF3-4C50-973A-46986D8603C5}" type="presParOf" srcId="{DC17654F-E0C9-4AE7-AACD-7B7E39FD3656}" destId="{F3BC6DBC-4248-4377-8D10-B14FED5A3072}" srcOrd="2" destOrd="0" presId="urn:microsoft.com/office/officeart/2008/layout/AccentedPicture"/>
    <dgm:cxn modelId="{FED35266-E607-4B8F-B8EC-CFF376E65DFD}" type="presParOf" srcId="{F3BC6DBC-4248-4377-8D10-B14FED5A3072}" destId="{F62431DD-D351-4CB3-B599-DC6314791B0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6EA7B5-BC10-467A-9A70-523BF5856F92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31A75F-D6A2-4AAD-A52A-05B35E9B4234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mtClean="0">
              <a:solidFill>
                <a:sysClr val="windowText" lastClr="000000"/>
              </a:solidFill>
            </a:rPr>
            <a:t>আজকের পাঠ</a:t>
          </a:r>
          <a:endParaRPr lang="en-US">
            <a:solidFill>
              <a:sysClr val="windowText" lastClr="000000"/>
            </a:solidFill>
          </a:endParaRPr>
        </a:p>
      </dgm:t>
    </dgm:pt>
    <dgm:pt modelId="{A6DD9E5D-2571-4652-99EB-43C0799D7B85}" type="parTrans" cxnId="{F55DC26E-D837-4808-B138-9FFBA70A388C}">
      <dgm:prSet/>
      <dgm:spPr/>
      <dgm:t>
        <a:bodyPr/>
        <a:lstStyle/>
        <a:p>
          <a:endParaRPr lang="en-US"/>
        </a:p>
      </dgm:t>
    </dgm:pt>
    <dgm:pt modelId="{C1BB9F6F-5110-4C69-A7D4-26EE77A00FD7}" type="sibTrans" cxnId="{F55DC26E-D837-4808-B138-9FFBA70A388C}">
      <dgm:prSet/>
      <dgm:spPr/>
      <dgm:t>
        <a:bodyPr/>
        <a:lstStyle/>
        <a:p>
          <a:endParaRPr lang="en-US"/>
        </a:p>
      </dgm:t>
    </dgm:pt>
    <dgm:pt modelId="{375A1B4F-96F7-4528-8CB6-BB14A13E584B}" type="pres">
      <dgm:prSet presAssocID="{0B6EA7B5-BC10-467A-9A70-523BF5856F9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E8625B-CC60-4B2B-A6C7-DB6EAB7BB171}" type="pres">
      <dgm:prSet presAssocID="{0B6EA7B5-BC10-467A-9A70-523BF5856F92}" presName="arrow" presStyleLbl="bgShp" presStyleIdx="0" presStyleCnt="1"/>
      <dgm:spPr>
        <a:solidFill>
          <a:srgbClr val="FF99FF"/>
        </a:solidFill>
        <a:ln w="7620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780E176C-2AED-490B-8429-1603E586289C}" type="pres">
      <dgm:prSet presAssocID="{0B6EA7B5-BC10-467A-9A70-523BF5856F92}" presName="linearProcess" presStyleCnt="0"/>
      <dgm:spPr/>
    </dgm:pt>
    <dgm:pt modelId="{65ADE218-9FB3-4A22-947A-68D83F66BAA7}" type="pres">
      <dgm:prSet presAssocID="{FD31A75F-D6A2-4AAD-A52A-05B35E9B4234}" presName="textNode" presStyleLbl="node1" presStyleIdx="0" presStyleCnt="1" custScaleX="133599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5DC26E-D837-4808-B138-9FFBA70A388C}" srcId="{0B6EA7B5-BC10-467A-9A70-523BF5856F92}" destId="{FD31A75F-D6A2-4AAD-A52A-05B35E9B4234}" srcOrd="0" destOrd="0" parTransId="{A6DD9E5D-2571-4652-99EB-43C0799D7B85}" sibTransId="{C1BB9F6F-5110-4C69-A7D4-26EE77A00FD7}"/>
    <dgm:cxn modelId="{87474580-6B70-4553-B33B-A1D888A3376F}" type="presOf" srcId="{FD31A75F-D6A2-4AAD-A52A-05B35E9B4234}" destId="{65ADE218-9FB3-4A22-947A-68D83F66BAA7}" srcOrd="0" destOrd="0" presId="urn:microsoft.com/office/officeart/2005/8/layout/hProcess9"/>
    <dgm:cxn modelId="{8F935BAA-B894-437A-98AF-2AB545EF80CC}" type="presOf" srcId="{0B6EA7B5-BC10-467A-9A70-523BF5856F92}" destId="{375A1B4F-96F7-4528-8CB6-BB14A13E584B}" srcOrd="0" destOrd="0" presId="urn:microsoft.com/office/officeart/2005/8/layout/hProcess9"/>
    <dgm:cxn modelId="{06E521D8-1919-40E5-8734-25CAD47BCC5F}" type="presParOf" srcId="{375A1B4F-96F7-4528-8CB6-BB14A13E584B}" destId="{0BE8625B-CC60-4B2B-A6C7-DB6EAB7BB171}" srcOrd="0" destOrd="0" presId="urn:microsoft.com/office/officeart/2005/8/layout/hProcess9"/>
    <dgm:cxn modelId="{5E5E8BEE-196B-407C-9CBF-04D1636222E7}" type="presParOf" srcId="{375A1B4F-96F7-4528-8CB6-BB14A13E584B}" destId="{780E176C-2AED-490B-8429-1603E586289C}" srcOrd="1" destOrd="0" presId="urn:microsoft.com/office/officeart/2005/8/layout/hProcess9"/>
    <dgm:cxn modelId="{51F9A8A9-50C1-474A-81C1-0BDB12C7131B}" type="presParOf" srcId="{780E176C-2AED-490B-8429-1603E586289C}" destId="{65ADE218-9FB3-4A22-947A-68D83F66BAA7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F39ABDC-21B6-4747-A4C2-79469DF47483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F821C691-31E5-4A92-9252-D36047B5F28E}">
      <dgm:prSet custT="1"/>
      <dgm:spPr>
        <a:solidFill>
          <a:schemeClr val="bg1"/>
        </a:solidFill>
        <a:ln w="28575">
          <a:solidFill>
            <a:srgbClr val="00B0F0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z="7200" dirty="0" smtClean="0">
              <a:solidFill>
                <a:sysClr val="windowText" lastClr="000000"/>
              </a:solidFill>
            </a:rPr>
            <a:t>বাংলাদেশের গ্রামীণ সংস্কৃতি</a:t>
          </a:r>
          <a:endParaRPr lang="en-US" sz="7200" dirty="0">
            <a:solidFill>
              <a:sysClr val="windowText" lastClr="000000"/>
            </a:solidFill>
          </a:endParaRPr>
        </a:p>
      </dgm:t>
    </dgm:pt>
    <dgm:pt modelId="{09B39E7E-7EF1-4E5A-B1BE-0E0AEB17875A}" type="parTrans" cxnId="{C3783DD6-2DA3-4371-A787-1438DD6C5F13}">
      <dgm:prSet/>
      <dgm:spPr/>
      <dgm:t>
        <a:bodyPr/>
        <a:lstStyle/>
        <a:p>
          <a:endParaRPr lang="en-US"/>
        </a:p>
      </dgm:t>
    </dgm:pt>
    <dgm:pt modelId="{2E83DDFD-D304-4B63-9210-852FC18F5086}" type="sibTrans" cxnId="{C3783DD6-2DA3-4371-A787-1438DD6C5F13}">
      <dgm:prSet/>
      <dgm:spPr/>
      <dgm:t>
        <a:bodyPr/>
        <a:lstStyle/>
        <a:p>
          <a:endParaRPr lang="en-US"/>
        </a:p>
      </dgm:t>
    </dgm:pt>
    <dgm:pt modelId="{A15E83AD-318E-4A99-8D95-DC407CADF3A7}" type="pres">
      <dgm:prSet presAssocID="{5F39ABDC-21B6-4747-A4C2-79469DF4748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EF8A42-6D69-469D-9030-5BAE71754DAE}" type="pres">
      <dgm:prSet presAssocID="{F821C691-31E5-4A92-9252-D36047B5F28E}" presName="horFlow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B9D1569C-0982-43D7-BB89-FD3160E03586}" type="pres">
      <dgm:prSet presAssocID="{F821C691-31E5-4A92-9252-D36047B5F28E}" presName="bigChev" presStyleLbl="node1" presStyleIdx="0" presStyleCnt="1" custScaleX="109598" custScaleY="89128"/>
      <dgm:spPr/>
      <dgm:t>
        <a:bodyPr/>
        <a:lstStyle/>
        <a:p>
          <a:endParaRPr lang="en-US"/>
        </a:p>
      </dgm:t>
    </dgm:pt>
  </dgm:ptLst>
  <dgm:cxnLst>
    <dgm:cxn modelId="{EBCA38A0-D5FF-4486-9E5F-23EAD61A4105}" type="presOf" srcId="{F821C691-31E5-4A92-9252-D36047B5F28E}" destId="{B9D1569C-0982-43D7-BB89-FD3160E03586}" srcOrd="0" destOrd="0" presId="urn:microsoft.com/office/officeart/2005/8/layout/lProcess3"/>
    <dgm:cxn modelId="{C3783DD6-2DA3-4371-A787-1438DD6C5F13}" srcId="{5F39ABDC-21B6-4747-A4C2-79469DF47483}" destId="{F821C691-31E5-4A92-9252-D36047B5F28E}" srcOrd="0" destOrd="0" parTransId="{09B39E7E-7EF1-4E5A-B1BE-0E0AEB17875A}" sibTransId="{2E83DDFD-D304-4B63-9210-852FC18F5086}"/>
    <dgm:cxn modelId="{191719A9-CC64-4DC8-9B4B-88E35E75E98B}" type="presOf" srcId="{5F39ABDC-21B6-4747-A4C2-79469DF47483}" destId="{A15E83AD-318E-4A99-8D95-DC407CADF3A7}" srcOrd="0" destOrd="0" presId="urn:microsoft.com/office/officeart/2005/8/layout/lProcess3"/>
    <dgm:cxn modelId="{1B230C8D-6EFD-4CBE-97D0-8D8C61551E65}" type="presParOf" srcId="{A15E83AD-318E-4A99-8D95-DC407CADF3A7}" destId="{6DEF8A42-6D69-469D-9030-5BAE71754DAE}" srcOrd="0" destOrd="0" presId="urn:microsoft.com/office/officeart/2005/8/layout/lProcess3"/>
    <dgm:cxn modelId="{414D9B7D-C5A0-4254-B9F0-D78559D16E1A}" type="presParOf" srcId="{6DEF8A42-6D69-469D-9030-5BAE71754DAE}" destId="{B9D1569C-0982-43D7-BB89-FD3160E03586}" srcOrd="0" destOrd="0" presId="urn:microsoft.com/office/officeart/2005/8/layout/lProcess3"/>
  </dgm:cxnLst>
  <dgm:bg>
    <a:blipFill>
      <a:blip xmlns:r="http://schemas.openxmlformats.org/officeDocument/2006/relationships" r:embed="rId1"/>
      <a:tile tx="0" ty="0" sx="100000" sy="100000" flip="none" algn="tl"/>
    </a:blipFill>
  </dgm:bg>
  <dgm:whole>
    <a:ln w="7620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26C6CD4-6F73-44E0-832E-51AF52AAA4F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B8F361-C861-4F3D-B56B-25508DD43EF2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mtClean="0">
              <a:solidFill>
                <a:sysClr val="windowText" lastClr="000000"/>
              </a:solidFill>
            </a:rPr>
            <a:t>বিষয় বস্তু আলোচনা</a:t>
          </a:r>
          <a:endParaRPr lang="en-US">
            <a:solidFill>
              <a:sysClr val="windowText" lastClr="000000"/>
            </a:solidFill>
          </a:endParaRPr>
        </a:p>
      </dgm:t>
    </dgm:pt>
    <dgm:pt modelId="{52D0E099-E2FE-4158-9E2A-903DCD64C392}" type="parTrans" cxnId="{3769645B-3B9F-49D3-B8FB-2D310890C6DE}">
      <dgm:prSet/>
      <dgm:spPr/>
      <dgm:t>
        <a:bodyPr/>
        <a:lstStyle/>
        <a:p>
          <a:endParaRPr lang="en-US"/>
        </a:p>
      </dgm:t>
    </dgm:pt>
    <dgm:pt modelId="{A3E21551-9AC1-4450-A9A1-25213652CE93}" type="sibTrans" cxnId="{3769645B-3B9F-49D3-B8FB-2D310890C6DE}">
      <dgm:prSet/>
      <dgm:spPr/>
      <dgm:t>
        <a:bodyPr/>
        <a:lstStyle/>
        <a:p>
          <a:endParaRPr lang="en-US"/>
        </a:p>
      </dgm:t>
    </dgm:pt>
    <dgm:pt modelId="{674C8EAC-2278-478E-AF3C-21C87215E438}" type="pres">
      <dgm:prSet presAssocID="{526C6CD4-6F73-44E0-832E-51AF52AAA4F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657A76-8531-4ABE-8180-7C219F4A2DAF}" type="pres">
      <dgm:prSet presAssocID="{526C6CD4-6F73-44E0-832E-51AF52AAA4FA}" presName="arrow" presStyleLbl="bgShp" presStyleIdx="0" presStyleCnt="1" custScaleX="106297" custLinFactNeighborY="860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76200">
          <a:solidFill>
            <a:srgbClr val="00206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slope"/>
        </a:sp3d>
      </dgm:spPr>
      <dgm:t>
        <a:bodyPr/>
        <a:lstStyle/>
        <a:p>
          <a:endParaRPr lang="en-US"/>
        </a:p>
      </dgm:t>
    </dgm:pt>
    <dgm:pt modelId="{C3A0FD0B-B22E-4145-A770-C7FC1D752DC8}" type="pres">
      <dgm:prSet presAssocID="{526C6CD4-6F73-44E0-832E-51AF52AAA4FA}" presName="linearProcess" presStyleCnt="0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en-US"/>
        </a:p>
      </dgm:t>
    </dgm:pt>
    <dgm:pt modelId="{D0C794FB-7A35-43D9-8512-0B518AB738D9}" type="pres">
      <dgm:prSet presAssocID="{7FB8F361-C861-4F3D-B56B-25508DD43EF2}" presName="textNode" presStyleLbl="node1" presStyleIdx="0" presStyleCnt="1" custScaleX="134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69645B-3B9F-49D3-B8FB-2D310890C6DE}" srcId="{526C6CD4-6F73-44E0-832E-51AF52AAA4FA}" destId="{7FB8F361-C861-4F3D-B56B-25508DD43EF2}" srcOrd="0" destOrd="0" parTransId="{52D0E099-E2FE-4158-9E2A-903DCD64C392}" sibTransId="{A3E21551-9AC1-4450-A9A1-25213652CE93}"/>
    <dgm:cxn modelId="{ED36217F-CE5D-4F2D-9031-8E2CFD3B40B8}" type="presOf" srcId="{526C6CD4-6F73-44E0-832E-51AF52AAA4FA}" destId="{674C8EAC-2278-478E-AF3C-21C87215E438}" srcOrd="0" destOrd="0" presId="urn:microsoft.com/office/officeart/2005/8/layout/hProcess9"/>
    <dgm:cxn modelId="{61095E72-D789-4CA7-9FFC-B8B4D1C5CCC9}" type="presOf" srcId="{7FB8F361-C861-4F3D-B56B-25508DD43EF2}" destId="{D0C794FB-7A35-43D9-8512-0B518AB738D9}" srcOrd="0" destOrd="0" presId="urn:microsoft.com/office/officeart/2005/8/layout/hProcess9"/>
    <dgm:cxn modelId="{892C8816-CB21-498D-8BEB-3BA5DA5108F3}" type="presParOf" srcId="{674C8EAC-2278-478E-AF3C-21C87215E438}" destId="{CC657A76-8531-4ABE-8180-7C219F4A2DAF}" srcOrd="0" destOrd="0" presId="urn:microsoft.com/office/officeart/2005/8/layout/hProcess9"/>
    <dgm:cxn modelId="{2C59A827-64B5-4BB5-B05F-39B397418EEB}" type="presParOf" srcId="{674C8EAC-2278-478E-AF3C-21C87215E438}" destId="{C3A0FD0B-B22E-4145-A770-C7FC1D752DC8}" srcOrd="1" destOrd="0" presId="urn:microsoft.com/office/officeart/2005/8/layout/hProcess9"/>
    <dgm:cxn modelId="{71ECAD77-0D42-439A-87CB-8C9683FA5BE0}" type="presParOf" srcId="{C3A0FD0B-B22E-4145-A770-C7FC1D752DC8}" destId="{D0C794FB-7A35-43D9-8512-0B518AB738D9}" srcOrd="0" destOrd="0" presId="urn:microsoft.com/office/officeart/2005/8/layout/hProcess9"/>
  </dgm:cxnLst>
  <dgm:bg>
    <a:blipFill>
      <a:blip xmlns:r="http://schemas.openxmlformats.org/officeDocument/2006/relationships" r:embed="rId2"/>
      <a:tile tx="0" ty="0" sx="100000" sy="100000" flip="none" algn="tl"/>
    </a:blipFill>
  </dgm:bg>
  <dgm:whole>
    <a:ln w="76200"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6C36F11-1295-405B-B00B-4576BD2828A7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7656DC-E15A-4737-9AD2-A68BBFE9F7F0}">
      <dgm:prSet custT="1"/>
      <dgm:spPr>
        <a:solidFill>
          <a:schemeClr val="bg1">
            <a:alpha val="9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rtDeco"/>
          <a:bevelB w="165100" h="254000"/>
        </a:sp3d>
      </dgm:spPr>
      <dgm:t>
        <a:bodyPr/>
        <a:lstStyle/>
        <a:p>
          <a:pPr rtl="0"/>
          <a:r>
            <a:rPr lang="en-US" sz="4400" dirty="0" err="1" smtClean="0"/>
            <a:t>বাংলাদেশের</a:t>
          </a:r>
          <a:r>
            <a:rPr lang="en-US" sz="4400" dirty="0" smtClean="0"/>
            <a:t> </a:t>
          </a:r>
          <a:r>
            <a:rPr lang="en-US" sz="4400" dirty="0" err="1" smtClean="0"/>
            <a:t>সংস্কৃতি</a:t>
          </a:r>
          <a:endParaRPr lang="en-US" sz="4400" dirty="0"/>
        </a:p>
      </dgm:t>
    </dgm:pt>
    <dgm:pt modelId="{007A3CE4-1959-4529-888A-61F973FAF014}" type="parTrans" cxnId="{22B692AB-771B-4986-B76B-AF77511D3B10}">
      <dgm:prSet/>
      <dgm:spPr/>
      <dgm:t>
        <a:bodyPr/>
        <a:lstStyle/>
        <a:p>
          <a:endParaRPr lang="en-US"/>
        </a:p>
      </dgm:t>
    </dgm:pt>
    <dgm:pt modelId="{B75B6B5E-E090-4B99-8DE3-35C8ABB337CB}" type="sibTrans" cxnId="{22B692AB-771B-4986-B76B-AF77511D3B10}">
      <dgm:prSet/>
      <dgm:spPr/>
      <dgm:t>
        <a:bodyPr/>
        <a:lstStyle/>
        <a:p>
          <a:endParaRPr lang="en-US"/>
        </a:p>
      </dgm:t>
    </dgm:pt>
    <dgm:pt modelId="{13753CA9-E668-4244-BF55-C7428DC11B36}" type="pres">
      <dgm:prSet presAssocID="{66C36F11-1295-405B-B00B-4576BD2828A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6D0D352-D577-449E-822A-1122F116A3D2}" type="pres">
      <dgm:prSet presAssocID="{66C36F11-1295-405B-B00B-4576BD2828A7}" presName="pyramid" presStyleLbl="node1" presStyleIdx="0" presStyleCnt="1"/>
      <dgm:spPr>
        <a:solidFill>
          <a:schemeClr val="accent2">
            <a:lumMod val="75000"/>
          </a:schemeClr>
        </a:solidFill>
        <a:ln w="76200">
          <a:solidFill>
            <a:schemeClr val="accent5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  <dgm:t>
        <a:bodyPr/>
        <a:lstStyle/>
        <a:p>
          <a:endParaRPr lang="en-US"/>
        </a:p>
      </dgm:t>
    </dgm:pt>
    <dgm:pt modelId="{499AE4EA-5CC1-4B26-97CE-A61CD276BD5A}" type="pres">
      <dgm:prSet presAssocID="{66C36F11-1295-405B-B00B-4576BD2828A7}" presName="theList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542FA574-21E6-405A-9076-F8CFDFE53241}" type="pres">
      <dgm:prSet presAssocID="{B57656DC-E15A-4737-9AD2-A68BBFE9F7F0}" presName="aNode" presStyleLbl="fgAcc1" presStyleIdx="0" presStyleCnt="1" custScaleX="150304" custScaleY="50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A3D26-7B52-4608-ADBA-ED8A56BDF8D7}" type="pres">
      <dgm:prSet presAssocID="{B57656DC-E15A-4737-9AD2-A68BBFE9F7F0}" presName="aSpace" presStyleCnt="0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</dgm:ptLst>
  <dgm:cxnLst>
    <dgm:cxn modelId="{C3736398-9394-4802-8A2A-41C5A7A8C66C}" type="presOf" srcId="{B57656DC-E15A-4737-9AD2-A68BBFE9F7F0}" destId="{542FA574-21E6-405A-9076-F8CFDFE53241}" srcOrd="0" destOrd="0" presId="urn:microsoft.com/office/officeart/2005/8/layout/pyramid2"/>
    <dgm:cxn modelId="{22B692AB-771B-4986-B76B-AF77511D3B10}" srcId="{66C36F11-1295-405B-B00B-4576BD2828A7}" destId="{B57656DC-E15A-4737-9AD2-A68BBFE9F7F0}" srcOrd="0" destOrd="0" parTransId="{007A3CE4-1959-4529-888A-61F973FAF014}" sibTransId="{B75B6B5E-E090-4B99-8DE3-35C8ABB337CB}"/>
    <dgm:cxn modelId="{8C535853-37E3-4988-B79A-4598878B31B2}" type="presOf" srcId="{66C36F11-1295-405B-B00B-4576BD2828A7}" destId="{13753CA9-E668-4244-BF55-C7428DC11B36}" srcOrd="0" destOrd="0" presId="urn:microsoft.com/office/officeart/2005/8/layout/pyramid2"/>
    <dgm:cxn modelId="{EE628A1E-E0DC-495D-BE84-82996F54D763}" type="presParOf" srcId="{13753CA9-E668-4244-BF55-C7428DC11B36}" destId="{A6D0D352-D577-449E-822A-1122F116A3D2}" srcOrd="0" destOrd="0" presId="urn:microsoft.com/office/officeart/2005/8/layout/pyramid2"/>
    <dgm:cxn modelId="{BCB84271-97D9-4975-BC75-AFE529A059C9}" type="presParOf" srcId="{13753CA9-E668-4244-BF55-C7428DC11B36}" destId="{499AE4EA-5CC1-4B26-97CE-A61CD276BD5A}" srcOrd="1" destOrd="0" presId="urn:microsoft.com/office/officeart/2005/8/layout/pyramid2"/>
    <dgm:cxn modelId="{6BAD4E40-95E6-4B62-A70C-AC95D1F3EE72}" type="presParOf" srcId="{499AE4EA-5CC1-4B26-97CE-A61CD276BD5A}" destId="{542FA574-21E6-405A-9076-F8CFDFE53241}" srcOrd="0" destOrd="0" presId="urn:microsoft.com/office/officeart/2005/8/layout/pyramid2"/>
    <dgm:cxn modelId="{B8EEED95-D012-407F-B8A8-982AEA4C2D95}" type="presParOf" srcId="{499AE4EA-5CC1-4B26-97CE-A61CD276BD5A}" destId="{967A3D26-7B52-4608-ADBA-ED8A56BDF8D7}" srcOrd="1" destOrd="0" presId="urn:microsoft.com/office/officeart/2005/8/layout/pyramid2"/>
  </dgm:cxnLst>
  <dgm:bg>
    <a:solidFill>
      <a:schemeClr val="accent4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D800BC0-2238-4387-9966-80B36291C627}" type="doc">
      <dgm:prSet loTypeId="urn:microsoft.com/office/officeart/2005/8/layout/l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8D4B0D8-A8CC-44B5-9457-500CF5418029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আজকের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পাঠ</a:t>
          </a:r>
          <a:endParaRPr lang="en-US" dirty="0">
            <a:solidFill>
              <a:schemeClr val="tx1"/>
            </a:solidFill>
          </a:endParaRPr>
        </a:p>
      </dgm:t>
    </dgm:pt>
    <dgm:pt modelId="{D4D67DE3-A870-4B71-8A81-C29ED69DEB8E}" type="parTrans" cxnId="{2D8BE407-DB79-4FC3-9436-578232868F7A}">
      <dgm:prSet/>
      <dgm:spPr/>
      <dgm:t>
        <a:bodyPr/>
        <a:lstStyle/>
        <a:p>
          <a:endParaRPr lang="en-US"/>
        </a:p>
      </dgm:t>
    </dgm:pt>
    <dgm:pt modelId="{E4E17477-6848-4A91-9AC9-7ED2CB5504C8}" type="sibTrans" cxnId="{2D8BE407-DB79-4FC3-9436-578232868F7A}">
      <dgm:prSet/>
      <dgm:spPr/>
      <dgm:t>
        <a:bodyPr/>
        <a:lstStyle/>
        <a:p>
          <a:endParaRPr lang="en-US"/>
        </a:p>
      </dgm:t>
    </dgm:pt>
    <dgm:pt modelId="{CB8E5EDC-6226-4FB3-A300-3978454FE357}" type="pres">
      <dgm:prSet presAssocID="{7D800BC0-2238-4387-9966-80B36291C62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5F33E6-176F-4C9C-A12F-6977C1607771}" type="pres">
      <dgm:prSet presAssocID="{28D4B0D8-A8CC-44B5-9457-500CF5418029}" presName="horFlow" presStyleCnt="0"/>
      <dgm:spPr/>
    </dgm:pt>
    <dgm:pt modelId="{6C45F3DA-98B8-4F0C-9389-A2B9468F8220}" type="pres">
      <dgm:prSet presAssocID="{28D4B0D8-A8CC-44B5-9457-500CF5418029}" presName="bigChev" presStyleLbl="node1" presStyleIdx="0" presStyleCnt="1" custScaleX="220001"/>
      <dgm:spPr/>
      <dgm:t>
        <a:bodyPr/>
        <a:lstStyle/>
        <a:p>
          <a:endParaRPr lang="en-US"/>
        </a:p>
      </dgm:t>
    </dgm:pt>
  </dgm:ptLst>
  <dgm:cxnLst>
    <dgm:cxn modelId="{F4891848-D714-443F-B777-E6BFDF8D80A2}" type="presOf" srcId="{28D4B0D8-A8CC-44B5-9457-500CF5418029}" destId="{6C45F3DA-98B8-4F0C-9389-A2B9468F8220}" srcOrd="0" destOrd="0" presId="urn:microsoft.com/office/officeart/2005/8/layout/lProcess3"/>
    <dgm:cxn modelId="{2D8BE407-DB79-4FC3-9436-578232868F7A}" srcId="{7D800BC0-2238-4387-9966-80B36291C627}" destId="{28D4B0D8-A8CC-44B5-9457-500CF5418029}" srcOrd="0" destOrd="0" parTransId="{D4D67DE3-A870-4B71-8A81-C29ED69DEB8E}" sibTransId="{E4E17477-6848-4A91-9AC9-7ED2CB5504C8}"/>
    <dgm:cxn modelId="{27756912-985B-47D3-8629-79625852BA2B}" type="presOf" srcId="{7D800BC0-2238-4387-9966-80B36291C627}" destId="{CB8E5EDC-6226-4FB3-A300-3978454FE357}" srcOrd="0" destOrd="0" presId="urn:microsoft.com/office/officeart/2005/8/layout/lProcess3"/>
    <dgm:cxn modelId="{CD05AF2F-1E4D-47B8-8B13-BB59B748DB63}" type="presParOf" srcId="{CB8E5EDC-6226-4FB3-A300-3978454FE357}" destId="{E95F33E6-176F-4C9C-A12F-6977C1607771}" srcOrd="0" destOrd="0" presId="urn:microsoft.com/office/officeart/2005/8/layout/lProcess3"/>
    <dgm:cxn modelId="{C9193ABF-39A7-407C-A49A-A3405E616A61}" type="presParOf" srcId="{E95F33E6-176F-4C9C-A12F-6977C1607771}" destId="{6C45F3DA-98B8-4F0C-9389-A2B9468F8220}" srcOrd="0" destOrd="0" presId="urn:microsoft.com/office/officeart/2005/8/layout/lProcess3"/>
  </dgm:cxnLst>
  <dgm:bg>
    <a:solidFill>
      <a:srgbClr val="FFCCFF"/>
    </a:solidFill>
  </dgm:bg>
  <dgm:whole>
    <a:ln w="7620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3BBB5DC-A82D-4C01-931C-E5430064EEE0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257252-C38D-4C95-B1CF-1E690B4B648B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smtClean="0"/>
            <a:t>শিখনফল</a:t>
          </a:r>
          <a:endParaRPr lang="en-US"/>
        </a:p>
      </dgm:t>
    </dgm:pt>
    <dgm:pt modelId="{208A33A0-8F6A-47D8-8FC1-F7D85C3030D9}" type="parTrans" cxnId="{7F24998E-22FA-4059-A7BD-04FEB89DE99F}">
      <dgm:prSet/>
      <dgm:spPr/>
      <dgm:t>
        <a:bodyPr/>
        <a:lstStyle/>
        <a:p>
          <a:endParaRPr lang="en-US"/>
        </a:p>
      </dgm:t>
    </dgm:pt>
    <dgm:pt modelId="{3A901C75-2EB5-4A29-8F08-C84D4461D61C}" type="sibTrans" cxnId="{7F24998E-22FA-4059-A7BD-04FEB89DE99F}">
      <dgm:prSet/>
      <dgm:spPr/>
      <dgm:t>
        <a:bodyPr/>
        <a:lstStyle/>
        <a:p>
          <a:endParaRPr lang="en-US"/>
        </a:p>
      </dgm:t>
    </dgm:pt>
    <dgm:pt modelId="{9DDA9446-43C4-497A-8475-3867CC40063E}" type="pres">
      <dgm:prSet presAssocID="{03BBB5DC-A82D-4C01-931C-E5430064EEE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FF2D7E-58FB-41A3-B6DE-EEBB214CD26B}" type="pres">
      <dgm:prSet presAssocID="{B9257252-C38D-4C95-B1CF-1E690B4B648B}" presName="horFlow" presStyleCnt="0"/>
      <dgm:spPr/>
    </dgm:pt>
    <dgm:pt modelId="{5291C2AF-4E83-4E5B-817B-62D128950A27}" type="pres">
      <dgm:prSet presAssocID="{B9257252-C38D-4C95-B1CF-1E690B4B648B}" presName="bigChev" presStyleLbl="node1" presStyleIdx="0" presStyleCnt="1" custScaleX="214765"/>
      <dgm:spPr/>
      <dgm:t>
        <a:bodyPr/>
        <a:lstStyle/>
        <a:p>
          <a:endParaRPr lang="en-US"/>
        </a:p>
      </dgm:t>
    </dgm:pt>
  </dgm:ptLst>
  <dgm:cxnLst>
    <dgm:cxn modelId="{7F24998E-22FA-4059-A7BD-04FEB89DE99F}" srcId="{03BBB5DC-A82D-4C01-931C-E5430064EEE0}" destId="{B9257252-C38D-4C95-B1CF-1E690B4B648B}" srcOrd="0" destOrd="0" parTransId="{208A33A0-8F6A-47D8-8FC1-F7D85C3030D9}" sibTransId="{3A901C75-2EB5-4A29-8F08-C84D4461D61C}"/>
    <dgm:cxn modelId="{2C9B22C0-9321-4BFD-B7B9-192B1A1C5BB1}" type="presOf" srcId="{03BBB5DC-A82D-4C01-931C-E5430064EEE0}" destId="{9DDA9446-43C4-497A-8475-3867CC40063E}" srcOrd="0" destOrd="0" presId="urn:microsoft.com/office/officeart/2005/8/layout/lProcess3"/>
    <dgm:cxn modelId="{63AF09CD-DD6A-4C7B-8D54-EA3973FC7CE0}" type="presOf" srcId="{B9257252-C38D-4C95-B1CF-1E690B4B648B}" destId="{5291C2AF-4E83-4E5B-817B-62D128950A27}" srcOrd="0" destOrd="0" presId="urn:microsoft.com/office/officeart/2005/8/layout/lProcess3"/>
    <dgm:cxn modelId="{C71100DD-4F43-42AB-A548-33DD49EB7FB4}" type="presParOf" srcId="{9DDA9446-43C4-497A-8475-3867CC40063E}" destId="{01FF2D7E-58FB-41A3-B6DE-EEBB214CD26B}" srcOrd="0" destOrd="0" presId="urn:microsoft.com/office/officeart/2005/8/layout/lProcess3"/>
    <dgm:cxn modelId="{6989EDBD-70D8-4D2D-B83F-6A90BC4A1D67}" type="presParOf" srcId="{01FF2D7E-58FB-41A3-B6DE-EEBB214CD26B}" destId="{5291C2AF-4E83-4E5B-817B-62D128950A27}" srcOrd="0" destOrd="0" presId="urn:microsoft.com/office/officeart/2005/8/layout/lProcess3"/>
  </dgm:cxnLst>
  <dgm:bg>
    <a:solidFill>
      <a:srgbClr val="FF0000"/>
    </a:solidFill>
  </dgm:bg>
  <dgm:whole>
    <a:ln w="5715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96F4E7-4F06-4654-975A-74630842ABDB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AABFC6D5-54B7-4F47-9CFE-F1EFCED85211}">
      <dgm:prSet custT="1"/>
      <dgm:spPr>
        <a:solidFill>
          <a:schemeClr val="bg1"/>
        </a:solidFill>
        <a:ln w="38100">
          <a:solidFill>
            <a:srgbClr val="00B0F0"/>
          </a:solidFill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sz="5400" dirty="0" smtClean="0">
              <a:solidFill>
                <a:sysClr val="windowText" lastClr="000000"/>
              </a:solidFill>
            </a:rPr>
            <a:t>শিক্ষক পরিচিতি</a:t>
          </a:r>
          <a:endParaRPr lang="en-US" sz="5400" dirty="0">
            <a:solidFill>
              <a:sysClr val="windowText" lastClr="000000"/>
            </a:solidFill>
          </a:endParaRPr>
        </a:p>
      </dgm:t>
    </dgm:pt>
    <dgm:pt modelId="{6062D82F-D3D5-4219-B1B7-E48A27D342A5}" type="parTrans" cxnId="{3AFD8209-3C58-43C4-9259-58DA6561C00D}">
      <dgm:prSet/>
      <dgm:spPr/>
      <dgm:t>
        <a:bodyPr/>
        <a:lstStyle/>
        <a:p>
          <a:endParaRPr lang="en-US"/>
        </a:p>
      </dgm:t>
    </dgm:pt>
    <dgm:pt modelId="{B170872F-CABC-4106-876A-5010A52864E5}" type="sibTrans" cxnId="{3AFD8209-3C58-43C4-9259-58DA6561C00D}">
      <dgm:prSet/>
      <dgm:spPr/>
      <dgm:t>
        <a:bodyPr/>
        <a:lstStyle/>
        <a:p>
          <a:endParaRPr lang="en-US"/>
        </a:p>
      </dgm:t>
    </dgm:pt>
    <dgm:pt modelId="{10CC1079-8114-4461-9EB6-B9DE814AE013}" type="pres">
      <dgm:prSet presAssocID="{3D96F4E7-4F06-4654-975A-74630842ABD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6496B7-0DA0-43C7-AEB2-1A99278E9C6B}" type="pres">
      <dgm:prSet presAssocID="{3D96F4E7-4F06-4654-975A-74630842ABDB}" presName="arrow" presStyleLbl="bgShp" presStyleIdx="0" presStyleCnt="1" custLinFactNeighborX="373" custLinFactNeighborY="0"/>
      <dgm:spPr>
        <a:solidFill>
          <a:srgbClr val="FF99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97D9B8E0-3349-488F-A64D-C5C372BF0A1F}" type="pres">
      <dgm:prSet presAssocID="{3D96F4E7-4F06-4654-975A-74630842ABDB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0426717-984E-495D-9E26-8C6ED1CF862F}" type="pres">
      <dgm:prSet presAssocID="{AABFC6D5-54B7-4F47-9CFE-F1EFCED85211}" presName="textNode" presStyleLbl="node1" presStyleIdx="0" presStyleCnt="1" custScaleX="127230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D8209-3C58-43C4-9259-58DA6561C00D}" srcId="{3D96F4E7-4F06-4654-975A-74630842ABDB}" destId="{AABFC6D5-54B7-4F47-9CFE-F1EFCED85211}" srcOrd="0" destOrd="0" parTransId="{6062D82F-D3D5-4219-B1B7-E48A27D342A5}" sibTransId="{B170872F-CABC-4106-876A-5010A52864E5}"/>
    <dgm:cxn modelId="{F26BC0EA-F3A1-4840-839D-20E8D6915E56}" type="presOf" srcId="{AABFC6D5-54B7-4F47-9CFE-F1EFCED85211}" destId="{A0426717-984E-495D-9E26-8C6ED1CF862F}" srcOrd="0" destOrd="0" presId="urn:microsoft.com/office/officeart/2005/8/layout/hProcess9"/>
    <dgm:cxn modelId="{B1AA17B2-FE9D-4F7D-82B3-C3DF7A89DCF0}" type="presOf" srcId="{3D96F4E7-4F06-4654-975A-74630842ABDB}" destId="{10CC1079-8114-4461-9EB6-B9DE814AE013}" srcOrd="0" destOrd="0" presId="urn:microsoft.com/office/officeart/2005/8/layout/hProcess9"/>
    <dgm:cxn modelId="{5AE1AC2A-D075-4B1E-BE48-B3F53AC1DF50}" type="presParOf" srcId="{10CC1079-8114-4461-9EB6-B9DE814AE013}" destId="{066496B7-0DA0-43C7-AEB2-1A99278E9C6B}" srcOrd="0" destOrd="0" presId="urn:microsoft.com/office/officeart/2005/8/layout/hProcess9"/>
    <dgm:cxn modelId="{D38B6437-4122-46AE-9321-73388AA6AB96}" type="presParOf" srcId="{10CC1079-8114-4461-9EB6-B9DE814AE013}" destId="{97D9B8E0-3349-488F-A64D-C5C372BF0A1F}" srcOrd="1" destOrd="0" presId="urn:microsoft.com/office/officeart/2005/8/layout/hProcess9"/>
    <dgm:cxn modelId="{55587B8F-FADC-45CA-AB17-422F08C93647}" type="presParOf" srcId="{97D9B8E0-3349-488F-A64D-C5C372BF0A1F}" destId="{A0426717-984E-495D-9E26-8C6ED1CF862F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CE4E1CD-5211-4496-92A2-C6451BD9F431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6AC341-1723-406B-8EC9-219B2617D1B3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l" rtl="0"/>
          <a:r>
            <a:rPr lang="bn-BD" sz="3600" dirty="0" smtClean="0"/>
            <a:t>বাংলাদেশের</a:t>
          </a:r>
          <a:r>
            <a:rPr lang="en-US" sz="3600" dirty="0" smtClean="0"/>
            <a:t> </a:t>
          </a:r>
          <a:r>
            <a:rPr lang="en-US" sz="3600" dirty="0" err="1" smtClean="0"/>
            <a:t>সংস্কৃতি</a:t>
          </a:r>
          <a:r>
            <a:rPr lang="en-US" sz="3600" dirty="0" smtClean="0"/>
            <a:t> </a:t>
          </a:r>
          <a:r>
            <a:rPr lang="en-US" sz="3600" dirty="0" err="1" smtClean="0"/>
            <a:t>কি</a:t>
          </a:r>
          <a:r>
            <a:rPr lang="en-US" sz="3600" dirty="0" smtClean="0"/>
            <a:t> </a:t>
          </a:r>
          <a:r>
            <a:rPr lang="en-US" sz="3600" dirty="0" err="1" smtClean="0"/>
            <a:t>তা</a:t>
          </a:r>
          <a:r>
            <a:rPr lang="en-US" sz="3600" dirty="0" smtClean="0"/>
            <a:t> </a:t>
          </a:r>
          <a:r>
            <a:rPr lang="en-US" sz="3600" dirty="0" err="1" smtClean="0"/>
            <a:t>বলতে</a:t>
          </a:r>
          <a:r>
            <a:rPr lang="en-US" sz="3600" dirty="0" smtClean="0"/>
            <a:t> </a:t>
          </a:r>
          <a:r>
            <a:rPr lang="en-US" sz="3600" dirty="0" err="1" smtClean="0"/>
            <a:t>পারবে</a:t>
          </a:r>
          <a:endParaRPr lang="en-US" sz="3600" dirty="0"/>
        </a:p>
      </dgm:t>
    </dgm:pt>
    <dgm:pt modelId="{5BC5EA78-F6F0-4EA4-8BB0-C57CA9845134}" type="parTrans" cxnId="{1F1CA5A5-DB41-4176-BBBB-B56D0F5E731D}">
      <dgm:prSet/>
      <dgm:spPr/>
      <dgm:t>
        <a:bodyPr/>
        <a:lstStyle/>
        <a:p>
          <a:pPr algn="l"/>
          <a:endParaRPr lang="en-US"/>
        </a:p>
      </dgm:t>
    </dgm:pt>
    <dgm:pt modelId="{08E2231F-5AF3-40C6-8564-DA851DC695E4}" type="sibTrans" cxnId="{1F1CA5A5-DB41-4176-BBBB-B56D0F5E731D}">
      <dgm:prSet/>
      <dgm:spPr/>
      <dgm:t>
        <a:bodyPr/>
        <a:lstStyle/>
        <a:p>
          <a:pPr algn="l"/>
          <a:endParaRPr lang="en-US"/>
        </a:p>
      </dgm:t>
    </dgm:pt>
    <dgm:pt modelId="{42325693-C87C-4FE4-98C4-8F965FD41AD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 rtl="0"/>
          <a:r>
            <a:rPr lang="bn-BD" sz="3200" dirty="0" smtClean="0"/>
            <a:t>বাংলাদেশের</a:t>
          </a:r>
          <a:r>
            <a:rPr lang="en-US" sz="3200" dirty="0" smtClean="0"/>
            <a:t> </a:t>
          </a:r>
          <a:r>
            <a:rPr lang="en-US" sz="3200" dirty="0" err="1" smtClean="0"/>
            <a:t>সংস্কৃতির</a:t>
          </a:r>
          <a:r>
            <a:rPr lang="en-US" sz="3200" dirty="0" smtClean="0"/>
            <a:t> </a:t>
          </a:r>
          <a:r>
            <a:rPr lang="en-US" sz="3200" dirty="0" err="1" smtClean="0"/>
            <a:t>বিভিন্ন</a:t>
          </a:r>
          <a:r>
            <a:rPr lang="en-US" sz="3200" dirty="0" smtClean="0"/>
            <a:t> </a:t>
          </a:r>
          <a:r>
            <a:rPr lang="en-US" sz="3200" dirty="0" err="1" smtClean="0"/>
            <a:t>ধরণ</a:t>
          </a:r>
          <a:r>
            <a:rPr lang="en-US" sz="3200" dirty="0" smtClean="0"/>
            <a:t> </a:t>
          </a:r>
          <a:r>
            <a:rPr lang="en-US" sz="3200" dirty="0" err="1" smtClean="0"/>
            <a:t>ব্যাখ্যা</a:t>
          </a:r>
          <a:r>
            <a:rPr lang="en-US" sz="3200" dirty="0" smtClean="0"/>
            <a:t> </a:t>
          </a:r>
          <a:r>
            <a:rPr lang="en-US" sz="3200" dirty="0" err="1" smtClean="0"/>
            <a:t>করতে</a:t>
          </a:r>
          <a:r>
            <a:rPr lang="en-US" sz="3200" dirty="0" smtClean="0"/>
            <a:t> </a:t>
          </a:r>
          <a:r>
            <a:rPr lang="en-US" sz="3200" dirty="0" err="1" smtClean="0"/>
            <a:t>পারবে</a:t>
          </a:r>
          <a:endParaRPr lang="en-US" sz="3200" dirty="0"/>
        </a:p>
      </dgm:t>
    </dgm:pt>
    <dgm:pt modelId="{9D7BEB08-6F02-49EC-90D7-34ADEB48C0AB}" type="parTrans" cxnId="{84536AA2-9CBB-42EB-AC04-0C732C27C7EE}">
      <dgm:prSet/>
      <dgm:spPr/>
      <dgm:t>
        <a:bodyPr/>
        <a:lstStyle/>
        <a:p>
          <a:pPr algn="l"/>
          <a:endParaRPr lang="en-US"/>
        </a:p>
      </dgm:t>
    </dgm:pt>
    <dgm:pt modelId="{D1A8D33E-4009-47FC-AAFD-F2CA974D4F5B}" type="sibTrans" cxnId="{84536AA2-9CBB-42EB-AC04-0C732C27C7EE}">
      <dgm:prSet/>
      <dgm:spPr/>
      <dgm:t>
        <a:bodyPr/>
        <a:lstStyle/>
        <a:p>
          <a:pPr algn="l"/>
          <a:endParaRPr lang="en-US"/>
        </a:p>
      </dgm:t>
    </dgm:pt>
    <dgm:pt modelId="{DBB73C52-47BB-4B23-8488-B249AA5C266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bn-BD" dirty="0" smtClean="0"/>
            <a:t>বাংলাদেশের বিভিন্ন সংস্কৃতির </a:t>
          </a:r>
          <a:r>
            <a:rPr lang="bn-BD" dirty="0" smtClean="0"/>
            <a:t>মধ্যে </a:t>
          </a:r>
          <a:r>
            <a:rPr lang="bn-BD" dirty="0" smtClean="0"/>
            <a:t>তুলনামূলক পার্থক্য নির্ণয় করতে পারবে।</a:t>
          </a:r>
          <a:endParaRPr lang="en-US" dirty="0"/>
        </a:p>
      </dgm:t>
    </dgm:pt>
    <dgm:pt modelId="{FB362321-AAF2-475D-90C1-8A083CC2C907}" type="parTrans" cxnId="{83F8A4D1-1F97-4320-A305-49A1D14FB843}">
      <dgm:prSet/>
      <dgm:spPr/>
      <dgm:t>
        <a:bodyPr/>
        <a:lstStyle/>
        <a:p>
          <a:endParaRPr lang="en-US"/>
        </a:p>
      </dgm:t>
    </dgm:pt>
    <dgm:pt modelId="{810CDAE1-67DF-4CB4-ACDD-9A5D0CB08030}" type="sibTrans" cxnId="{83F8A4D1-1F97-4320-A305-49A1D14FB843}">
      <dgm:prSet/>
      <dgm:spPr/>
      <dgm:t>
        <a:bodyPr/>
        <a:lstStyle/>
        <a:p>
          <a:endParaRPr lang="en-US"/>
        </a:p>
      </dgm:t>
    </dgm:pt>
    <dgm:pt modelId="{34B87C7C-0784-4822-977B-C153CA66EEF2}" type="pres">
      <dgm:prSet presAssocID="{DCE4E1CD-5211-4496-92A2-C6451BD9F43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2FC72-6754-4151-9397-6990F3727FC6}" type="pres">
      <dgm:prSet presAssocID="{E76AC341-1723-406B-8EC9-219B2617D1B3}" presName="circle1" presStyleLbl="node1" presStyleIdx="0" presStyleCnt="3" custLinFactNeighborX="-1123" custLinFactNeighborY="748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B4190D6-0462-4C16-A96F-F1C858EB6B62}" type="pres">
      <dgm:prSet presAssocID="{E76AC341-1723-406B-8EC9-219B2617D1B3}" presName="space" presStyleCnt="0"/>
      <dgm:spPr/>
    </dgm:pt>
    <dgm:pt modelId="{7CE00F5E-7999-449E-9E4E-3361FFE46CB0}" type="pres">
      <dgm:prSet presAssocID="{E76AC341-1723-406B-8EC9-219B2617D1B3}" presName="rect1" presStyleLbl="alignAcc1" presStyleIdx="0" presStyleCnt="3"/>
      <dgm:spPr/>
      <dgm:t>
        <a:bodyPr/>
        <a:lstStyle/>
        <a:p>
          <a:endParaRPr lang="en-US"/>
        </a:p>
      </dgm:t>
    </dgm:pt>
    <dgm:pt modelId="{58AAB18D-3FA9-473B-9D28-B97AFB53D611}" type="pres">
      <dgm:prSet presAssocID="{42325693-C87C-4FE4-98C4-8F965FD41AD9}" presName="vertSpace2" presStyleLbl="node1" presStyleIdx="0" presStyleCnt="3"/>
      <dgm:spPr/>
    </dgm:pt>
    <dgm:pt modelId="{314B9975-E204-4CA2-9D77-2FF6EF565571}" type="pres">
      <dgm:prSet presAssocID="{42325693-C87C-4FE4-98C4-8F965FD41AD9}" presName="circle2" presStyleLbl="node1" presStyleIdx="1" presStyleCnt="3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en-US"/>
        </a:p>
      </dgm:t>
    </dgm:pt>
    <dgm:pt modelId="{9E11C549-CB98-4C58-A000-23EDCE74D09E}" type="pres">
      <dgm:prSet presAssocID="{42325693-C87C-4FE4-98C4-8F965FD41AD9}" presName="rect2" presStyleLbl="alignAcc1" presStyleIdx="1" presStyleCnt="3"/>
      <dgm:spPr/>
      <dgm:t>
        <a:bodyPr/>
        <a:lstStyle/>
        <a:p>
          <a:endParaRPr lang="en-US"/>
        </a:p>
      </dgm:t>
    </dgm:pt>
    <dgm:pt modelId="{ECEB4F5D-24DE-4C9A-B356-E766280B8573}" type="pres">
      <dgm:prSet presAssocID="{DBB73C52-47BB-4B23-8488-B249AA5C266C}" presName="vertSpace3" presStyleLbl="node1" presStyleIdx="1" presStyleCnt="3"/>
      <dgm:spPr/>
    </dgm:pt>
    <dgm:pt modelId="{79E92173-A203-421D-A236-15D0BE1BC199}" type="pres">
      <dgm:prSet presAssocID="{DBB73C52-47BB-4B23-8488-B249AA5C266C}" presName="circle3" presStyleLbl="node1" presStyleIdx="2" presStyleCnt="3"/>
      <dgm:spPr/>
    </dgm:pt>
    <dgm:pt modelId="{36A81DA8-4882-46D7-88B0-36D622136FA3}" type="pres">
      <dgm:prSet presAssocID="{DBB73C52-47BB-4B23-8488-B249AA5C266C}" presName="rect3" presStyleLbl="alignAcc1" presStyleIdx="2" presStyleCnt="3"/>
      <dgm:spPr/>
      <dgm:t>
        <a:bodyPr/>
        <a:lstStyle/>
        <a:p>
          <a:endParaRPr lang="en-US"/>
        </a:p>
      </dgm:t>
    </dgm:pt>
    <dgm:pt modelId="{EA38956F-A663-489C-A622-E6FFD0F93487}" type="pres">
      <dgm:prSet presAssocID="{E76AC341-1723-406B-8EC9-219B2617D1B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32150-A7FA-4952-9697-BBBCBF3409AA}" type="pres">
      <dgm:prSet presAssocID="{42325693-C87C-4FE4-98C4-8F965FD41AD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316D3-905C-4CAD-BA1E-4CCB42C018B0}" type="pres">
      <dgm:prSet presAssocID="{DBB73C52-47BB-4B23-8488-B249AA5C266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CA5A5-DB41-4176-BBBB-B56D0F5E731D}" srcId="{DCE4E1CD-5211-4496-92A2-C6451BD9F431}" destId="{E76AC341-1723-406B-8EC9-219B2617D1B3}" srcOrd="0" destOrd="0" parTransId="{5BC5EA78-F6F0-4EA4-8BB0-C57CA9845134}" sibTransId="{08E2231F-5AF3-40C6-8564-DA851DC695E4}"/>
    <dgm:cxn modelId="{84536AA2-9CBB-42EB-AC04-0C732C27C7EE}" srcId="{DCE4E1CD-5211-4496-92A2-C6451BD9F431}" destId="{42325693-C87C-4FE4-98C4-8F965FD41AD9}" srcOrd="1" destOrd="0" parTransId="{9D7BEB08-6F02-49EC-90D7-34ADEB48C0AB}" sibTransId="{D1A8D33E-4009-47FC-AAFD-F2CA974D4F5B}"/>
    <dgm:cxn modelId="{AE8D8BCE-53C4-4CE2-AD59-AB79441AAE47}" type="presOf" srcId="{DBB73C52-47BB-4B23-8488-B249AA5C266C}" destId="{0A0316D3-905C-4CAD-BA1E-4CCB42C018B0}" srcOrd="1" destOrd="0" presId="urn:microsoft.com/office/officeart/2005/8/layout/target3"/>
    <dgm:cxn modelId="{F9CC087C-9E05-4ECA-8030-0D357AFD304B}" type="presOf" srcId="{42325693-C87C-4FE4-98C4-8F965FD41AD9}" destId="{06632150-A7FA-4952-9697-BBBCBF3409AA}" srcOrd="1" destOrd="0" presId="urn:microsoft.com/office/officeart/2005/8/layout/target3"/>
    <dgm:cxn modelId="{DA4B3EF4-AD82-46CC-859F-5F47B508B508}" type="presOf" srcId="{DBB73C52-47BB-4B23-8488-B249AA5C266C}" destId="{36A81DA8-4882-46D7-88B0-36D622136FA3}" srcOrd="0" destOrd="0" presId="urn:microsoft.com/office/officeart/2005/8/layout/target3"/>
    <dgm:cxn modelId="{9614AD3F-AC35-46C5-914A-B7252D97DF41}" type="presOf" srcId="{DCE4E1CD-5211-4496-92A2-C6451BD9F431}" destId="{34B87C7C-0784-4822-977B-C153CA66EEF2}" srcOrd="0" destOrd="0" presId="urn:microsoft.com/office/officeart/2005/8/layout/target3"/>
    <dgm:cxn modelId="{5AB687FB-6D88-4140-A5D2-27BDDA4595AB}" type="presOf" srcId="{42325693-C87C-4FE4-98C4-8F965FD41AD9}" destId="{9E11C549-CB98-4C58-A000-23EDCE74D09E}" srcOrd="0" destOrd="0" presId="urn:microsoft.com/office/officeart/2005/8/layout/target3"/>
    <dgm:cxn modelId="{761B8642-A18C-4A63-8856-E2761142F1A1}" type="presOf" srcId="{E76AC341-1723-406B-8EC9-219B2617D1B3}" destId="{EA38956F-A663-489C-A622-E6FFD0F93487}" srcOrd="1" destOrd="0" presId="urn:microsoft.com/office/officeart/2005/8/layout/target3"/>
    <dgm:cxn modelId="{D725C9CF-5D09-4D0E-9EFE-367B40303E00}" type="presOf" srcId="{E76AC341-1723-406B-8EC9-219B2617D1B3}" destId="{7CE00F5E-7999-449E-9E4E-3361FFE46CB0}" srcOrd="0" destOrd="0" presId="urn:microsoft.com/office/officeart/2005/8/layout/target3"/>
    <dgm:cxn modelId="{83F8A4D1-1F97-4320-A305-49A1D14FB843}" srcId="{DCE4E1CD-5211-4496-92A2-C6451BD9F431}" destId="{DBB73C52-47BB-4B23-8488-B249AA5C266C}" srcOrd="2" destOrd="0" parTransId="{FB362321-AAF2-475D-90C1-8A083CC2C907}" sibTransId="{810CDAE1-67DF-4CB4-ACDD-9A5D0CB08030}"/>
    <dgm:cxn modelId="{3DB1EA34-E77A-4562-92D3-4F263AE090CE}" type="presParOf" srcId="{34B87C7C-0784-4822-977B-C153CA66EEF2}" destId="{DC12FC72-6754-4151-9397-6990F3727FC6}" srcOrd="0" destOrd="0" presId="urn:microsoft.com/office/officeart/2005/8/layout/target3"/>
    <dgm:cxn modelId="{AF83913D-B98A-4882-ADC2-6AC1F2BCA9A0}" type="presParOf" srcId="{34B87C7C-0784-4822-977B-C153CA66EEF2}" destId="{AB4190D6-0462-4C16-A96F-F1C858EB6B62}" srcOrd="1" destOrd="0" presId="urn:microsoft.com/office/officeart/2005/8/layout/target3"/>
    <dgm:cxn modelId="{F4118CFF-E29F-4D2A-AD15-BA10336026DB}" type="presParOf" srcId="{34B87C7C-0784-4822-977B-C153CA66EEF2}" destId="{7CE00F5E-7999-449E-9E4E-3361FFE46CB0}" srcOrd="2" destOrd="0" presId="urn:microsoft.com/office/officeart/2005/8/layout/target3"/>
    <dgm:cxn modelId="{CBA8CD0E-DE0F-48D2-8F6D-E7F27B55556A}" type="presParOf" srcId="{34B87C7C-0784-4822-977B-C153CA66EEF2}" destId="{58AAB18D-3FA9-473B-9D28-B97AFB53D611}" srcOrd="3" destOrd="0" presId="urn:microsoft.com/office/officeart/2005/8/layout/target3"/>
    <dgm:cxn modelId="{F8934287-E26D-411B-B29D-9B61C5AFDA0D}" type="presParOf" srcId="{34B87C7C-0784-4822-977B-C153CA66EEF2}" destId="{314B9975-E204-4CA2-9D77-2FF6EF565571}" srcOrd="4" destOrd="0" presId="urn:microsoft.com/office/officeart/2005/8/layout/target3"/>
    <dgm:cxn modelId="{AA656959-B6CD-45BA-9303-266A7FA3FA16}" type="presParOf" srcId="{34B87C7C-0784-4822-977B-C153CA66EEF2}" destId="{9E11C549-CB98-4C58-A000-23EDCE74D09E}" srcOrd="5" destOrd="0" presId="urn:microsoft.com/office/officeart/2005/8/layout/target3"/>
    <dgm:cxn modelId="{6FEF7CCD-74CC-4850-9276-175BBDEDBADB}" type="presParOf" srcId="{34B87C7C-0784-4822-977B-C153CA66EEF2}" destId="{ECEB4F5D-24DE-4C9A-B356-E766280B8573}" srcOrd="6" destOrd="0" presId="urn:microsoft.com/office/officeart/2005/8/layout/target3"/>
    <dgm:cxn modelId="{6EEC9D6A-EB5A-4F2A-BD45-6401631844D0}" type="presParOf" srcId="{34B87C7C-0784-4822-977B-C153CA66EEF2}" destId="{79E92173-A203-421D-A236-15D0BE1BC199}" srcOrd="7" destOrd="0" presId="urn:microsoft.com/office/officeart/2005/8/layout/target3"/>
    <dgm:cxn modelId="{004986B1-89E2-4A2D-8E66-3D31822E4A15}" type="presParOf" srcId="{34B87C7C-0784-4822-977B-C153CA66EEF2}" destId="{36A81DA8-4882-46D7-88B0-36D622136FA3}" srcOrd="8" destOrd="0" presId="urn:microsoft.com/office/officeart/2005/8/layout/target3"/>
    <dgm:cxn modelId="{ADA2CD91-6515-4C28-BF13-F088246BDE5E}" type="presParOf" srcId="{34B87C7C-0784-4822-977B-C153CA66EEF2}" destId="{EA38956F-A663-489C-A622-E6FFD0F93487}" srcOrd="9" destOrd="0" presId="urn:microsoft.com/office/officeart/2005/8/layout/target3"/>
    <dgm:cxn modelId="{6506E039-8496-4A63-852E-CFCB3ECC3438}" type="presParOf" srcId="{34B87C7C-0784-4822-977B-C153CA66EEF2}" destId="{06632150-A7FA-4952-9697-BBBCBF3409AA}" srcOrd="10" destOrd="0" presId="urn:microsoft.com/office/officeart/2005/8/layout/target3"/>
    <dgm:cxn modelId="{16E9D8EB-415D-42BF-AEDC-81EC33DF39ED}" type="presParOf" srcId="{34B87C7C-0784-4822-977B-C153CA66EEF2}" destId="{0A0316D3-905C-4CAD-BA1E-4CCB42C018B0}" srcOrd="11" destOrd="0" presId="urn:microsoft.com/office/officeart/2005/8/layout/target3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11132A4-E443-451C-89AF-18F4E200713D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A999ED1D-67CD-456D-BB62-8B7AE2D0B549}">
      <dgm:prSet custT="1"/>
      <dgm:spPr>
        <a:solidFill>
          <a:srgbClr val="00206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4000" dirty="0" err="1" smtClean="0"/>
            <a:t>বাঙ্গালী</a:t>
          </a:r>
          <a:r>
            <a:rPr lang="en-US" sz="4000" dirty="0" smtClean="0"/>
            <a:t> </a:t>
          </a:r>
          <a:r>
            <a:rPr lang="en-US" sz="4000" dirty="0" err="1" smtClean="0"/>
            <a:t>সংস্কৃতির</a:t>
          </a:r>
          <a:r>
            <a:rPr lang="en-US" sz="4000" dirty="0" smtClean="0"/>
            <a:t> </a:t>
          </a:r>
          <a:r>
            <a:rPr lang="en-US" sz="4000" dirty="0" err="1" smtClean="0"/>
            <a:t>ধরন</a:t>
          </a:r>
          <a:endParaRPr lang="en-US" sz="4000" dirty="0"/>
        </a:p>
      </dgm:t>
    </dgm:pt>
    <dgm:pt modelId="{36DE7A7F-6D4E-4C49-955A-7EF5267E2E4F}" type="parTrans" cxnId="{B9ED9CDA-FEB5-4ECC-849F-11D3C397E50B}">
      <dgm:prSet/>
      <dgm:spPr/>
      <dgm:t>
        <a:bodyPr/>
        <a:lstStyle/>
        <a:p>
          <a:endParaRPr lang="en-US"/>
        </a:p>
      </dgm:t>
    </dgm:pt>
    <dgm:pt modelId="{EBF2C32C-BD4F-4777-B2AD-0266EAB0D163}" type="sibTrans" cxnId="{B9ED9CDA-FEB5-4ECC-849F-11D3C397E50B}">
      <dgm:prSet/>
      <dgm:spPr/>
      <dgm:t>
        <a:bodyPr/>
        <a:lstStyle/>
        <a:p>
          <a:endParaRPr lang="en-US"/>
        </a:p>
      </dgm:t>
    </dgm:pt>
    <dgm:pt modelId="{6E411500-3E8C-47EA-BB59-C8ABCAD5213C}" type="pres">
      <dgm:prSet presAssocID="{011132A4-E443-451C-89AF-18F4E200713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43A4F5-5122-4608-8EBE-422B419FC8A8}" type="pres">
      <dgm:prSet presAssocID="{011132A4-E443-451C-89AF-18F4E200713D}" presName="arrow" presStyleLbl="bgShp" presStyleIdx="0" presStyleCnt="1"/>
      <dgm:spPr>
        <a:solidFill>
          <a:srgbClr val="FFCC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FDE971C4-FC1E-40C0-85C1-7D7E11F38765}" type="pres">
      <dgm:prSet presAssocID="{011132A4-E443-451C-89AF-18F4E200713D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AF6ED7E-5742-48A4-8179-DFB1F2487A96}" type="pres">
      <dgm:prSet presAssocID="{A999ED1D-67CD-456D-BB62-8B7AE2D0B549}" presName="textNode" presStyleLbl="node1" presStyleIdx="0" presStyleCnt="1" custScaleX="127360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650C73-048F-46F4-8457-4DA383DCCDE5}" type="presOf" srcId="{A999ED1D-67CD-456D-BB62-8B7AE2D0B549}" destId="{4AF6ED7E-5742-48A4-8179-DFB1F2487A96}" srcOrd="0" destOrd="0" presId="urn:microsoft.com/office/officeart/2005/8/layout/hProcess9"/>
    <dgm:cxn modelId="{B9ED9CDA-FEB5-4ECC-849F-11D3C397E50B}" srcId="{011132A4-E443-451C-89AF-18F4E200713D}" destId="{A999ED1D-67CD-456D-BB62-8B7AE2D0B549}" srcOrd="0" destOrd="0" parTransId="{36DE7A7F-6D4E-4C49-955A-7EF5267E2E4F}" sibTransId="{EBF2C32C-BD4F-4777-B2AD-0266EAB0D163}"/>
    <dgm:cxn modelId="{0700F369-6BEF-4B99-BEF1-3BA7174B2972}" type="presOf" srcId="{011132A4-E443-451C-89AF-18F4E200713D}" destId="{6E411500-3E8C-47EA-BB59-C8ABCAD5213C}" srcOrd="0" destOrd="0" presId="urn:microsoft.com/office/officeart/2005/8/layout/hProcess9"/>
    <dgm:cxn modelId="{537DEB42-D1A9-4D75-A21E-82F5FFFDA4DA}" type="presParOf" srcId="{6E411500-3E8C-47EA-BB59-C8ABCAD5213C}" destId="{6043A4F5-5122-4608-8EBE-422B419FC8A8}" srcOrd="0" destOrd="0" presId="urn:microsoft.com/office/officeart/2005/8/layout/hProcess9"/>
    <dgm:cxn modelId="{017108D4-87C6-49C3-887B-2C1CA59EE915}" type="presParOf" srcId="{6E411500-3E8C-47EA-BB59-C8ABCAD5213C}" destId="{FDE971C4-FC1E-40C0-85C1-7D7E11F38765}" srcOrd="1" destOrd="0" presId="urn:microsoft.com/office/officeart/2005/8/layout/hProcess9"/>
    <dgm:cxn modelId="{CA2D8DA9-910D-46AD-92C3-11658A063AF2}" type="presParOf" srcId="{FDE971C4-FC1E-40C0-85C1-7D7E11F38765}" destId="{4AF6ED7E-5742-48A4-8179-DFB1F2487A96}" srcOrd="0" destOrd="0" presId="urn:microsoft.com/office/officeart/2005/8/layout/hProcess9"/>
  </dgm:cxnLst>
  <dgm:bg>
    <a:solidFill>
      <a:schemeClr val="accent2">
        <a:lumMod val="60000"/>
        <a:lumOff val="40000"/>
      </a:schemeClr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D9B2F04-B579-47D6-A966-7D95A6E0AA82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ADEF9B32-6C83-46C4-B1BF-FDFF3694C672}">
      <dgm:prSet phldrT="[Text]"/>
      <dgm:spPr/>
      <dgm:t>
        <a:bodyPr/>
        <a:lstStyle/>
        <a:p>
          <a:r>
            <a:rPr lang="en-US" dirty="0" err="1" smtClean="0"/>
            <a:t>সাওতাল</a:t>
          </a:r>
          <a:r>
            <a:rPr lang="en-US" dirty="0" smtClean="0"/>
            <a:t> </a:t>
          </a:r>
          <a:r>
            <a:rPr lang="en-US" dirty="0" err="1" smtClean="0"/>
            <a:t>উপজাতি</a:t>
          </a:r>
          <a:endParaRPr lang="en-US" dirty="0"/>
        </a:p>
      </dgm:t>
    </dgm:pt>
    <dgm:pt modelId="{188EDE8D-072C-47BF-BBD4-2C75175CA11F}" type="parTrans" cxnId="{8A8C4B76-F984-481A-B412-FDB9D0C2DA1A}">
      <dgm:prSet/>
      <dgm:spPr/>
      <dgm:t>
        <a:bodyPr/>
        <a:lstStyle/>
        <a:p>
          <a:endParaRPr lang="en-US"/>
        </a:p>
      </dgm:t>
    </dgm:pt>
    <dgm:pt modelId="{531DEC98-8743-4DF8-A4EE-FE8CF8A01BC6}" type="sibTrans" cxnId="{8A8C4B76-F984-481A-B412-FDB9D0C2DA1A}">
      <dgm:prSet/>
      <dgm:spPr/>
      <dgm:t>
        <a:bodyPr/>
        <a:lstStyle/>
        <a:p>
          <a:endParaRPr lang="en-US"/>
        </a:p>
      </dgm:t>
    </dgm:pt>
    <dgm:pt modelId="{05A3E2A7-8E8A-4FD0-BCF6-8CDBFC0D4A13}" type="pres">
      <dgm:prSet presAssocID="{CD9B2F04-B579-47D6-A966-7D95A6E0AA82}" presName="Name0" presStyleCnt="0">
        <dgm:presLayoutVars>
          <dgm:chMax/>
          <dgm:chPref/>
          <dgm:dir/>
        </dgm:presLayoutVars>
      </dgm:prSet>
      <dgm:spPr/>
    </dgm:pt>
    <dgm:pt modelId="{22C8C068-3EF2-4A7C-85B0-62F9729E4800}" type="pres">
      <dgm:prSet presAssocID="{ADEF9B32-6C83-46C4-B1BF-FDFF3694C672}" presName="composite" presStyleCnt="0">
        <dgm:presLayoutVars>
          <dgm:chMax val="1"/>
          <dgm:chPref val="1"/>
        </dgm:presLayoutVars>
      </dgm:prSet>
      <dgm:spPr/>
    </dgm:pt>
    <dgm:pt modelId="{BFC309FB-8D60-40AA-AC15-6A7556BC73FE}" type="pres">
      <dgm:prSet presAssocID="{ADEF9B32-6C83-46C4-B1BF-FDFF3694C672}" presName="Accent" presStyleLbl="trAlignAcc1" presStyleIdx="0" presStyleCnt="1" custScaleX="162605" custScaleY="113024">
        <dgm:presLayoutVars>
          <dgm:chMax val="0"/>
          <dgm:chPref val="0"/>
        </dgm:presLayoutVars>
      </dgm:prSet>
      <dgm:spPr/>
    </dgm:pt>
    <dgm:pt modelId="{DA4297F0-4278-4F2D-A099-B4C70CFD713D}" type="pres">
      <dgm:prSet presAssocID="{ADEF9B32-6C83-46C4-B1BF-FDFF3694C672}" presName="Image" presStyleLbl="alignImgPlace1" presStyleIdx="0" presStyleCnt="1" custScaleX="179919" custScaleY="13876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E14E15DF-4C02-4053-A1E4-4A113ED56718}" type="pres">
      <dgm:prSet presAssocID="{ADEF9B32-6C83-46C4-B1BF-FDFF3694C672}" presName="ChildComposite" presStyleCnt="0"/>
      <dgm:spPr/>
    </dgm:pt>
    <dgm:pt modelId="{7AF57611-B88E-440E-9BD7-EC3DE77A7935}" type="pres">
      <dgm:prSet presAssocID="{ADEF9B32-6C83-46C4-B1BF-FDFF3694C67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D54BCC1-98DF-42E3-A6A4-9D762BD30F12}" type="pres">
      <dgm:prSet presAssocID="{ADEF9B32-6C83-46C4-B1BF-FDFF3694C672}" presName="Parent" presStyleLbl="revTx" presStyleIdx="0" presStyleCnt="1" custScaleX="137995" custScaleY="69520" custLinFactNeighborX="0" custLinFactNeighborY="3355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8C4B76-F984-481A-B412-FDB9D0C2DA1A}" srcId="{CD9B2F04-B579-47D6-A966-7D95A6E0AA82}" destId="{ADEF9B32-6C83-46C4-B1BF-FDFF3694C672}" srcOrd="0" destOrd="0" parTransId="{188EDE8D-072C-47BF-BBD4-2C75175CA11F}" sibTransId="{531DEC98-8743-4DF8-A4EE-FE8CF8A01BC6}"/>
    <dgm:cxn modelId="{9EB4FDFB-A808-4630-A58A-33E7629C56B5}" type="presOf" srcId="{CD9B2F04-B579-47D6-A966-7D95A6E0AA82}" destId="{05A3E2A7-8E8A-4FD0-BCF6-8CDBFC0D4A13}" srcOrd="0" destOrd="0" presId="urn:microsoft.com/office/officeart/2008/layout/CaptionedPictures"/>
    <dgm:cxn modelId="{7DB70C12-A8E6-4AF4-AFC9-A317BCE8F686}" type="presOf" srcId="{ADEF9B32-6C83-46C4-B1BF-FDFF3694C672}" destId="{FD54BCC1-98DF-42E3-A6A4-9D762BD30F12}" srcOrd="0" destOrd="0" presId="urn:microsoft.com/office/officeart/2008/layout/CaptionedPictures"/>
    <dgm:cxn modelId="{B3826351-9F89-4220-8DFB-F70D990A6CA3}" type="presParOf" srcId="{05A3E2A7-8E8A-4FD0-BCF6-8CDBFC0D4A13}" destId="{22C8C068-3EF2-4A7C-85B0-62F9729E4800}" srcOrd="0" destOrd="0" presId="urn:microsoft.com/office/officeart/2008/layout/CaptionedPictures"/>
    <dgm:cxn modelId="{08D1F5F1-EEC5-4F45-8689-841A5E6AC9BB}" type="presParOf" srcId="{22C8C068-3EF2-4A7C-85B0-62F9729E4800}" destId="{BFC309FB-8D60-40AA-AC15-6A7556BC73FE}" srcOrd="0" destOrd="0" presId="urn:microsoft.com/office/officeart/2008/layout/CaptionedPictures"/>
    <dgm:cxn modelId="{4548F8F2-90AC-430B-9A95-39E5F774A97D}" type="presParOf" srcId="{22C8C068-3EF2-4A7C-85B0-62F9729E4800}" destId="{DA4297F0-4278-4F2D-A099-B4C70CFD713D}" srcOrd="1" destOrd="0" presId="urn:microsoft.com/office/officeart/2008/layout/CaptionedPictures"/>
    <dgm:cxn modelId="{B7677D9B-D517-4041-8DF3-E3299085780F}" type="presParOf" srcId="{22C8C068-3EF2-4A7C-85B0-62F9729E4800}" destId="{E14E15DF-4C02-4053-A1E4-4A113ED56718}" srcOrd="2" destOrd="0" presId="urn:microsoft.com/office/officeart/2008/layout/CaptionedPictures"/>
    <dgm:cxn modelId="{8EACD9F2-49E4-4084-BEBE-4330E2F56773}" type="presParOf" srcId="{E14E15DF-4C02-4053-A1E4-4A113ED56718}" destId="{7AF57611-B88E-440E-9BD7-EC3DE77A7935}" srcOrd="0" destOrd="0" presId="urn:microsoft.com/office/officeart/2008/layout/CaptionedPictures"/>
    <dgm:cxn modelId="{18CF452B-CD31-4F15-A168-47C89C4970AA}" type="presParOf" srcId="{E14E15DF-4C02-4053-A1E4-4A113ED56718}" destId="{FD54BCC1-98DF-42E3-A6A4-9D762BD30F1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6C05259-B07E-4AEA-9211-C30C7593F9B9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000EE9AD-AA9E-4BEB-B25F-C32F8BC0F53A}">
      <dgm:prSet phldrT="[Text]"/>
      <dgm:spPr/>
      <dgm:t>
        <a:bodyPr/>
        <a:lstStyle/>
        <a:p>
          <a:r>
            <a:rPr lang="en-US" dirty="0" err="1" smtClean="0"/>
            <a:t>চাকমা</a:t>
          </a:r>
          <a:r>
            <a:rPr lang="en-US" dirty="0" smtClean="0"/>
            <a:t> </a:t>
          </a:r>
          <a:r>
            <a:rPr lang="en-US" dirty="0" err="1" smtClean="0"/>
            <a:t>উপজাতি</a:t>
          </a:r>
          <a:endParaRPr lang="en-US" dirty="0"/>
        </a:p>
      </dgm:t>
    </dgm:pt>
    <dgm:pt modelId="{F6744BBA-65B6-48C8-9971-A7CEBC750A02}" type="parTrans" cxnId="{49A7E0C3-2D29-4AA5-9F2A-BF556DF1818B}">
      <dgm:prSet/>
      <dgm:spPr/>
      <dgm:t>
        <a:bodyPr/>
        <a:lstStyle/>
        <a:p>
          <a:endParaRPr lang="en-US"/>
        </a:p>
      </dgm:t>
    </dgm:pt>
    <dgm:pt modelId="{9A5C42DF-C348-4B2F-94C2-E699985109B1}" type="sibTrans" cxnId="{49A7E0C3-2D29-4AA5-9F2A-BF556DF1818B}">
      <dgm:prSet/>
      <dgm:spPr/>
      <dgm:t>
        <a:bodyPr/>
        <a:lstStyle/>
        <a:p>
          <a:endParaRPr lang="en-US"/>
        </a:p>
      </dgm:t>
    </dgm:pt>
    <dgm:pt modelId="{B6CD3F5A-3766-49D2-92CD-959209AEFBF8}" type="pres">
      <dgm:prSet presAssocID="{56C05259-B07E-4AEA-9211-C30C7593F9B9}" presName="Name0" presStyleCnt="0">
        <dgm:presLayoutVars>
          <dgm:chMax/>
          <dgm:chPref/>
          <dgm:dir/>
        </dgm:presLayoutVars>
      </dgm:prSet>
      <dgm:spPr/>
    </dgm:pt>
    <dgm:pt modelId="{8CE785A2-C501-4F3F-BB83-4D0BE17207F2}" type="pres">
      <dgm:prSet presAssocID="{000EE9AD-AA9E-4BEB-B25F-C32F8BC0F53A}" presName="composite" presStyleCnt="0">
        <dgm:presLayoutVars>
          <dgm:chMax val="1"/>
          <dgm:chPref val="1"/>
        </dgm:presLayoutVars>
      </dgm:prSet>
      <dgm:spPr/>
    </dgm:pt>
    <dgm:pt modelId="{BBCA65B1-E3DF-4C21-99AD-C93ABC98245B}" type="pres">
      <dgm:prSet presAssocID="{000EE9AD-AA9E-4BEB-B25F-C32F8BC0F53A}" presName="Accent" presStyleLbl="trAlignAcc1" presStyleIdx="0" presStyleCnt="1" custScaleX="129324" custScaleY="103330" custLinFactNeighborX="-416" custLinFactNeighborY="-7067">
        <dgm:presLayoutVars>
          <dgm:chMax val="0"/>
          <dgm:chPref val="0"/>
        </dgm:presLayoutVars>
      </dgm:prSet>
      <dgm:spPr/>
    </dgm:pt>
    <dgm:pt modelId="{1BC54710-BEDB-4A2E-AE89-F77D8C978FE7}" type="pres">
      <dgm:prSet presAssocID="{000EE9AD-AA9E-4BEB-B25F-C32F8BC0F53A}" presName="Image" presStyleLbl="alignImgPlace1" presStyleIdx="0" presStyleCnt="1" custScaleX="143549" custScaleY="122220" custLinFactNeighborY="-509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F9827BB4-4AB3-437A-AC59-30D608462664}" type="pres">
      <dgm:prSet presAssocID="{000EE9AD-AA9E-4BEB-B25F-C32F8BC0F53A}" presName="ChildComposite" presStyleCnt="0"/>
      <dgm:spPr/>
    </dgm:pt>
    <dgm:pt modelId="{2D43D42F-9954-418F-A344-D103EF03961D}" type="pres">
      <dgm:prSet presAssocID="{000EE9AD-AA9E-4BEB-B25F-C32F8BC0F53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E3778D0-EB5A-4B53-9F47-C8D5E74AB649}" type="pres">
      <dgm:prSet presAssocID="{000EE9AD-AA9E-4BEB-B25F-C32F8BC0F53A}" presName="Parent" presStyleLbl="revTx" presStyleIdx="0" presStyleCnt="1" custScaleX="116892" custScaleY="64954" custLinFactNeighborX="-386" custLinFactNeighborY="1604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A7E0C3-2D29-4AA5-9F2A-BF556DF1818B}" srcId="{56C05259-B07E-4AEA-9211-C30C7593F9B9}" destId="{000EE9AD-AA9E-4BEB-B25F-C32F8BC0F53A}" srcOrd="0" destOrd="0" parTransId="{F6744BBA-65B6-48C8-9971-A7CEBC750A02}" sibTransId="{9A5C42DF-C348-4B2F-94C2-E699985109B1}"/>
    <dgm:cxn modelId="{09CFE84B-0861-4FFE-8F6E-E70101B9248C}" type="presOf" srcId="{56C05259-B07E-4AEA-9211-C30C7593F9B9}" destId="{B6CD3F5A-3766-49D2-92CD-959209AEFBF8}" srcOrd="0" destOrd="0" presId="urn:microsoft.com/office/officeart/2008/layout/CaptionedPictures"/>
    <dgm:cxn modelId="{65239EE0-9D80-4308-A240-69CECD5F908E}" type="presOf" srcId="{000EE9AD-AA9E-4BEB-B25F-C32F8BC0F53A}" destId="{AE3778D0-EB5A-4B53-9F47-C8D5E74AB649}" srcOrd="0" destOrd="0" presId="urn:microsoft.com/office/officeart/2008/layout/CaptionedPictures"/>
    <dgm:cxn modelId="{3A292252-BDBA-4260-8988-9A97E6A5F90D}" type="presParOf" srcId="{B6CD3F5A-3766-49D2-92CD-959209AEFBF8}" destId="{8CE785A2-C501-4F3F-BB83-4D0BE17207F2}" srcOrd="0" destOrd="0" presId="urn:microsoft.com/office/officeart/2008/layout/CaptionedPictures"/>
    <dgm:cxn modelId="{68212E6C-C51F-48BE-AA81-E28C7E557515}" type="presParOf" srcId="{8CE785A2-C501-4F3F-BB83-4D0BE17207F2}" destId="{BBCA65B1-E3DF-4C21-99AD-C93ABC98245B}" srcOrd="0" destOrd="0" presId="urn:microsoft.com/office/officeart/2008/layout/CaptionedPictures"/>
    <dgm:cxn modelId="{FF128E7E-0627-4713-AC60-6FAC9828197D}" type="presParOf" srcId="{8CE785A2-C501-4F3F-BB83-4D0BE17207F2}" destId="{1BC54710-BEDB-4A2E-AE89-F77D8C978FE7}" srcOrd="1" destOrd="0" presId="urn:microsoft.com/office/officeart/2008/layout/CaptionedPictures"/>
    <dgm:cxn modelId="{CBEBEF35-7462-4BDA-8691-97C8CC7251F9}" type="presParOf" srcId="{8CE785A2-C501-4F3F-BB83-4D0BE17207F2}" destId="{F9827BB4-4AB3-437A-AC59-30D608462664}" srcOrd="2" destOrd="0" presId="urn:microsoft.com/office/officeart/2008/layout/CaptionedPictures"/>
    <dgm:cxn modelId="{3BF8E52F-F526-454B-89F0-C86CB14CAA85}" type="presParOf" srcId="{F9827BB4-4AB3-437A-AC59-30D608462664}" destId="{2D43D42F-9954-418F-A344-D103EF03961D}" srcOrd="0" destOrd="0" presId="urn:microsoft.com/office/officeart/2008/layout/CaptionedPictures"/>
    <dgm:cxn modelId="{4E420624-5862-4A67-91AC-C6BD3C416715}" type="presParOf" srcId="{F9827BB4-4AB3-437A-AC59-30D608462664}" destId="{AE3778D0-EB5A-4B53-9F47-C8D5E74AB64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8A348EA-8EB3-42E7-A9B8-803A009059D9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8DE6CC69-C99E-4A4C-8810-C38B50B0F8C3}">
      <dgm:prSet phldrT="[Text]"/>
      <dgm:spPr/>
      <dgm:t>
        <a:bodyPr/>
        <a:lstStyle/>
        <a:p>
          <a:r>
            <a:rPr lang="bn-IN" dirty="0" smtClean="0"/>
            <a:t>হিজড়া সংস্কৃতি</a:t>
          </a:r>
          <a:endParaRPr lang="en-US" dirty="0"/>
        </a:p>
      </dgm:t>
    </dgm:pt>
    <dgm:pt modelId="{A53ED0C9-16F6-4ACB-A8F9-CBCA21E9CE89}" type="parTrans" cxnId="{0CBD5E36-B1E2-4DDC-924B-A3EB60962D17}">
      <dgm:prSet/>
      <dgm:spPr/>
      <dgm:t>
        <a:bodyPr/>
        <a:lstStyle/>
        <a:p>
          <a:endParaRPr lang="en-US"/>
        </a:p>
      </dgm:t>
    </dgm:pt>
    <dgm:pt modelId="{AC462746-EB3C-4ABD-BB92-D482CACD4462}" type="sibTrans" cxnId="{0CBD5E36-B1E2-4DDC-924B-A3EB60962D17}">
      <dgm:prSet/>
      <dgm:spPr/>
      <dgm:t>
        <a:bodyPr/>
        <a:lstStyle/>
        <a:p>
          <a:endParaRPr lang="en-US"/>
        </a:p>
      </dgm:t>
    </dgm:pt>
    <dgm:pt modelId="{06AB3FDC-30CA-4518-BE0F-8F6D0174FDF7}" type="pres">
      <dgm:prSet presAssocID="{C8A348EA-8EB3-42E7-A9B8-803A009059D9}" presName="Name0" presStyleCnt="0">
        <dgm:presLayoutVars>
          <dgm:chMax/>
          <dgm:chPref/>
          <dgm:dir/>
        </dgm:presLayoutVars>
      </dgm:prSet>
      <dgm:spPr/>
    </dgm:pt>
    <dgm:pt modelId="{2A6C3660-5666-42F5-ABA7-49353B56D74B}" type="pres">
      <dgm:prSet presAssocID="{8DE6CC69-C99E-4A4C-8810-C38B50B0F8C3}" presName="composite" presStyleCnt="0">
        <dgm:presLayoutVars>
          <dgm:chMax val="1"/>
          <dgm:chPref val="1"/>
        </dgm:presLayoutVars>
      </dgm:prSet>
      <dgm:spPr/>
    </dgm:pt>
    <dgm:pt modelId="{44DE6D9E-DA63-4B8B-A3FF-761AB71B89A7}" type="pres">
      <dgm:prSet presAssocID="{8DE6CC69-C99E-4A4C-8810-C38B50B0F8C3}" presName="Accent" presStyleLbl="trAlignAcc1" presStyleIdx="0" presStyleCnt="1" custScaleX="123355" custScaleY="164376" custLinFactNeighborY="-831">
        <dgm:presLayoutVars>
          <dgm:chMax val="0"/>
          <dgm:chPref val="0"/>
        </dgm:presLayoutVars>
      </dgm:prSet>
      <dgm:spPr/>
    </dgm:pt>
    <dgm:pt modelId="{AB8037F2-4367-4B9F-9314-645A865D539C}" type="pres">
      <dgm:prSet presAssocID="{8DE6CC69-C99E-4A4C-8810-C38B50B0F8C3}" presName="Image" presStyleLbl="alignImgPlace1" presStyleIdx="0" presStyleCnt="1" custScaleX="131383" custScaleY="215111" custLinFactNeighborX="-24" custLinFactNeighborY="153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0DA4E719-1405-42DB-BEB2-85EE2C3A4DDA}" type="pres">
      <dgm:prSet presAssocID="{8DE6CC69-C99E-4A4C-8810-C38B50B0F8C3}" presName="ChildComposite" presStyleCnt="0"/>
      <dgm:spPr/>
    </dgm:pt>
    <dgm:pt modelId="{1D3D7F61-5EAD-4DC9-A278-82704955AC26}" type="pres">
      <dgm:prSet presAssocID="{8DE6CC69-C99E-4A4C-8810-C38B50B0F8C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3470D3D-39E8-458E-8AC1-BF6AB3599C3B}" type="pres">
      <dgm:prSet presAssocID="{8DE6CC69-C99E-4A4C-8810-C38B50B0F8C3}" presName="Parent" presStyleLbl="revTx" presStyleIdx="0" presStyleCnt="1" custScaleX="136093" custScaleY="76119" custLinFactY="41178" custLinFactNeighborX="2623" custLinFactNeighborY="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BD5E36-B1E2-4DDC-924B-A3EB60962D17}" srcId="{C8A348EA-8EB3-42E7-A9B8-803A009059D9}" destId="{8DE6CC69-C99E-4A4C-8810-C38B50B0F8C3}" srcOrd="0" destOrd="0" parTransId="{A53ED0C9-16F6-4ACB-A8F9-CBCA21E9CE89}" sibTransId="{AC462746-EB3C-4ABD-BB92-D482CACD4462}"/>
    <dgm:cxn modelId="{A89AC1CB-2EC5-4FA2-A4A3-D29483ECE609}" type="presOf" srcId="{8DE6CC69-C99E-4A4C-8810-C38B50B0F8C3}" destId="{83470D3D-39E8-458E-8AC1-BF6AB3599C3B}" srcOrd="0" destOrd="0" presId="urn:microsoft.com/office/officeart/2008/layout/CaptionedPictures"/>
    <dgm:cxn modelId="{008F3906-0157-4E3F-9D12-248A81BE7FAC}" type="presOf" srcId="{C8A348EA-8EB3-42E7-A9B8-803A009059D9}" destId="{06AB3FDC-30CA-4518-BE0F-8F6D0174FDF7}" srcOrd="0" destOrd="0" presId="urn:microsoft.com/office/officeart/2008/layout/CaptionedPictures"/>
    <dgm:cxn modelId="{45826216-4452-4EA9-94E7-A9665E0344C6}" type="presParOf" srcId="{06AB3FDC-30CA-4518-BE0F-8F6D0174FDF7}" destId="{2A6C3660-5666-42F5-ABA7-49353B56D74B}" srcOrd="0" destOrd="0" presId="urn:microsoft.com/office/officeart/2008/layout/CaptionedPictures"/>
    <dgm:cxn modelId="{6076DD4C-47CD-4888-AD1A-13CACA0F2B97}" type="presParOf" srcId="{2A6C3660-5666-42F5-ABA7-49353B56D74B}" destId="{44DE6D9E-DA63-4B8B-A3FF-761AB71B89A7}" srcOrd="0" destOrd="0" presId="urn:microsoft.com/office/officeart/2008/layout/CaptionedPictures"/>
    <dgm:cxn modelId="{549FD960-0B46-4E84-A321-BAF8960022A1}" type="presParOf" srcId="{2A6C3660-5666-42F5-ABA7-49353B56D74B}" destId="{AB8037F2-4367-4B9F-9314-645A865D539C}" srcOrd="1" destOrd="0" presId="urn:microsoft.com/office/officeart/2008/layout/CaptionedPictures"/>
    <dgm:cxn modelId="{16394A3B-5E4C-4D5A-A8A9-723A68B51578}" type="presParOf" srcId="{2A6C3660-5666-42F5-ABA7-49353B56D74B}" destId="{0DA4E719-1405-42DB-BEB2-85EE2C3A4DDA}" srcOrd="2" destOrd="0" presId="urn:microsoft.com/office/officeart/2008/layout/CaptionedPictures"/>
    <dgm:cxn modelId="{305DBFE4-396C-4109-8AB4-BDB29FE2FB40}" type="presParOf" srcId="{0DA4E719-1405-42DB-BEB2-85EE2C3A4DDA}" destId="{1D3D7F61-5EAD-4DC9-A278-82704955AC26}" srcOrd="0" destOrd="0" presId="urn:microsoft.com/office/officeart/2008/layout/CaptionedPictures"/>
    <dgm:cxn modelId="{72A38E44-30B9-4307-9691-55AC35640177}" type="presParOf" srcId="{0DA4E719-1405-42DB-BEB2-85EE2C3A4DDA}" destId="{83470D3D-39E8-458E-8AC1-BF6AB3599C3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6C903C1-62E7-4205-8262-B5480BDE40EF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8064F9E2-C214-4973-A609-06B89F885060}">
      <dgm:prSet phldrT="[Text]"/>
      <dgm:spPr/>
      <dgm:t>
        <a:bodyPr/>
        <a:lstStyle/>
        <a:p>
          <a:r>
            <a:rPr lang="bn-IN" dirty="0" smtClean="0"/>
            <a:t>বেদে সম্প্রদায়</a:t>
          </a:r>
          <a:endParaRPr lang="en-US" dirty="0"/>
        </a:p>
      </dgm:t>
    </dgm:pt>
    <dgm:pt modelId="{A4D13CF6-C826-4EF3-AA9C-48028490423A}" type="parTrans" cxnId="{E599A7E6-C0D1-48C2-AE9D-62D391D64B27}">
      <dgm:prSet/>
      <dgm:spPr/>
      <dgm:t>
        <a:bodyPr/>
        <a:lstStyle/>
        <a:p>
          <a:endParaRPr lang="en-US"/>
        </a:p>
      </dgm:t>
    </dgm:pt>
    <dgm:pt modelId="{C3AE6369-7551-47E5-BA58-F7A1F0EEF24E}" type="sibTrans" cxnId="{E599A7E6-C0D1-48C2-AE9D-62D391D64B27}">
      <dgm:prSet/>
      <dgm:spPr/>
      <dgm:t>
        <a:bodyPr/>
        <a:lstStyle/>
        <a:p>
          <a:endParaRPr lang="en-US"/>
        </a:p>
      </dgm:t>
    </dgm:pt>
    <dgm:pt modelId="{67234FB3-D467-4505-963E-DAF3FF8AE6D9}" type="pres">
      <dgm:prSet presAssocID="{86C903C1-62E7-4205-8262-B5480BDE40EF}" presName="Name0" presStyleCnt="0">
        <dgm:presLayoutVars>
          <dgm:chMax/>
          <dgm:chPref/>
          <dgm:dir/>
        </dgm:presLayoutVars>
      </dgm:prSet>
      <dgm:spPr/>
    </dgm:pt>
    <dgm:pt modelId="{1536A443-46E7-4D20-87AB-27D962ABB0CE}" type="pres">
      <dgm:prSet presAssocID="{8064F9E2-C214-4973-A609-06B89F885060}" presName="composite" presStyleCnt="0">
        <dgm:presLayoutVars>
          <dgm:chMax val="1"/>
          <dgm:chPref val="1"/>
        </dgm:presLayoutVars>
      </dgm:prSet>
      <dgm:spPr/>
    </dgm:pt>
    <dgm:pt modelId="{D9592508-4591-44DE-88AE-FD4E9AC9B410}" type="pres">
      <dgm:prSet presAssocID="{8064F9E2-C214-4973-A609-06B89F885060}" presName="Accent" presStyleLbl="trAlignAcc1" presStyleIdx="0" presStyleCnt="1" custScaleX="172074" custLinFactNeighborX="-4321">
        <dgm:presLayoutVars>
          <dgm:chMax val="0"/>
          <dgm:chPref val="0"/>
        </dgm:presLayoutVars>
      </dgm:prSet>
      <dgm:spPr/>
    </dgm:pt>
    <dgm:pt modelId="{C25E173C-4C25-4977-BCD2-9D4D824EFA0E}" type="pres">
      <dgm:prSet presAssocID="{8064F9E2-C214-4973-A609-06B89F885060}" presName="Image" presStyleLbl="alignImgPlace1" presStyleIdx="0" presStyleCnt="1" custScaleX="188648" custScaleY="124007" custLinFactNeighborX="-3529" custLinFactNeighborY="16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39E34424-BB51-4F11-9767-A6F0D9EAA40F}" type="pres">
      <dgm:prSet presAssocID="{8064F9E2-C214-4973-A609-06B89F885060}" presName="ChildComposite" presStyleCnt="0"/>
      <dgm:spPr/>
    </dgm:pt>
    <dgm:pt modelId="{D9F66E62-9001-499B-82C2-8699D846464F}" type="pres">
      <dgm:prSet presAssocID="{8064F9E2-C214-4973-A609-06B89F88506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288DF50-DA2F-4B9D-98CB-3F6433604A45}" type="pres">
      <dgm:prSet presAssocID="{8064F9E2-C214-4973-A609-06B89F885060}" presName="Parent" presStyleLbl="revTx" presStyleIdx="0" presStyleCnt="1" custScaleX="174731" custScaleY="74572" custLinFactNeighborX="5488" custLinFactNeighborY="2851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672B2-62C6-4446-84FE-83BA59D59E8F}" type="presOf" srcId="{8064F9E2-C214-4973-A609-06B89F885060}" destId="{6288DF50-DA2F-4B9D-98CB-3F6433604A45}" srcOrd="0" destOrd="0" presId="urn:microsoft.com/office/officeart/2008/layout/CaptionedPictures"/>
    <dgm:cxn modelId="{E599A7E6-C0D1-48C2-AE9D-62D391D64B27}" srcId="{86C903C1-62E7-4205-8262-B5480BDE40EF}" destId="{8064F9E2-C214-4973-A609-06B89F885060}" srcOrd="0" destOrd="0" parTransId="{A4D13CF6-C826-4EF3-AA9C-48028490423A}" sibTransId="{C3AE6369-7551-47E5-BA58-F7A1F0EEF24E}"/>
    <dgm:cxn modelId="{517B9179-A411-485F-BCFD-ED3C4539AC95}" type="presOf" srcId="{86C903C1-62E7-4205-8262-B5480BDE40EF}" destId="{67234FB3-D467-4505-963E-DAF3FF8AE6D9}" srcOrd="0" destOrd="0" presId="urn:microsoft.com/office/officeart/2008/layout/CaptionedPictures"/>
    <dgm:cxn modelId="{814AE67D-9A63-4D79-B7C1-4C5871D8754C}" type="presParOf" srcId="{67234FB3-D467-4505-963E-DAF3FF8AE6D9}" destId="{1536A443-46E7-4D20-87AB-27D962ABB0CE}" srcOrd="0" destOrd="0" presId="urn:microsoft.com/office/officeart/2008/layout/CaptionedPictures"/>
    <dgm:cxn modelId="{24F5CD05-1258-47CF-8B15-F09AD099DC83}" type="presParOf" srcId="{1536A443-46E7-4D20-87AB-27D962ABB0CE}" destId="{D9592508-4591-44DE-88AE-FD4E9AC9B410}" srcOrd="0" destOrd="0" presId="urn:microsoft.com/office/officeart/2008/layout/CaptionedPictures"/>
    <dgm:cxn modelId="{4FCDDE51-1670-4B28-844A-ED7D606588D3}" type="presParOf" srcId="{1536A443-46E7-4D20-87AB-27D962ABB0CE}" destId="{C25E173C-4C25-4977-BCD2-9D4D824EFA0E}" srcOrd="1" destOrd="0" presId="urn:microsoft.com/office/officeart/2008/layout/CaptionedPictures"/>
    <dgm:cxn modelId="{5EA03C7D-7EDE-483B-B7DC-C4341ABA83EF}" type="presParOf" srcId="{1536A443-46E7-4D20-87AB-27D962ABB0CE}" destId="{39E34424-BB51-4F11-9767-A6F0D9EAA40F}" srcOrd="2" destOrd="0" presId="urn:microsoft.com/office/officeart/2008/layout/CaptionedPictures"/>
    <dgm:cxn modelId="{BE97E6D5-BD9B-4CD6-B4AB-F22814B47EAB}" type="presParOf" srcId="{39E34424-BB51-4F11-9767-A6F0D9EAA40F}" destId="{D9F66E62-9001-499B-82C2-8699D846464F}" srcOrd="0" destOrd="0" presId="urn:microsoft.com/office/officeart/2008/layout/CaptionedPictures"/>
    <dgm:cxn modelId="{C4FD3D21-C2D9-43CE-88CE-955BDB6A49F8}" type="presParOf" srcId="{39E34424-BB51-4F11-9767-A6F0D9EAA40F}" destId="{6288DF50-DA2F-4B9D-98CB-3F6433604A4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1AD0A4C-E6C0-44A3-B2E1-6E7826F15CD3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25BF3094-9989-47CE-8D14-722D25CCC544}">
      <dgm:prSet/>
      <dgm:spPr>
        <a:solidFill>
          <a:schemeClr val="bg1"/>
        </a:solidFill>
        <a:ln>
          <a:noFill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dirty="0" smtClean="0">
              <a:solidFill>
                <a:sysClr val="windowText" lastClr="000000"/>
              </a:solidFill>
            </a:rPr>
            <a:t>গ্রামীণ সংস্কৃতির বিভিন্ন দিক</a:t>
          </a:r>
          <a:endParaRPr lang="en-US" dirty="0">
            <a:solidFill>
              <a:sysClr val="windowText" lastClr="000000"/>
            </a:solidFill>
          </a:endParaRPr>
        </a:p>
      </dgm:t>
    </dgm:pt>
    <dgm:pt modelId="{D25841A6-0B64-4302-ADBF-A52A4E1C1ED0}" type="parTrans" cxnId="{9272FF48-10CD-4661-9B3B-E401AE211FA0}">
      <dgm:prSet/>
      <dgm:spPr/>
      <dgm:t>
        <a:bodyPr/>
        <a:lstStyle/>
        <a:p>
          <a:endParaRPr lang="en-US"/>
        </a:p>
      </dgm:t>
    </dgm:pt>
    <dgm:pt modelId="{440A1E7A-E397-4F5F-BC6C-4A74AF9C8D5A}" type="sibTrans" cxnId="{9272FF48-10CD-4661-9B3B-E401AE211FA0}">
      <dgm:prSet/>
      <dgm:spPr/>
      <dgm:t>
        <a:bodyPr/>
        <a:lstStyle/>
        <a:p>
          <a:endParaRPr lang="en-US"/>
        </a:p>
      </dgm:t>
    </dgm:pt>
    <dgm:pt modelId="{990F6D1A-5223-43D8-B151-503A7C6505F6}" type="pres">
      <dgm:prSet presAssocID="{F1AD0A4C-E6C0-44A3-B2E1-6E7826F15C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9863E9-6B1E-4E44-AEF0-FA006C922047}" type="pres">
      <dgm:prSet presAssocID="{25BF3094-9989-47CE-8D14-722D25CCC544}" presName="horFlow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74940D1C-5195-4F09-96F5-10F1DC1EE462}" type="pres">
      <dgm:prSet presAssocID="{25BF3094-9989-47CE-8D14-722D25CCC544}" presName="bigChev" presStyleLbl="node1" presStyleIdx="0" presStyleCnt="1" custScaleX="492543"/>
      <dgm:spPr/>
      <dgm:t>
        <a:bodyPr/>
        <a:lstStyle/>
        <a:p>
          <a:endParaRPr lang="en-US"/>
        </a:p>
      </dgm:t>
    </dgm:pt>
  </dgm:ptLst>
  <dgm:cxnLst>
    <dgm:cxn modelId="{AB4239D3-3B27-44EC-89A3-633D009EA99B}" type="presOf" srcId="{F1AD0A4C-E6C0-44A3-B2E1-6E7826F15CD3}" destId="{990F6D1A-5223-43D8-B151-503A7C6505F6}" srcOrd="0" destOrd="0" presId="urn:microsoft.com/office/officeart/2005/8/layout/lProcess3"/>
    <dgm:cxn modelId="{9272FF48-10CD-4661-9B3B-E401AE211FA0}" srcId="{F1AD0A4C-E6C0-44A3-B2E1-6E7826F15CD3}" destId="{25BF3094-9989-47CE-8D14-722D25CCC544}" srcOrd="0" destOrd="0" parTransId="{D25841A6-0B64-4302-ADBF-A52A4E1C1ED0}" sibTransId="{440A1E7A-E397-4F5F-BC6C-4A74AF9C8D5A}"/>
    <dgm:cxn modelId="{4EDC4A39-2799-4971-AB0E-18012C1E2C7E}" type="presOf" srcId="{25BF3094-9989-47CE-8D14-722D25CCC544}" destId="{74940D1C-5195-4F09-96F5-10F1DC1EE462}" srcOrd="0" destOrd="0" presId="urn:microsoft.com/office/officeart/2005/8/layout/lProcess3"/>
    <dgm:cxn modelId="{39627367-B291-4C62-87B2-AE3B2E15CFF6}" type="presParOf" srcId="{990F6D1A-5223-43D8-B151-503A7C6505F6}" destId="{219863E9-6B1E-4E44-AEF0-FA006C922047}" srcOrd="0" destOrd="0" presId="urn:microsoft.com/office/officeart/2005/8/layout/lProcess3"/>
    <dgm:cxn modelId="{F844386D-9D28-467A-B330-DA11232C95CD}" type="presParOf" srcId="{219863E9-6B1E-4E44-AEF0-FA006C922047}" destId="{74940D1C-5195-4F09-96F5-10F1DC1EE462}" srcOrd="0" destOrd="0" presId="urn:microsoft.com/office/officeart/2005/8/layout/lProcess3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E155687-78AD-4454-80AA-6D5DED8D304B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758894DB-985E-4D55-AAD6-F183B9A42499}">
      <dgm:prSet phldrT="[Text]"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bn-IN" sz="1100" dirty="0" smtClean="0"/>
        </a:p>
        <a:p>
          <a:r>
            <a:rPr lang="bn-IN" sz="2400" dirty="0" smtClean="0"/>
            <a:t>বহুস্ত্রীবিবাহ</a:t>
          </a:r>
          <a:endParaRPr lang="en-US" sz="2400" dirty="0"/>
        </a:p>
      </dgm:t>
    </dgm:pt>
    <dgm:pt modelId="{C826CC49-4B94-41EB-8392-83A48CCB9BB4}" type="parTrans" cxnId="{CBF72003-1021-4B7D-BEE6-1403D32D8E38}">
      <dgm:prSet/>
      <dgm:spPr/>
      <dgm:t>
        <a:bodyPr/>
        <a:lstStyle/>
        <a:p>
          <a:endParaRPr lang="en-US"/>
        </a:p>
      </dgm:t>
    </dgm:pt>
    <dgm:pt modelId="{B1675C36-A561-412D-A206-F16CF51A63B8}" type="sibTrans" cxnId="{CBF72003-1021-4B7D-BEE6-1403D32D8E38}">
      <dgm:prSet/>
      <dgm:spPr/>
      <dgm:t>
        <a:bodyPr/>
        <a:lstStyle/>
        <a:p>
          <a:endParaRPr lang="en-US"/>
        </a:p>
      </dgm:t>
    </dgm:pt>
    <dgm:pt modelId="{3721635B-3812-443C-92C0-90A77D186DE7}" type="pres">
      <dgm:prSet presAssocID="{3E155687-78AD-4454-80AA-6D5DED8D304B}" presName="Name0" presStyleCnt="0">
        <dgm:presLayoutVars>
          <dgm:chMax/>
          <dgm:chPref/>
          <dgm:dir/>
        </dgm:presLayoutVars>
      </dgm:prSet>
      <dgm:spPr/>
    </dgm:pt>
    <dgm:pt modelId="{B8612ECE-5CA5-46BE-B30F-6CCBF44DEA87}" type="pres">
      <dgm:prSet presAssocID="{758894DB-985E-4D55-AAD6-F183B9A42499}" presName="composite" presStyleCnt="0">
        <dgm:presLayoutVars>
          <dgm:chMax val="1"/>
          <dgm:chPref val="1"/>
        </dgm:presLayoutVars>
      </dgm:prSet>
      <dgm:spPr/>
    </dgm:pt>
    <dgm:pt modelId="{72C2DF98-5349-4399-8DCE-CDDDED2BA148}" type="pres">
      <dgm:prSet presAssocID="{758894DB-985E-4D55-AAD6-F183B9A42499}" presName="Accent" presStyleLbl="trAlignAcc1" presStyleIdx="0" presStyleCnt="1" custLinFactNeighborX="-52670">
        <dgm:presLayoutVars>
          <dgm:chMax val="0"/>
          <dgm:chPref val="0"/>
        </dgm:presLayoutVars>
      </dgm:prSet>
      <dgm:spPr/>
    </dgm:pt>
    <dgm:pt modelId="{EAF97A20-108D-4BF0-A0F0-EED6026E375E}" type="pres">
      <dgm:prSet presAssocID="{758894DB-985E-4D55-AAD6-F183B9A42499}" presName="Image" presStyleLbl="alignImgPlace1" presStyleIdx="0" presStyleCnt="1" custScaleX="179372" custScaleY="136885" custLinFactNeighborX="-21516" custLinFactNeighborY="639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 l="-11000" r="-11000"/>
          </a:stretch>
        </a:blipFill>
      </dgm:spPr>
      <dgm:extLst>
        <a:ext uri="{E40237B7-FDA0-4F09-8148-C483321AD2D9}">
          <dgm14:cNvPr xmlns:dgm14="http://schemas.microsoft.com/office/drawing/2010/diagram" id="0" name="" descr="muslim-wives.jpeg"/>
        </a:ext>
      </dgm:extLst>
    </dgm:pt>
    <dgm:pt modelId="{351F400E-D86C-4DC2-8395-3DA6AF2CF327}" type="pres">
      <dgm:prSet presAssocID="{758894DB-985E-4D55-AAD6-F183B9A42499}" presName="ChildComposite" presStyleCnt="0"/>
      <dgm:spPr/>
    </dgm:pt>
    <dgm:pt modelId="{E5D77CFE-81C4-4783-93E5-7F2A8BCF28B1}" type="pres">
      <dgm:prSet presAssocID="{758894DB-985E-4D55-AAD6-F183B9A4249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E1679E5-8965-4A7A-9B0D-118EC7811A43}" type="pres">
      <dgm:prSet presAssocID="{758894DB-985E-4D55-AAD6-F183B9A42499}" presName="Parent" presStyleLbl="revTx" presStyleIdx="0" presStyleCnt="1" custScaleX="167112" custScaleY="112009" custLinFactNeighborX="-4162" custLinFactNeighborY="1142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F72003-1021-4B7D-BEE6-1403D32D8E38}" srcId="{3E155687-78AD-4454-80AA-6D5DED8D304B}" destId="{758894DB-985E-4D55-AAD6-F183B9A42499}" srcOrd="0" destOrd="0" parTransId="{C826CC49-4B94-41EB-8392-83A48CCB9BB4}" sibTransId="{B1675C36-A561-412D-A206-F16CF51A63B8}"/>
    <dgm:cxn modelId="{CBE50E1F-24BF-462A-BD28-A11923F6303F}" type="presOf" srcId="{758894DB-985E-4D55-AAD6-F183B9A42499}" destId="{4E1679E5-8965-4A7A-9B0D-118EC7811A43}" srcOrd="0" destOrd="0" presId="urn:microsoft.com/office/officeart/2008/layout/CaptionedPictures"/>
    <dgm:cxn modelId="{66CC039C-49A3-464C-837A-702487E24367}" type="presOf" srcId="{3E155687-78AD-4454-80AA-6D5DED8D304B}" destId="{3721635B-3812-443C-92C0-90A77D186DE7}" srcOrd="0" destOrd="0" presId="urn:microsoft.com/office/officeart/2008/layout/CaptionedPictures"/>
    <dgm:cxn modelId="{345DCBB7-7C1B-404C-901A-48EF0D90C142}" type="presParOf" srcId="{3721635B-3812-443C-92C0-90A77D186DE7}" destId="{B8612ECE-5CA5-46BE-B30F-6CCBF44DEA87}" srcOrd="0" destOrd="0" presId="urn:microsoft.com/office/officeart/2008/layout/CaptionedPictures"/>
    <dgm:cxn modelId="{332BA54B-F5BF-4757-8E4A-BBD5B1B17D55}" type="presParOf" srcId="{B8612ECE-5CA5-46BE-B30F-6CCBF44DEA87}" destId="{72C2DF98-5349-4399-8DCE-CDDDED2BA148}" srcOrd="0" destOrd="0" presId="urn:microsoft.com/office/officeart/2008/layout/CaptionedPictures"/>
    <dgm:cxn modelId="{88D7295A-9380-4F53-974D-00226FE97953}" type="presParOf" srcId="{B8612ECE-5CA5-46BE-B30F-6CCBF44DEA87}" destId="{EAF97A20-108D-4BF0-A0F0-EED6026E375E}" srcOrd="1" destOrd="0" presId="urn:microsoft.com/office/officeart/2008/layout/CaptionedPictures"/>
    <dgm:cxn modelId="{F18C5E4F-2AE1-49CC-8D6A-25562C68E65C}" type="presParOf" srcId="{B8612ECE-5CA5-46BE-B30F-6CCBF44DEA87}" destId="{351F400E-D86C-4DC2-8395-3DA6AF2CF327}" srcOrd="2" destOrd="0" presId="urn:microsoft.com/office/officeart/2008/layout/CaptionedPictures"/>
    <dgm:cxn modelId="{CCC449C6-76AC-43EC-9827-8522C0540687}" type="presParOf" srcId="{351F400E-D86C-4DC2-8395-3DA6AF2CF327}" destId="{E5D77CFE-81C4-4783-93E5-7F2A8BCF28B1}" srcOrd="0" destOrd="0" presId="urn:microsoft.com/office/officeart/2008/layout/CaptionedPictures"/>
    <dgm:cxn modelId="{64433153-0CC6-4CB2-B508-C6AFBBFBEEC0}" type="presParOf" srcId="{351F400E-D86C-4DC2-8395-3DA6AF2CF327}" destId="{4E1679E5-8965-4A7A-9B0D-118EC7811A43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14B0395-F2E8-400D-A97D-D771DE3A2C1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6620504F-242E-4316-B065-FCF0538A1FF3}">
      <dgm:prSet phldrT="[Text]"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IN" sz="2800" dirty="0" smtClean="0"/>
            <a:t>বাল্যবিবাহ</a:t>
          </a:r>
          <a:endParaRPr lang="en-US" sz="2800" dirty="0"/>
        </a:p>
      </dgm:t>
    </dgm:pt>
    <dgm:pt modelId="{46EF5FE0-225C-4E26-8233-B7D5E3DF022A}" type="parTrans" cxnId="{33E06333-F76C-47AF-90C5-58EECF529FE7}">
      <dgm:prSet/>
      <dgm:spPr/>
      <dgm:t>
        <a:bodyPr/>
        <a:lstStyle/>
        <a:p>
          <a:endParaRPr lang="en-US"/>
        </a:p>
      </dgm:t>
    </dgm:pt>
    <dgm:pt modelId="{7A7FC78B-5A84-40D7-A69B-98DFE6694C3A}" type="sibTrans" cxnId="{33E06333-F76C-47AF-90C5-58EECF529FE7}">
      <dgm:prSet/>
      <dgm:spPr/>
      <dgm:t>
        <a:bodyPr/>
        <a:lstStyle/>
        <a:p>
          <a:endParaRPr lang="en-US"/>
        </a:p>
      </dgm:t>
    </dgm:pt>
    <dgm:pt modelId="{25723DF9-B826-4FE3-9E2A-98CF0E4D702B}" type="pres">
      <dgm:prSet presAssocID="{714B0395-F2E8-400D-A97D-D771DE3A2C19}" presName="Name0" presStyleCnt="0">
        <dgm:presLayoutVars>
          <dgm:chMax/>
          <dgm:chPref/>
          <dgm:dir/>
        </dgm:presLayoutVars>
      </dgm:prSet>
      <dgm:spPr/>
    </dgm:pt>
    <dgm:pt modelId="{82D781EB-418B-4A05-8218-1ADE8D9F8490}" type="pres">
      <dgm:prSet presAssocID="{6620504F-242E-4316-B065-FCF0538A1FF3}" presName="composite" presStyleCnt="0">
        <dgm:presLayoutVars>
          <dgm:chMax val="1"/>
          <dgm:chPref val="1"/>
        </dgm:presLayoutVars>
      </dgm:prSet>
      <dgm:spPr/>
    </dgm:pt>
    <dgm:pt modelId="{BD28A9E9-BC7B-4331-BAC6-CBA3E59D1FA4}" type="pres">
      <dgm:prSet presAssocID="{6620504F-242E-4316-B065-FCF0538A1FF3}" presName="Accent" presStyleLbl="trAlignAcc1" presStyleIdx="0" presStyleCnt="1" custScaleX="153060" custScaleY="116232" custLinFactNeighborX="788" custLinFactNeighborY="-7339">
        <dgm:presLayoutVars>
          <dgm:chMax val="0"/>
          <dgm:chPref val="0"/>
        </dgm:presLayoutVars>
      </dgm:prSet>
      <dgm:spPr/>
    </dgm:pt>
    <dgm:pt modelId="{2D7723C2-09A1-4EF1-ABA6-A4E9AA86F5BF}" type="pres">
      <dgm:prSet presAssocID="{6620504F-242E-4316-B065-FCF0538A1FF3}" presName="Image" presStyleLbl="alignImgPlace1" presStyleIdx="0" presStyleCnt="1" custScaleX="175007" custScaleY="168710" custLinFactNeighborX="4318" custLinFactNeighborY="1509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</dgm:spPr>
      <dgm:extLst>
        <a:ext uri="{E40237B7-FDA0-4F09-8148-C483321AD2D9}">
          <dgm14:cNvPr xmlns:dgm14="http://schemas.microsoft.com/office/drawing/2010/diagram" id="0" name="" descr="childmarrage_4391.jpg"/>
        </a:ext>
      </dgm:extLst>
    </dgm:pt>
    <dgm:pt modelId="{D0970B7E-8BB3-411B-BC70-6B06B38FD97E}" type="pres">
      <dgm:prSet presAssocID="{6620504F-242E-4316-B065-FCF0538A1FF3}" presName="ChildComposite" presStyleCnt="0"/>
      <dgm:spPr/>
    </dgm:pt>
    <dgm:pt modelId="{9B165B68-2BBE-468C-BAB2-D473E22152D7}" type="pres">
      <dgm:prSet presAssocID="{6620504F-242E-4316-B065-FCF0538A1FF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52A612B-3B16-4CD9-AEDF-0D9A6308E603}" type="pres">
      <dgm:prSet presAssocID="{6620504F-242E-4316-B065-FCF0538A1FF3}" presName="Parent" presStyleLbl="revTx" presStyleIdx="0" presStyleCnt="1" custScaleX="176086" custScaleY="64568" custLinFactNeighborX="-2134" custLinFactNeighborY="6279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E06333-F76C-47AF-90C5-58EECF529FE7}" srcId="{714B0395-F2E8-400D-A97D-D771DE3A2C19}" destId="{6620504F-242E-4316-B065-FCF0538A1FF3}" srcOrd="0" destOrd="0" parTransId="{46EF5FE0-225C-4E26-8233-B7D5E3DF022A}" sibTransId="{7A7FC78B-5A84-40D7-A69B-98DFE6694C3A}"/>
    <dgm:cxn modelId="{5386DDFB-49E2-46B0-A765-75812F387BAE}" type="presOf" srcId="{714B0395-F2E8-400D-A97D-D771DE3A2C19}" destId="{25723DF9-B826-4FE3-9E2A-98CF0E4D702B}" srcOrd="0" destOrd="0" presId="urn:microsoft.com/office/officeart/2008/layout/CaptionedPictures"/>
    <dgm:cxn modelId="{640785C5-F8CA-4C43-8FCB-116157869864}" type="presOf" srcId="{6620504F-242E-4316-B065-FCF0538A1FF3}" destId="{552A612B-3B16-4CD9-AEDF-0D9A6308E603}" srcOrd="0" destOrd="0" presId="urn:microsoft.com/office/officeart/2008/layout/CaptionedPictures"/>
    <dgm:cxn modelId="{AC04616E-EDD1-488B-A610-7439E73AF4E9}" type="presParOf" srcId="{25723DF9-B826-4FE3-9E2A-98CF0E4D702B}" destId="{82D781EB-418B-4A05-8218-1ADE8D9F8490}" srcOrd="0" destOrd="0" presId="urn:microsoft.com/office/officeart/2008/layout/CaptionedPictures"/>
    <dgm:cxn modelId="{75D078CB-07CE-4D7F-9834-545E4913DF4E}" type="presParOf" srcId="{82D781EB-418B-4A05-8218-1ADE8D9F8490}" destId="{BD28A9E9-BC7B-4331-BAC6-CBA3E59D1FA4}" srcOrd="0" destOrd="0" presId="urn:microsoft.com/office/officeart/2008/layout/CaptionedPictures"/>
    <dgm:cxn modelId="{E3727657-8BAE-4E82-835D-0D15924F010C}" type="presParOf" srcId="{82D781EB-418B-4A05-8218-1ADE8D9F8490}" destId="{2D7723C2-09A1-4EF1-ABA6-A4E9AA86F5BF}" srcOrd="1" destOrd="0" presId="urn:microsoft.com/office/officeart/2008/layout/CaptionedPictures"/>
    <dgm:cxn modelId="{0136146C-8BBC-4390-8FDC-0F4D7ABF0B01}" type="presParOf" srcId="{82D781EB-418B-4A05-8218-1ADE8D9F8490}" destId="{D0970B7E-8BB3-411B-BC70-6B06B38FD97E}" srcOrd="2" destOrd="0" presId="urn:microsoft.com/office/officeart/2008/layout/CaptionedPictures"/>
    <dgm:cxn modelId="{CC121EE0-52FB-4B31-A9FB-4DFA6953EE7A}" type="presParOf" srcId="{D0970B7E-8BB3-411B-BC70-6B06B38FD97E}" destId="{9B165B68-2BBE-468C-BAB2-D473E22152D7}" srcOrd="0" destOrd="0" presId="urn:microsoft.com/office/officeart/2008/layout/CaptionedPictures"/>
    <dgm:cxn modelId="{4DB0B0F2-8F9A-456F-97DF-3AAA4E51C06B}" type="presParOf" srcId="{D0970B7E-8BB3-411B-BC70-6B06B38FD97E}" destId="{552A612B-3B16-4CD9-AEDF-0D9A6308E603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9F9F3EA-6258-45EE-B795-3DFCB9382AF1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51C60421-378D-4DEB-A383-F70E88BE2674}">
      <dgm:prSet phldrT="[Text]"/>
      <dgm:spPr/>
      <dgm:t>
        <a:bodyPr/>
        <a:lstStyle/>
        <a:p>
          <a:r>
            <a:rPr lang="bn-IN" dirty="0" smtClean="0"/>
            <a:t>লোকশিল্প</a:t>
          </a:r>
          <a:endParaRPr lang="en-US" dirty="0"/>
        </a:p>
      </dgm:t>
    </dgm:pt>
    <dgm:pt modelId="{C21A7AE9-3BBB-47A2-950C-069E280B66A4}" type="parTrans" cxnId="{E61F155A-7BDD-4D77-83F0-66866AB11084}">
      <dgm:prSet/>
      <dgm:spPr/>
      <dgm:t>
        <a:bodyPr/>
        <a:lstStyle/>
        <a:p>
          <a:endParaRPr lang="en-US"/>
        </a:p>
      </dgm:t>
    </dgm:pt>
    <dgm:pt modelId="{81F4F488-1A3D-495B-8F3D-C090897989C3}" type="sibTrans" cxnId="{E61F155A-7BDD-4D77-83F0-66866AB11084}">
      <dgm:prSet/>
      <dgm:spPr/>
      <dgm:t>
        <a:bodyPr/>
        <a:lstStyle/>
        <a:p>
          <a:endParaRPr lang="en-US"/>
        </a:p>
      </dgm:t>
    </dgm:pt>
    <dgm:pt modelId="{478DBAAC-7F8E-4BF9-9361-CFFA167AA9D7}" type="pres">
      <dgm:prSet presAssocID="{09F9F3EA-6258-45EE-B795-3DFCB9382AF1}" presName="Name0" presStyleCnt="0">
        <dgm:presLayoutVars>
          <dgm:chMax/>
          <dgm:chPref/>
          <dgm:dir/>
        </dgm:presLayoutVars>
      </dgm:prSet>
      <dgm:spPr/>
    </dgm:pt>
    <dgm:pt modelId="{47235844-CFDF-4715-BFEB-5F85FFE29547}" type="pres">
      <dgm:prSet presAssocID="{51C60421-378D-4DEB-A383-F70E88BE2674}" presName="composite" presStyleCnt="0">
        <dgm:presLayoutVars>
          <dgm:chMax val="1"/>
          <dgm:chPref val="1"/>
        </dgm:presLayoutVars>
      </dgm:prSet>
      <dgm:spPr/>
    </dgm:pt>
    <dgm:pt modelId="{C829588D-E395-4AF5-BB09-0F9972828504}" type="pres">
      <dgm:prSet presAssocID="{51C60421-378D-4DEB-A383-F70E88BE2674}" presName="Accent" presStyleLbl="trAlignAcc1" presStyleIdx="0" presStyleCnt="1" custScaleX="146054">
        <dgm:presLayoutVars>
          <dgm:chMax val="0"/>
          <dgm:chPref val="0"/>
        </dgm:presLayoutVars>
      </dgm:prSet>
      <dgm:spPr/>
    </dgm:pt>
    <dgm:pt modelId="{3ECAA479-383C-440F-BE0E-7A01F7507CA1}" type="pres">
      <dgm:prSet presAssocID="{51C60421-378D-4DEB-A383-F70E88BE2674}" presName="Image" presStyleLbl="alignImgPlace1" presStyleIdx="0" presStyleCnt="1" custScaleX="157677" custScaleY="12053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2DA4829D-9074-479C-9736-15F4E2FF6B6F}" type="pres">
      <dgm:prSet presAssocID="{51C60421-378D-4DEB-A383-F70E88BE2674}" presName="ChildComposite" presStyleCnt="0"/>
      <dgm:spPr/>
    </dgm:pt>
    <dgm:pt modelId="{CC8E60A1-E252-4765-9484-794642B75F01}" type="pres">
      <dgm:prSet presAssocID="{51C60421-378D-4DEB-A383-F70E88BE267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A91C044-62D7-49F3-8E35-50AECF60D4F5}" type="pres">
      <dgm:prSet presAssocID="{51C60421-378D-4DEB-A383-F70E88BE2674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42B94-FA60-4A28-8939-0410C3BE5267}" type="presOf" srcId="{51C60421-378D-4DEB-A383-F70E88BE2674}" destId="{CA91C044-62D7-49F3-8E35-50AECF60D4F5}" srcOrd="0" destOrd="0" presId="urn:microsoft.com/office/officeart/2008/layout/CaptionedPictures"/>
    <dgm:cxn modelId="{DB495004-31F6-42F0-936B-3A1A879BBE14}" type="presOf" srcId="{09F9F3EA-6258-45EE-B795-3DFCB9382AF1}" destId="{478DBAAC-7F8E-4BF9-9361-CFFA167AA9D7}" srcOrd="0" destOrd="0" presId="urn:microsoft.com/office/officeart/2008/layout/CaptionedPictures"/>
    <dgm:cxn modelId="{E61F155A-7BDD-4D77-83F0-66866AB11084}" srcId="{09F9F3EA-6258-45EE-B795-3DFCB9382AF1}" destId="{51C60421-378D-4DEB-A383-F70E88BE2674}" srcOrd="0" destOrd="0" parTransId="{C21A7AE9-3BBB-47A2-950C-069E280B66A4}" sibTransId="{81F4F488-1A3D-495B-8F3D-C090897989C3}"/>
    <dgm:cxn modelId="{BCAFC8EC-939E-48EC-841C-D56BE87EAD85}" type="presParOf" srcId="{478DBAAC-7F8E-4BF9-9361-CFFA167AA9D7}" destId="{47235844-CFDF-4715-BFEB-5F85FFE29547}" srcOrd="0" destOrd="0" presId="urn:microsoft.com/office/officeart/2008/layout/CaptionedPictures"/>
    <dgm:cxn modelId="{116E75FA-D66A-47F8-806D-19D34854C382}" type="presParOf" srcId="{47235844-CFDF-4715-BFEB-5F85FFE29547}" destId="{C829588D-E395-4AF5-BB09-0F9972828504}" srcOrd="0" destOrd="0" presId="urn:microsoft.com/office/officeart/2008/layout/CaptionedPictures"/>
    <dgm:cxn modelId="{58E4A450-3B90-476D-85CA-050912977B51}" type="presParOf" srcId="{47235844-CFDF-4715-BFEB-5F85FFE29547}" destId="{3ECAA479-383C-440F-BE0E-7A01F7507CA1}" srcOrd="1" destOrd="0" presId="urn:microsoft.com/office/officeart/2008/layout/CaptionedPictures"/>
    <dgm:cxn modelId="{7F0059E3-F522-4E19-B63A-6720481C4863}" type="presParOf" srcId="{47235844-CFDF-4715-BFEB-5F85FFE29547}" destId="{2DA4829D-9074-479C-9736-15F4E2FF6B6F}" srcOrd="2" destOrd="0" presId="urn:microsoft.com/office/officeart/2008/layout/CaptionedPictures"/>
    <dgm:cxn modelId="{1C7C3D8A-9283-41C2-B6BE-53AAD844E531}" type="presParOf" srcId="{2DA4829D-9074-479C-9736-15F4E2FF6B6F}" destId="{CC8E60A1-E252-4765-9484-794642B75F01}" srcOrd="0" destOrd="0" presId="urn:microsoft.com/office/officeart/2008/layout/CaptionedPictures"/>
    <dgm:cxn modelId="{19D3BC37-1CDB-4BB8-BABC-1DC7E0D9C905}" type="presParOf" srcId="{2DA4829D-9074-479C-9736-15F4E2FF6B6F}" destId="{CA91C044-62D7-49F3-8E35-50AECF60D4F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415B7-D72B-481B-8E33-81D584D746EA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A7574AEB-F5E5-41E7-8E65-2F4BBF4C00AC}">
      <dgm:prSet/>
      <dgm:spPr/>
      <dgm:t>
        <a:bodyPr/>
        <a:lstStyle/>
        <a:p>
          <a:pPr rtl="0"/>
          <a:r>
            <a:rPr lang="bn-IN" dirty="0" smtClean="0"/>
            <a:t>মোঃ এনামুল হক</a:t>
          </a:r>
          <a:endParaRPr lang="en-US" dirty="0"/>
        </a:p>
      </dgm:t>
    </dgm:pt>
    <dgm:pt modelId="{A8DD555F-2BBF-4FF1-9169-AB893579857A}" type="parTrans" cxnId="{3FC2CFD0-F40D-4DB6-914B-6D52155F7064}">
      <dgm:prSet/>
      <dgm:spPr/>
      <dgm:t>
        <a:bodyPr/>
        <a:lstStyle/>
        <a:p>
          <a:endParaRPr lang="en-US"/>
        </a:p>
      </dgm:t>
    </dgm:pt>
    <dgm:pt modelId="{3DEAE57A-6D1B-411A-AE66-8CBDA1A07610}" type="sibTrans" cxnId="{3FC2CFD0-F40D-4DB6-914B-6D52155F7064}">
      <dgm:prSet/>
      <dgm:spPr/>
      <dgm:t>
        <a:bodyPr/>
        <a:lstStyle/>
        <a:p>
          <a:endParaRPr lang="en-US"/>
        </a:p>
      </dgm:t>
    </dgm:pt>
    <dgm:pt modelId="{F9132854-A55D-4FCB-B180-7B59B7E035E2}">
      <dgm:prSet/>
      <dgm:spPr/>
      <dgm:t>
        <a:bodyPr/>
        <a:lstStyle/>
        <a:p>
          <a:pPr rtl="0"/>
          <a:r>
            <a:rPr lang="bn-IN" smtClean="0"/>
            <a:t>প্রভাষক সামাজবিজ্ঞান</a:t>
          </a:r>
          <a:endParaRPr lang="en-US"/>
        </a:p>
      </dgm:t>
    </dgm:pt>
    <dgm:pt modelId="{13A6B04B-7E5D-48D4-8BE3-DA7136177B76}" type="parTrans" cxnId="{FC0B35EF-D997-4BF2-B33C-DAF9CE069CA1}">
      <dgm:prSet/>
      <dgm:spPr/>
      <dgm:t>
        <a:bodyPr/>
        <a:lstStyle/>
        <a:p>
          <a:endParaRPr lang="en-US"/>
        </a:p>
      </dgm:t>
    </dgm:pt>
    <dgm:pt modelId="{9B44F27D-FFE9-45DC-AA52-1123F8C5D259}" type="sibTrans" cxnId="{FC0B35EF-D997-4BF2-B33C-DAF9CE069CA1}">
      <dgm:prSet/>
      <dgm:spPr/>
      <dgm:t>
        <a:bodyPr/>
        <a:lstStyle/>
        <a:p>
          <a:endParaRPr lang="en-US"/>
        </a:p>
      </dgm:t>
    </dgm:pt>
    <dgm:pt modelId="{033EC274-5236-4407-8E25-62B333BBCE40}">
      <dgm:prSet/>
      <dgm:spPr/>
      <dgm:t>
        <a:bodyPr/>
        <a:lstStyle/>
        <a:p>
          <a:pPr rtl="0"/>
          <a:r>
            <a:rPr lang="bn-IN" smtClean="0"/>
            <a:t>কাকনহাট কলেজ,রাজশাহী।</a:t>
          </a:r>
          <a:endParaRPr lang="en-US"/>
        </a:p>
      </dgm:t>
    </dgm:pt>
    <dgm:pt modelId="{7C20ABFF-97A2-4989-B8EA-6AF7539AB2D2}" type="parTrans" cxnId="{F3EC0AB5-6D3B-44E9-884E-C67902A87090}">
      <dgm:prSet/>
      <dgm:spPr/>
      <dgm:t>
        <a:bodyPr/>
        <a:lstStyle/>
        <a:p>
          <a:endParaRPr lang="en-US"/>
        </a:p>
      </dgm:t>
    </dgm:pt>
    <dgm:pt modelId="{7FA85C04-C9BA-453E-975A-C621C86AB682}" type="sibTrans" cxnId="{F3EC0AB5-6D3B-44E9-884E-C67902A87090}">
      <dgm:prSet/>
      <dgm:spPr/>
      <dgm:t>
        <a:bodyPr/>
        <a:lstStyle/>
        <a:p>
          <a:endParaRPr lang="en-US"/>
        </a:p>
      </dgm:t>
    </dgm:pt>
    <dgm:pt modelId="{AA80FE2E-D00A-4746-9311-83138686A3C8}">
      <dgm:prSet/>
      <dgm:spPr/>
      <dgm:t>
        <a:bodyPr/>
        <a:lstStyle/>
        <a:p>
          <a:pPr rtl="0"/>
          <a:r>
            <a:rPr lang="bn-IN" smtClean="0"/>
            <a:t>মোবাইলঃ০১৭১৫-০৪১৭৯৭</a:t>
          </a:r>
          <a:endParaRPr lang="en-US"/>
        </a:p>
      </dgm:t>
    </dgm:pt>
    <dgm:pt modelId="{658D379E-8CAE-498B-AB88-D7B4E64A0D35}" type="parTrans" cxnId="{7E186FF5-3AFE-4D86-A76D-2C7E5D40B05D}">
      <dgm:prSet/>
      <dgm:spPr/>
      <dgm:t>
        <a:bodyPr/>
        <a:lstStyle/>
        <a:p>
          <a:endParaRPr lang="en-US"/>
        </a:p>
      </dgm:t>
    </dgm:pt>
    <dgm:pt modelId="{9AB230FE-2C1D-45F3-8DBA-A907A7B21E10}" type="sibTrans" cxnId="{7E186FF5-3AFE-4D86-A76D-2C7E5D40B05D}">
      <dgm:prSet/>
      <dgm:spPr/>
      <dgm:t>
        <a:bodyPr/>
        <a:lstStyle/>
        <a:p>
          <a:endParaRPr lang="en-US"/>
        </a:p>
      </dgm:t>
    </dgm:pt>
    <dgm:pt modelId="{ABB2A547-1963-4FDD-B650-34A1C565AA4B}" type="pres">
      <dgm:prSet presAssocID="{DA0415B7-D72B-481B-8E33-81D584D746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513D6B-20A5-4A37-84CF-D5079A273CB8}" type="pres">
      <dgm:prSet presAssocID="{A7574AEB-F5E5-41E7-8E65-2F4BBF4C00A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C2476-7300-4979-9503-8F8B778E191D}" type="pres">
      <dgm:prSet presAssocID="{3DEAE57A-6D1B-411A-AE66-8CBDA1A07610}" presName="spacer" presStyleCnt="0"/>
      <dgm:spPr/>
    </dgm:pt>
    <dgm:pt modelId="{F2CA829F-4208-4A07-B351-0770CD35F2EC}" type="pres">
      <dgm:prSet presAssocID="{F9132854-A55D-4FCB-B180-7B59B7E035E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0EBB-C1A1-439E-9407-270CB61C230D}" type="pres">
      <dgm:prSet presAssocID="{9B44F27D-FFE9-45DC-AA52-1123F8C5D259}" presName="spacer" presStyleCnt="0"/>
      <dgm:spPr/>
    </dgm:pt>
    <dgm:pt modelId="{C9FF7998-2139-4586-BCF0-1CD3D77F91F3}" type="pres">
      <dgm:prSet presAssocID="{033EC274-5236-4407-8E25-62B333BBCE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F9474-4FD1-4489-943A-1946845AA3A4}" type="pres">
      <dgm:prSet presAssocID="{7FA85C04-C9BA-453E-975A-C621C86AB682}" presName="spacer" presStyleCnt="0"/>
      <dgm:spPr/>
    </dgm:pt>
    <dgm:pt modelId="{0D8D5E59-9F90-4490-8435-3F3DAEACFAA2}" type="pres">
      <dgm:prSet presAssocID="{AA80FE2E-D00A-4746-9311-83138686A3C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D257B7-351E-465F-97A7-E24C9D68EBCB}" type="presOf" srcId="{A7574AEB-F5E5-41E7-8E65-2F4BBF4C00AC}" destId="{1C513D6B-20A5-4A37-84CF-D5079A273CB8}" srcOrd="0" destOrd="0" presId="urn:microsoft.com/office/officeart/2005/8/layout/vList2"/>
    <dgm:cxn modelId="{C5022F4F-18A1-4945-AD58-9A1698217E30}" type="presOf" srcId="{AA80FE2E-D00A-4746-9311-83138686A3C8}" destId="{0D8D5E59-9F90-4490-8435-3F3DAEACFAA2}" srcOrd="0" destOrd="0" presId="urn:microsoft.com/office/officeart/2005/8/layout/vList2"/>
    <dgm:cxn modelId="{FC0B35EF-D997-4BF2-B33C-DAF9CE069CA1}" srcId="{DA0415B7-D72B-481B-8E33-81D584D746EA}" destId="{F9132854-A55D-4FCB-B180-7B59B7E035E2}" srcOrd="1" destOrd="0" parTransId="{13A6B04B-7E5D-48D4-8BE3-DA7136177B76}" sibTransId="{9B44F27D-FFE9-45DC-AA52-1123F8C5D259}"/>
    <dgm:cxn modelId="{96719519-6315-4F60-B458-BB41ED8E4F07}" type="presOf" srcId="{033EC274-5236-4407-8E25-62B333BBCE40}" destId="{C9FF7998-2139-4586-BCF0-1CD3D77F91F3}" srcOrd="0" destOrd="0" presId="urn:microsoft.com/office/officeart/2005/8/layout/vList2"/>
    <dgm:cxn modelId="{7E186FF5-3AFE-4D86-A76D-2C7E5D40B05D}" srcId="{DA0415B7-D72B-481B-8E33-81D584D746EA}" destId="{AA80FE2E-D00A-4746-9311-83138686A3C8}" srcOrd="3" destOrd="0" parTransId="{658D379E-8CAE-498B-AB88-D7B4E64A0D35}" sibTransId="{9AB230FE-2C1D-45F3-8DBA-A907A7B21E10}"/>
    <dgm:cxn modelId="{F3EC0AB5-6D3B-44E9-884E-C67902A87090}" srcId="{DA0415B7-D72B-481B-8E33-81D584D746EA}" destId="{033EC274-5236-4407-8E25-62B333BBCE40}" srcOrd="2" destOrd="0" parTransId="{7C20ABFF-97A2-4989-B8EA-6AF7539AB2D2}" sibTransId="{7FA85C04-C9BA-453E-975A-C621C86AB682}"/>
    <dgm:cxn modelId="{3FC2CFD0-F40D-4DB6-914B-6D52155F7064}" srcId="{DA0415B7-D72B-481B-8E33-81D584D746EA}" destId="{A7574AEB-F5E5-41E7-8E65-2F4BBF4C00AC}" srcOrd="0" destOrd="0" parTransId="{A8DD555F-2BBF-4FF1-9169-AB893579857A}" sibTransId="{3DEAE57A-6D1B-411A-AE66-8CBDA1A07610}"/>
    <dgm:cxn modelId="{BE618482-98E4-434C-8214-9504BCE46BB8}" type="presOf" srcId="{F9132854-A55D-4FCB-B180-7B59B7E035E2}" destId="{F2CA829F-4208-4A07-B351-0770CD35F2EC}" srcOrd="0" destOrd="0" presId="urn:microsoft.com/office/officeart/2005/8/layout/vList2"/>
    <dgm:cxn modelId="{1ED6DDC5-19D8-4251-A71D-F7655747ED0D}" type="presOf" srcId="{DA0415B7-D72B-481B-8E33-81D584D746EA}" destId="{ABB2A547-1963-4FDD-B650-34A1C565AA4B}" srcOrd="0" destOrd="0" presId="urn:microsoft.com/office/officeart/2005/8/layout/vList2"/>
    <dgm:cxn modelId="{6F451AF2-6D42-47E3-B28E-C900395540DA}" type="presParOf" srcId="{ABB2A547-1963-4FDD-B650-34A1C565AA4B}" destId="{1C513D6B-20A5-4A37-84CF-D5079A273CB8}" srcOrd="0" destOrd="0" presId="urn:microsoft.com/office/officeart/2005/8/layout/vList2"/>
    <dgm:cxn modelId="{66A25D04-4946-497A-A196-3C60FD0D56F7}" type="presParOf" srcId="{ABB2A547-1963-4FDD-B650-34A1C565AA4B}" destId="{40BC2476-7300-4979-9503-8F8B778E191D}" srcOrd="1" destOrd="0" presId="urn:microsoft.com/office/officeart/2005/8/layout/vList2"/>
    <dgm:cxn modelId="{F53A0875-3286-40A0-A455-8BE82D37549A}" type="presParOf" srcId="{ABB2A547-1963-4FDD-B650-34A1C565AA4B}" destId="{F2CA829F-4208-4A07-B351-0770CD35F2EC}" srcOrd="2" destOrd="0" presId="urn:microsoft.com/office/officeart/2005/8/layout/vList2"/>
    <dgm:cxn modelId="{C01521E9-FDB5-4E54-AA7B-A79E1FE8FA05}" type="presParOf" srcId="{ABB2A547-1963-4FDD-B650-34A1C565AA4B}" destId="{ACDB0EBB-C1A1-439E-9407-270CB61C230D}" srcOrd="3" destOrd="0" presId="urn:microsoft.com/office/officeart/2005/8/layout/vList2"/>
    <dgm:cxn modelId="{C6440705-3D5F-4BAE-8A79-E3C6A5938DF3}" type="presParOf" srcId="{ABB2A547-1963-4FDD-B650-34A1C565AA4B}" destId="{C9FF7998-2139-4586-BCF0-1CD3D77F91F3}" srcOrd="4" destOrd="0" presId="urn:microsoft.com/office/officeart/2005/8/layout/vList2"/>
    <dgm:cxn modelId="{538439A7-7EDF-4BDA-804B-C3DA4BD77E74}" type="presParOf" srcId="{ABB2A547-1963-4FDD-B650-34A1C565AA4B}" destId="{260F9474-4FD1-4489-943A-1946845AA3A4}" srcOrd="5" destOrd="0" presId="urn:microsoft.com/office/officeart/2005/8/layout/vList2"/>
    <dgm:cxn modelId="{BDA731F7-B278-4B27-B445-5D6FF311F741}" type="presParOf" srcId="{ABB2A547-1963-4FDD-B650-34A1C565AA4B}" destId="{0D8D5E59-9F90-4490-8435-3F3DAEACFAA2}" srcOrd="6" destOrd="0" presId="urn:microsoft.com/office/officeart/2005/8/layout/vList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B390909-D388-4E1F-ADE8-A26B13D770F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55C07BC2-793F-4243-8CAA-342B23DB5556}">
      <dgm:prSet phldrT="[Text]"/>
      <dgm:spPr/>
      <dgm:t>
        <a:bodyPr/>
        <a:lstStyle/>
        <a:p>
          <a:r>
            <a:rPr lang="bn-IN" dirty="0" smtClean="0"/>
            <a:t>লোকসাহিত্য</a:t>
          </a:r>
          <a:endParaRPr lang="en-US" dirty="0"/>
        </a:p>
      </dgm:t>
    </dgm:pt>
    <dgm:pt modelId="{F92EB559-4F3B-4579-9187-9524A6C2A36D}" type="parTrans" cxnId="{1E36F649-99BA-4E63-ACF9-07824E16B398}">
      <dgm:prSet/>
      <dgm:spPr/>
      <dgm:t>
        <a:bodyPr/>
        <a:lstStyle/>
        <a:p>
          <a:endParaRPr lang="en-US"/>
        </a:p>
      </dgm:t>
    </dgm:pt>
    <dgm:pt modelId="{75AC9724-916B-4100-987D-39158732DC14}" type="sibTrans" cxnId="{1E36F649-99BA-4E63-ACF9-07824E16B398}">
      <dgm:prSet/>
      <dgm:spPr/>
      <dgm:t>
        <a:bodyPr/>
        <a:lstStyle/>
        <a:p>
          <a:endParaRPr lang="en-US"/>
        </a:p>
      </dgm:t>
    </dgm:pt>
    <dgm:pt modelId="{D21774B0-E709-45C0-ACCF-454EA65FAEB3}" type="pres">
      <dgm:prSet presAssocID="{4B390909-D388-4E1F-ADE8-A26B13D770FA}" presName="Name0" presStyleCnt="0">
        <dgm:presLayoutVars>
          <dgm:chMax/>
          <dgm:chPref/>
          <dgm:dir/>
        </dgm:presLayoutVars>
      </dgm:prSet>
      <dgm:spPr/>
    </dgm:pt>
    <dgm:pt modelId="{D14FA034-96E9-46E6-AADB-2C95F46DD2BD}" type="pres">
      <dgm:prSet presAssocID="{55C07BC2-793F-4243-8CAA-342B23DB5556}" presName="composite" presStyleCnt="0">
        <dgm:presLayoutVars>
          <dgm:chMax val="1"/>
          <dgm:chPref val="1"/>
        </dgm:presLayoutVars>
      </dgm:prSet>
      <dgm:spPr/>
    </dgm:pt>
    <dgm:pt modelId="{0FFD8E45-F493-40A8-8619-C410171343F3}" type="pres">
      <dgm:prSet presAssocID="{55C07BC2-793F-4243-8CAA-342B23DB5556}" presName="Accent" presStyleLbl="trAlignAcc1" presStyleIdx="0" presStyleCnt="1" custScaleX="203479" custScaleY="87953" custLinFactNeighborX="0" custLinFactNeighborY="-1371">
        <dgm:presLayoutVars>
          <dgm:chMax val="0"/>
          <dgm:chPref val="0"/>
        </dgm:presLayoutVars>
      </dgm:prSet>
      <dgm:spPr/>
    </dgm:pt>
    <dgm:pt modelId="{103FD045-8BDB-45D3-BB54-0E2EB52AAB58}" type="pres">
      <dgm:prSet presAssocID="{55C07BC2-793F-4243-8CAA-342B23DB5556}" presName="Image" presStyleLbl="alignImgPlace1" presStyleIdx="0" presStyleCnt="1" custScaleX="226236" custScaleY="111575" custLinFactNeighborX="-74" custLinFactNeighborY="941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F0961C2-93E1-4317-A0D8-AC6F8842D20F}" type="pres">
      <dgm:prSet presAssocID="{55C07BC2-793F-4243-8CAA-342B23DB5556}" presName="ChildComposite" presStyleCnt="0"/>
      <dgm:spPr/>
    </dgm:pt>
    <dgm:pt modelId="{BA998CE9-56E9-4D35-BB57-F57EDCE925B0}" type="pres">
      <dgm:prSet presAssocID="{55C07BC2-793F-4243-8CAA-342B23DB555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130FC80-83E9-407E-A7AF-BEEE85B16AAC}" type="pres">
      <dgm:prSet presAssocID="{55C07BC2-793F-4243-8CAA-342B23DB5556}" presName="Parent" presStyleLbl="revTx" presStyleIdx="0" presStyleCnt="1" custScaleY="85062" custLinFactNeighborX="228" custLinFactNeighborY="1499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16D51-B378-49BD-ABAF-2FE31C3120D2}" type="presOf" srcId="{55C07BC2-793F-4243-8CAA-342B23DB5556}" destId="{3130FC80-83E9-407E-A7AF-BEEE85B16AAC}" srcOrd="0" destOrd="0" presId="urn:microsoft.com/office/officeart/2008/layout/CaptionedPictures"/>
    <dgm:cxn modelId="{4D79929D-9E7D-491A-AB6A-42A4B86B2CF4}" type="presOf" srcId="{4B390909-D388-4E1F-ADE8-A26B13D770FA}" destId="{D21774B0-E709-45C0-ACCF-454EA65FAEB3}" srcOrd="0" destOrd="0" presId="urn:microsoft.com/office/officeart/2008/layout/CaptionedPictures"/>
    <dgm:cxn modelId="{1E36F649-99BA-4E63-ACF9-07824E16B398}" srcId="{4B390909-D388-4E1F-ADE8-A26B13D770FA}" destId="{55C07BC2-793F-4243-8CAA-342B23DB5556}" srcOrd="0" destOrd="0" parTransId="{F92EB559-4F3B-4579-9187-9524A6C2A36D}" sibTransId="{75AC9724-916B-4100-987D-39158732DC14}"/>
    <dgm:cxn modelId="{3CA03E31-E763-4B6D-B015-A89EDD9D4941}" type="presParOf" srcId="{D21774B0-E709-45C0-ACCF-454EA65FAEB3}" destId="{D14FA034-96E9-46E6-AADB-2C95F46DD2BD}" srcOrd="0" destOrd="0" presId="urn:microsoft.com/office/officeart/2008/layout/CaptionedPictures"/>
    <dgm:cxn modelId="{D588FA76-BC6A-4B5D-9CA5-11F1D2692F87}" type="presParOf" srcId="{D14FA034-96E9-46E6-AADB-2C95F46DD2BD}" destId="{0FFD8E45-F493-40A8-8619-C410171343F3}" srcOrd="0" destOrd="0" presId="urn:microsoft.com/office/officeart/2008/layout/CaptionedPictures"/>
    <dgm:cxn modelId="{4770CCAE-0A7A-480E-93F3-199D2ADA0BE9}" type="presParOf" srcId="{D14FA034-96E9-46E6-AADB-2C95F46DD2BD}" destId="{103FD045-8BDB-45D3-BB54-0E2EB52AAB58}" srcOrd="1" destOrd="0" presId="urn:microsoft.com/office/officeart/2008/layout/CaptionedPictures"/>
    <dgm:cxn modelId="{DCE0CE8E-4E68-4CEA-90CF-5DDB5D74FA79}" type="presParOf" srcId="{D14FA034-96E9-46E6-AADB-2C95F46DD2BD}" destId="{2F0961C2-93E1-4317-A0D8-AC6F8842D20F}" srcOrd="2" destOrd="0" presId="urn:microsoft.com/office/officeart/2008/layout/CaptionedPictures"/>
    <dgm:cxn modelId="{8AF8FA23-6030-4B87-B8FD-E968B187A22C}" type="presParOf" srcId="{2F0961C2-93E1-4317-A0D8-AC6F8842D20F}" destId="{BA998CE9-56E9-4D35-BB57-F57EDCE925B0}" srcOrd="0" destOrd="0" presId="urn:microsoft.com/office/officeart/2008/layout/CaptionedPictures"/>
    <dgm:cxn modelId="{7AE4013A-9AD9-43DF-A782-0A174CE91DEA}" type="presParOf" srcId="{2F0961C2-93E1-4317-A0D8-AC6F8842D20F}" destId="{3130FC80-83E9-407E-A7AF-BEEE85B16AA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2EFE389-3A87-44B8-A947-28EC51F6B3EF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A7B5463C-8A08-4305-A4BF-F1DC3FA21E1D}">
      <dgm:prSet phldrT="[Text]" custT="1"/>
      <dgm:spPr/>
      <dgm:t>
        <a:bodyPr/>
        <a:lstStyle/>
        <a:p>
          <a:r>
            <a:rPr lang="bn-IN" sz="2400" dirty="0" smtClean="0"/>
            <a:t>১লা বৈশাখ</a:t>
          </a:r>
          <a:endParaRPr lang="en-US" sz="2400" dirty="0"/>
        </a:p>
      </dgm:t>
    </dgm:pt>
    <dgm:pt modelId="{D6953A42-3681-423C-B801-833F84DE8DB2}" type="parTrans" cxnId="{4611B335-7D30-4AD1-A3E2-3116BC0DB5DD}">
      <dgm:prSet/>
      <dgm:spPr/>
      <dgm:t>
        <a:bodyPr/>
        <a:lstStyle/>
        <a:p>
          <a:endParaRPr lang="en-US"/>
        </a:p>
      </dgm:t>
    </dgm:pt>
    <dgm:pt modelId="{4D448DB8-5002-4ABC-85CA-EA9C52CE9B0D}" type="sibTrans" cxnId="{4611B335-7D30-4AD1-A3E2-3116BC0DB5DD}">
      <dgm:prSet/>
      <dgm:spPr/>
      <dgm:t>
        <a:bodyPr/>
        <a:lstStyle/>
        <a:p>
          <a:endParaRPr lang="en-US"/>
        </a:p>
      </dgm:t>
    </dgm:pt>
    <dgm:pt modelId="{BD72E4B2-948E-4B2E-8D21-CE94D6C54C7B}" type="pres">
      <dgm:prSet presAssocID="{D2EFE389-3A87-44B8-A947-28EC51F6B3EF}" presName="Name0" presStyleCnt="0">
        <dgm:presLayoutVars>
          <dgm:chMax/>
          <dgm:chPref/>
          <dgm:dir/>
        </dgm:presLayoutVars>
      </dgm:prSet>
      <dgm:spPr/>
    </dgm:pt>
    <dgm:pt modelId="{84825EAA-801B-4418-87CD-BB62F8672454}" type="pres">
      <dgm:prSet presAssocID="{A7B5463C-8A08-4305-A4BF-F1DC3FA21E1D}" presName="composite" presStyleCnt="0">
        <dgm:presLayoutVars>
          <dgm:chMax val="1"/>
          <dgm:chPref val="1"/>
        </dgm:presLayoutVars>
      </dgm:prSet>
      <dgm:spPr/>
    </dgm:pt>
    <dgm:pt modelId="{BB0D3773-03AD-4BB7-874B-4F08C05A5FA5}" type="pres">
      <dgm:prSet presAssocID="{A7B5463C-8A08-4305-A4BF-F1DC3FA21E1D}" presName="Accent" presStyleLbl="trAlignAcc1" presStyleIdx="0" presStyleCnt="1" custScaleX="154436">
        <dgm:presLayoutVars>
          <dgm:chMax val="0"/>
          <dgm:chPref val="0"/>
        </dgm:presLayoutVars>
      </dgm:prSet>
      <dgm:spPr/>
    </dgm:pt>
    <dgm:pt modelId="{864AA0D1-F238-434F-91E4-99770EB0F5AA}" type="pres">
      <dgm:prSet presAssocID="{A7B5463C-8A08-4305-A4BF-F1DC3FA21E1D}" presName="Image" presStyleLbl="alignImgPlace1" presStyleIdx="0" presStyleCnt="1" custScaleX="170590" custScaleY="13530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ABA797A-A3C5-457C-AB5B-E563E2F313F5}" type="pres">
      <dgm:prSet presAssocID="{A7B5463C-8A08-4305-A4BF-F1DC3FA21E1D}" presName="ChildComposite" presStyleCnt="0"/>
      <dgm:spPr/>
    </dgm:pt>
    <dgm:pt modelId="{217A135E-7C2F-420F-92F2-370066EA7F86}" type="pres">
      <dgm:prSet presAssocID="{A7B5463C-8A08-4305-A4BF-F1DC3FA21E1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BB16E62-1202-47A4-B22E-484D0730CAF1}" type="pres">
      <dgm:prSet presAssocID="{A7B5463C-8A08-4305-A4BF-F1DC3FA21E1D}" presName="Parent" presStyleLbl="revTx" presStyleIdx="0" presStyleCnt="1" custScaleX="147873" custScaleY="59263" custLinFactNeighborX="1484" custLinFactNeighborY="3364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E8340-E3AF-4EAC-8707-97AC1AB35CC0}" type="presOf" srcId="{A7B5463C-8A08-4305-A4BF-F1DC3FA21E1D}" destId="{FBB16E62-1202-47A4-B22E-484D0730CAF1}" srcOrd="0" destOrd="0" presId="urn:microsoft.com/office/officeart/2008/layout/CaptionedPictures"/>
    <dgm:cxn modelId="{12BEF36F-C0DC-47F2-9F6F-5A5A3E0AB31D}" type="presOf" srcId="{D2EFE389-3A87-44B8-A947-28EC51F6B3EF}" destId="{BD72E4B2-948E-4B2E-8D21-CE94D6C54C7B}" srcOrd="0" destOrd="0" presId="urn:microsoft.com/office/officeart/2008/layout/CaptionedPictures"/>
    <dgm:cxn modelId="{4611B335-7D30-4AD1-A3E2-3116BC0DB5DD}" srcId="{D2EFE389-3A87-44B8-A947-28EC51F6B3EF}" destId="{A7B5463C-8A08-4305-A4BF-F1DC3FA21E1D}" srcOrd="0" destOrd="0" parTransId="{D6953A42-3681-423C-B801-833F84DE8DB2}" sibTransId="{4D448DB8-5002-4ABC-85CA-EA9C52CE9B0D}"/>
    <dgm:cxn modelId="{DA0CD752-9E4E-4346-8F49-48D6AA42DC60}" type="presParOf" srcId="{BD72E4B2-948E-4B2E-8D21-CE94D6C54C7B}" destId="{84825EAA-801B-4418-87CD-BB62F8672454}" srcOrd="0" destOrd="0" presId="urn:microsoft.com/office/officeart/2008/layout/CaptionedPictures"/>
    <dgm:cxn modelId="{B5C9CF9D-D90F-4F1B-9E1D-FBD92B17ADBD}" type="presParOf" srcId="{84825EAA-801B-4418-87CD-BB62F8672454}" destId="{BB0D3773-03AD-4BB7-874B-4F08C05A5FA5}" srcOrd="0" destOrd="0" presId="urn:microsoft.com/office/officeart/2008/layout/CaptionedPictures"/>
    <dgm:cxn modelId="{C930796B-9C9F-45F4-B251-FD2C8B141100}" type="presParOf" srcId="{84825EAA-801B-4418-87CD-BB62F8672454}" destId="{864AA0D1-F238-434F-91E4-99770EB0F5AA}" srcOrd="1" destOrd="0" presId="urn:microsoft.com/office/officeart/2008/layout/CaptionedPictures"/>
    <dgm:cxn modelId="{2E99D2A7-B0FF-4DA9-BF28-F80315184B25}" type="presParOf" srcId="{84825EAA-801B-4418-87CD-BB62F8672454}" destId="{4ABA797A-A3C5-457C-AB5B-E563E2F313F5}" srcOrd="2" destOrd="0" presId="urn:microsoft.com/office/officeart/2008/layout/CaptionedPictures"/>
    <dgm:cxn modelId="{B59E9172-2463-4B6E-AEF2-041C6B247170}" type="presParOf" srcId="{4ABA797A-A3C5-457C-AB5B-E563E2F313F5}" destId="{217A135E-7C2F-420F-92F2-370066EA7F86}" srcOrd="0" destOrd="0" presId="urn:microsoft.com/office/officeart/2008/layout/CaptionedPictures"/>
    <dgm:cxn modelId="{019D454C-C5CD-41D4-989D-B49515B8B410}" type="presParOf" srcId="{4ABA797A-A3C5-457C-AB5B-E563E2F313F5}" destId="{FBB16E62-1202-47A4-B22E-484D0730CAF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AA2D236-B338-4433-863A-2004D8545BD4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6E60C994-524B-4C1E-B6B2-7FA3CFAA3CF0}">
      <dgm:prSet phldrT="[Text]" custT="1"/>
      <dgm:spPr/>
      <dgm:t>
        <a:bodyPr/>
        <a:lstStyle/>
        <a:p>
          <a:r>
            <a:rPr lang="bn-IN" sz="3200" dirty="0" smtClean="0"/>
            <a:t>নবান্ন উৎসব</a:t>
          </a:r>
          <a:endParaRPr lang="en-US" sz="3200" dirty="0"/>
        </a:p>
      </dgm:t>
    </dgm:pt>
    <dgm:pt modelId="{4D24DCB3-4100-47C2-BA58-0B4F4379E66E}" type="parTrans" cxnId="{ECBDA29F-85B6-4EED-AFDD-616561A8D616}">
      <dgm:prSet/>
      <dgm:spPr/>
      <dgm:t>
        <a:bodyPr/>
        <a:lstStyle/>
        <a:p>
          <a:endParaRPr lang="en-US"/>
        </a:p>
      </dgm:t>
    </dgm:pt>
    <dgm:pt modelId="{C47B67C3-E7ED-4B2F-8C5C-7C50A1D7CB51}" type="sibTrans" cxnId="{ECBDA29F-85B6-4EED-AFDD-616561A8D616}">
      <dgm:prSet/>
      <dgm:spPr/>
      <dgm:t>
        <a:bodyPr/>
        <a:lstStyle/>
        <a:p>
          <a:endParaRPr lang="en-US"/>
        </a:p>
      </dgm:t>
    </dgm:pt>
    <dgm:pt modelId="{C1EB547F-FD07-4015-B6D4-2CC81174B141}" type="pres">
      <dgm:prSet presAssocID="{6AA2D236-B338-4433-863A-2004D8545BD4}" presName="Name0" presStyleCnt="0">
        <dgm:presLayoutVars>
          <dgm:chMax/>
          <dgm:chPref/>
          <dgm:dir/>
        </dgm:presLayoutVars>
      </dgm:prSet>
      <dgm:spPr/>
    </dgm:pt>
    <dgm:pt modelId="{7B2ED8DE-24A7-4FDB-A8C6-1B4FBF7391F2}" type="pres">
      <dgm:prSet presAssocID="{6E60C994-524B-4C1E-B6B2-7FA3CFAA3CF0}" presName="composite" presStyleCnt="0">
        <dgm:presLayoutVars>
          <dgm:chMax val="1"/>
          <dgm:chPref val="1"/>
        </dgm:presLayoutVars>
      </dgm:prSet>
      <dgm:spPr/>
    </dgm:pt>
    <dgm:pt modelId="{87A4E981-213F-4E67-9C1C-05C0E01FCA0C}" type="pres">
      <dgm:prSet presAssocID="{6E60C994-524B-4C1E-B6B2-7FA3CFAA3CF0}" presName="Accent" presStyleLbl="trAlignAcc1" presStyleIdx="0" presStyleCnt="1" custScaleX="158516" custLinFactNeighborX="4594" custLinFactNeighborY="-948">
        <dgm:presLayoutVars>
          <dgm:chMax val="0"/>
          <dgm:chPref val="0"/>
        </dgm:presLayoutVars>
      </dgm:prSet>
      <dgm:spPr/>
    </dgm:pt>
    <dgm:pt modelId="{EDD27427-CAA4-4C69-ABFF-97C1A2777959}" type="pres">
      <dgm:prSet presAssocID="{6E60C994-524B-4C1E-B6B2-7FA3CFAA3CF0}" presName="Image" presStyleLbl="alignImgPlace1" presStyleIdx="0" presStyleCnt="1" custScaleX="180485" custScaleY="128174" custLinFactNeighborX="5229" custLinFactNeighborY="319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8457F92F-46D6-44D2-8BE5-38DBDD7812DA}" type="pres">
      <dgm:prSet presAssocID="{6E60C994-524B-4C1E-B6B2-7FA3CFAA3CF0}" presName="ChildComposite" presStyleCnt="0"/>
      <dgm:spPr/>
    </dgm:pt>
    <dgm:pt modelId="{F4A1B697-0A12-463D-A607-D2E0CAC1DA8A}" type="pres">
      <dgm:prSet presAssocID="{6E60C994-524B-4C1E-B6B2-7FA3CFAA3CF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57B85A2-8EE6-475B-809E-FE589707DF20}" type="pres">
      <dgm:prSet presAssocID="{6E60C994-524B-4C1E-B6B2-7FA3CFAA3CF0}" presName="Parent" presStyleLbl="revTx" presStyleIdx="0" presStyleCnt="1" custScaleX="114563" custScaleY="80077" custLinFactNeighborX="-726" custLinFactNeighborY="30257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BDA29F-85B6-4EED-AFDD-616561A8D616}" srcId="{6AA2D236-B338-4433-863A-2004D8545BD4}" destId="{6E60C994-524B-4C1E-B6B2-7FA3CFAA3CF0}" srcOrd="0" destOrd="0" parTransId="{4D24DCB3-4100-47C2-BA58-0B4F4379E66E}" sibTransId="{C47B67C3-E7ED-4B2F-8C5C-7C50A1D7CB51}"/>
    <dgm:cxn modelId="{6C3FC28B-755D-4B0F-B446-D81F58A788F9}" type="presOf" srcId="{6E60C994-524B-4C1E-B6B2-7FA3CFAA3CF0}" destId="{D57B85A2-8EE6-475B-809E-FE589707DF20}" srcOrd="0" destOrd="0" presId="urn:microsoft.com/office/officeart/2008/layout/CaptionedPictures"/>
    <dgm:cxn modelId="{7E3F2DC9-9E5F-487F-95FA-2A8095C31A18}" type="presOf" srcId="{6AA2D236-B338-4433-863A-2004D8545BD4}" destId="{C1EB547F-FD07-4015-B6D4-2CC81174B141}" srcOrd="0" destOrd="0" presId="urn:microsoft.com/office/officeart/2008/layout/CaptionedPictures"/>
    <dgm:cxn modelId="{1074173F-7BD9-412A-B8A9-60D9C73D3631}" type="presParOf" srcId="{C1EB547F-FD07-4015-B6D4-2CC81174B141}" destId="{7B2ED8DE-24A7-4FDB-A8C6-1B4FBF7391F2}" srcOrd="0" destOrd="0" presId="urn:microsoft.com/office/officeart/2008/layout/CaptionedPictures"/>
    <dgm:cxn modelId="{C1F68630-CED9-4A83-9DF9-A25D72115630}" type="presParOf" srcId="{7B2ED8DE-24A7-4FDB-A8C6-1B4FBF7391F2}" destId="{87A4E981-213F-4E67-9C1C-05C0E01FCA0C}" srcOrd="0" destOrd="0" presId="urn:microsoft.com/office/officeart/2008/layout/CaptionedPictures"/>
    <dgm:cxn modelId="{31EE77C7-297B-4B86-863A-631BE3262FEA}" type="presParOf" srcId="{7B2ED8DE-24A7-4FDB-A8C6-1B4FBF7391F2}" destId="{EDD27427-CAA4-4C69-ABFF-97C1A2777959}" srcOrd="1" destOrd="0" presId="urn:microsoft.com/office/officeart/2008/layout/CaptionedPictures"/>
    <dgm:cxn modelId="{FB1F7097-6F79-4D83-AD2D-DAFB64F7EC2D}" type="presParOf" srcId="{7B2ED8DE-24A7-4FDB-A8C6-1B4FBF7391F2}" destId="{8457F92F-46D6-44D2-8BE5-38DBDD7812DA}" srcOrd="2" destOrd="0" presId="urn:microsoft.com/office/officeart/2008/layout/CaptionedPictures"/>
    <dgm:cxn modelId="{A53010ED-C128-4CAF-A5A0-904734EB49AE}" type="presParOf" srcId="{8457F92F-46D6-44D2-8BE5-38DBDD7812DA}" destId="{F4A1B697-0A12-463D-A607-D2E0CAC1DA8A}" srcOrd="0" destOrd="0" presId="urn:microsoft.com/office/officeart/2008/layout/CaptionedPictures"/>
    <dgm:cxn modelId="{83B6469B-7994-4F3F-AD58-5A46A6E8EAAE}" type="presParOf" srcId="{8457F92F-46D6-44D2-8BE5-38DBDD7812DA}" destId="{D57B85A2-8EE6-475B-809E-FE589707DF20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93756E7-772D-4DF8-A4F3-C73FEC90CF5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BF218B37-5715-425A-968B-445413769DE6}">
      <dgm:prSet phldrT="[Text]" custT="1"/>
      <dgm:spPr/>
      <dgm:t>
        <a:bodyPr/>
        <a:lstStyle/>
        <a:p>
          <a:r>
            <a:rPr lang="bn-IN" sz="2800" dirty="0" smtClean="0"/>
            <a:t>শুভ হাল খাতা</a:t>
          </a:r>
          <a:endParaRPr lang="en-US" sz="2800" dirty="0"/>
        </a:p>
      </dgm:t>
    </dgm:pt>
    <dgm:pt modelId="{AE1ECEE5-7BC2-413F-A977-029DAE03F6F7}" type="parTrans" cxnId="{55BA72BA-7D1F-4756-ABA9-884E3975F76F}">
      <dgm:prSet/>
      <dgm:spPr/>
      <dgm:t>
        <a:bodyPr/>
        <a:lstStyle/>
        <a:p>
          <a:endParaRPr lang="en-US"/>
        </a:p>
      </dgm:t>
    </dgm:pt>
    <dgm:pt modelId="{65E08178-0C97-48BE-BEC4-6AC83E5CE038}" type="sibTrans" cxnId="{55BA72BA-7D1F-4756-ABA9-884E3975F76F}">
      <dgm:prSet/>
      <dgm:spPr/>
      <dgm:t>
        <a:bodyPr/>
        <a:lstStyle/>
        <a:p>
          <a:endParaRPr lang="en-US"/>
        </a:p>
      </dgm:t>
    </dgm:pt>
    <dgm:pt modelId="{1AE08992-5493-411A-8B88-2B323EE2BC51}" type="pres">
      <dgm:prSet presAssocID="{C93756E7-772D-4DF8-A4F3-C73FEC90CF5A}" presName="Name0" presStyleCnt="0">
        <dgm:presLayoutVars>
          <dgm:chMax/>
          <dgm:chPref/>
          <dgm:dir/>
        </dgm:presLayoutVars>
      </dgm:prSet>
      <dgm:spPr/>
    </dgm:pt>
    <dgm:pt modelId="{57A3AD88-0AE1-4279-9B66-36F9F807F3D4}" type="pres">
      <dgm:prSet presAssocID="{BF218B37-5715-425A-968B-445413769DE6}" presName="composite" presStyleCnt="0">
        <dgm:presLayoutVars>
          <dgm:chMax val="1"/>
          <dgm:chPref val="1"/>
        </dgm:presLayoutVars>
      </dgm:prSet>
      <dgm:spPr/>
    </dgm:pt>
    <dgm:pt modelId="{4E1AC84D-672E-44CF-88D4-EC499B69EFCB}" type="pres">
      <dgm:prSet presAssocID="{BF218B37-5715-425A-968B-445413769DE6}" presName="Accent" presStyleLbl="trAlignAcc1" presStyleIdx="0" presStyleCnt="1" custScaleX="198243" custScaleY="147763">
        <dgm:presLayoutVars>
          <dgm:chMax val="0"/>
          <dgm:chPref val="0"/>
        </dgm:presLayoutVars>
      </dgm:prSet>
      <dgm:spPr/>
    </dgm:pt>
    <dgm:pt modelId="{719FA3F2-C264-4CF3-94DE-B434354F03D0}" type="pres">
      <dgm:prSet presAssocID="{BF218B37-5715-425A-968B-445413769DE6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79DB0CA-E0D1-4AC7-AD65-F3A0A68A536D}" type="pres">
      <dgm:prSet presAssocID="{BF218B37-5715-425A-968B-445413769DE6}" presName="ChildComposite" presStyleCnt="0"/>
      <dgm:spPr/>
    </dgm:pt>
    <dgm:pt modelId="{7A1545AC-37B8-4375-8A5C-CAB869755D61}" type="pres">
      <dgm:prSet presAssocID="{BF218B37-5715-425A-968B-445413769DE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222FF29-3DF6-41D5-97DD-66EB22E7761E}" type="pres">
      <dgm:prSet presAssocID="{BF218B37-5715-425A-968B-445413769DE6}" presName="Parent" presStyleLbl="revTx" presStyleIdx="0" presStyleCnt="1" custScaleX="211854" custLinFactNeighborX="-4321" custLinFactNeighborY="5873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BA72BA-7D1F-4756-ABA9-884E3975F76F}" srcId="{C93756E7-772D-4DF8-A4F3-C73FEC90CF5A}" destId="{BF218B37-5715-425A-968B-445413769DE6}" srcOrd="0" destOrd="0" parTransId="{AE1ECEE5-7BC2-413F-A977-029DAE03F6F7}" sibTransId="{65E08178-0C97-48BE-BEC4-6AC83E5CE038}"/>
    <dgm:cxn modelId="{97488E6E-C7DA-40BA-9E0B-7F01D38F357D}" type="presOf" srcId="{BF218B37-5715-425A-968B-445413769DE6}" destId="{D222FF29-3DF6-41D5-97DD-66EB22E7761E}" srcOrd="0" destOrd="0" presId="urn:microsoft.com/office/officeart/2008/layout/CaptionedPictures"/>
    <dgm:cxn modelId="{9D4EBFDE-4EAC-4D8D-99B3-9E5D8AF455DE}" type="presOf" srcId="{C93756E7-772D-4DF8-A4F3-C73FEC90CF5A}" destId="{1AE08992-5493-411A-8B88-2B323EE2BC51}" srcOrd="0" destOrd="0" presId="urn:microsoft.com/office/officeart/2008/layout/CaptionedPictures"/>
    <dgm:cxn modelId="{C47E10FC-337A-4120-9A99-5A36495D8377}" type="presParOf" srcId="{1AE08992-5493-411A-8B88-2B323EE2BC51}" destId="{57A3AD88-0AE1-4279-9B66-36F9F807F3D4}" srcOrd="0" destOrd="0" presId="urn:microsoft.com/office/officeart/2008/layout/CaptionedPictures"/>
    <dgm:cxn modelId="{7D66CF4E-1172-48B1-B489-8FFD95AF2695}" type="presParOf" srcId="{57A3AD88-0AE1-4279-9B66-36F9F807F3D4}" destId="{4E1AC84D-672E-44CF-88D4-EC499B69EFCB}" srcOrd="0" destOrd="0" presId="urn:microsoft.com/office/officeart/2008/layout/CaptionedPictures"/>
    <dgm:cxn modelId="{5BDD42ED-E5CB-4040-92AB-EBE269FD6F55}" type="presParOf" srcId="{57A3AD88-0AE1-4279-9B66-36F9F807F3D4}" destId="{719FA3F2-C264-4CF3-94DE-B434354F03D0}" srcOrd="1" destOrd="0" presId="urn:microsoft.com/office/officeart/2008/layout/CaptionedPictures"/>
    <dgm:cxn modelId="{29E8346F-7DA0-4079-B28C-59A726D314CF}" type="presParOf" srcId="{57A3AD88-0AE1-4279-9B66-36F9F807F3D4}" destId="{879DB0CA-E0D1-4AC7-AD65-F3A0A68A536D}" srcOrd="2" destOrd="0" presId="urn:microsoft.com/office/officeart/2008/layout/CaptionedPictures"/>
    <dgm:cxn modelId="{191EB3B2-5881-4E89-B154-674FB52AC39A}" type="presParOf" srcId="{879DB0CA-E0D1-4AC7-AD65-F3A0A68A536D}" destId="{7A1545AC-37B8-4375-8A5C-CAB869755D61}" srcOrd="0" destOrd="0" presId="urn:microsoft.com/office/officeart/2008/layout/CaptionedPictures"/>
    <dgm:cxn modelId="{5B797D3C-66CC-42A5-9321-9E8EB401B0CA}" type="presParOf" srcId="{879DB0CA-E0D1-4AC7-AD65-F3A0A68A536D}" destId="{D222FF29-3DF6-41D5-97DD-66EB22E7761E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F39E3D5-6082-4F57-8E1E-D6EB007E2B34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6956ABCF-D587-4D0F-892F-E03062094F96}">
      <dgm:prSet phldrT="[Text]"/>
      <dgm:spPr/>
      <dgm:t>
        <a:bodyPr/>
        <a:lstStyle/>
        <a:p>
          <a:r>
            <a:rPr lang="bn-IN" dirty="0" smtClean="0"/>
            <a:t>লাঠি খেলা</a:t>
          </a:r>
          <a:endParaRPr lang="en-US" dirty="0"/>
        </a:p>
      </dgm:t>
    </dgm:pt>
    <dgm:pt modelId="{370486F5-B6B7-4335-BE65-1153747211F8}" type="parTrans" cxnId="{9937995D-657F-456C-B8AD-0DDFD1B3573B}">
      <dgm:prSet/>
      <dgm:spPr/>
      <dgm:t>
        <a:bodyPr/>
        <a:lstStyle/>
        <a:p>
          <a:endParaRPr lang="en-US"/>
        </a:p>
      </dgm:t>
    </dgm:pt>
    <dgm:pt modelId="{3E9313B7-FAFC-4EBC-9428-463D27AF1BC9}" type="sibTrans" cxnId="{9937995D-657F-456C-B8AD-0DDFD1B3573B}">
      <dgm:prSet/>
      <dgm:spPr/>
      <dgm:t>
        <a:bodyPr/>
        <a:lstStyle/>
        <a:p>
          <a:endParaRPr lang="en-US"/>
        </a:p>
      </dgm:t>
    </dgm:pt>
    <dgm:pt modelId="{35D9452F-2392-48A3-893B-922B472BFFA9}" type="pres">
      <dgm:prSet presAssocID="{4F39E3D5-6082-4F57-8E1E-D6EB007E2B34}" presName="Name0" presStyleCnt="0">
        <dgm:presLayoutVars>
          <dgm:chMax/>
          <dgm:chPref/>
          <dgm:dir/>
        </dgm:presLayoutVars>
      </dgm:prSet>
      <dgm:spPr/>
    </dgm:pt>
    <dgm:pt modelId="{2C1BE12A-4BB4-49CE-8877-321457AC73E2}" type="pres">
      <dgm:prSet presAssocID="{6956ABCF-D587-4D0F-892F-E03062094F96}" presName="composite" presStyleCnt="0">
        <dgm:presLayoutVars>
          <dgm:chMax val="1"/>
          <dgm:chPref val="1"/>
        </dgm:presLayoutVars>
      </dgm:prSet>
      <dgm:spPr/>
    </dgm:pt>
    <dgm:pt modelId="{BD684D99-EF2B-477D-8820-2B3838859FE5}" type="pres">
      <dgm:prSet presAssocID="{6956ABCF-D587-4D0F-892F-E03062094F96}" presName="Accent" presStyleLbl="trAlignAcc1" presStyleIdx="0" presStyleCnt="1" custScaleX="183527">
        <dgm:presLayoutVars>
          <dgm:chMax val="0"/>
          <dgm:chPref val="0"/>
        </dgm:presLayoutVars>
      </dgm:prSet>
      <dgm:spPr/>
    </dgm:pt>
    <dgm:pt modelId="{98DF1B7E-EDC9-45AE-8E46-930CBFE6C474}" type="pres">
      <dgm:prSet presAssocID="{6956ABCF-D587-4D0F-892F-E03062094F96}" presName="Image" presStyleLbl="alignImgPlace1" presStyleIdx="0" presStyleCnt="1" custScaleX="203918" custScaleY="11533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6D2BBDCA-C4D7-4E22-A17D-A40425D950AB}" type="pres">
      <dgm:prSet presAssocID="{6956ABCF-D587-4D0F-892F-E03062094F96}" presName="ChildComposite" presStyleCnt="0"/>
      <dgm:spPr/>
    </dgm:pt>
    <dgm:pt modelId="{1B8DD24D-004E-4C77-A36A-9D73FAC9367D}" type="pres">
      <dgm:prSet presAssocID="{6956ABCF-D587-4D0F-892F-E03062094F9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5B589A8-1986-431E-9A2B-419980C96C96}" type="pres">
      <dgm:prSet presAssocID="{6956ABCF-D587-4D0F-892F-E03062094F96}" presName="Parent" presStyleLbl="revTx" presStyleIdx="0" presStyleCnt="1" custScaleX="135424" custScaleY="85787" custLinFactNeighborX="1348" custLinFactNeighborY="1751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37995D-657F-456C-B8AD-0DDFD1B3573B}" srcId="{4F39E3D5-6082-4F57-8E1E-D6EB007E2B34}" destId="{6956ABCF-D587-4D0F-892F-E03062094F96}" srcOrd="0" destOrd="0" parTransId="{370486F5-B6B7-4335-BE65-1153747211F8}" sibTransId="{3E9313B7-FAFC-4EBC-9428-463D27AF1BC9}"/>
    <dgm:cxn modelId="{376F345B-CA08-43BC-B229-D41659691880}" type="presOf" srcId="{4F39E3D5-6082-4F57-8E1E-D6EB007E2B34}" destId="{35D9452F-2392-48A3-893B-922B472BFFA9}" srcOrd="0" destOrd="0" presId="urn:microsoft.com/office/officeart/2008/layout/CaptionedPictures"/>
    <dgm:cxn modelId="{2CFD7D9D-FCA8-4C56-9FA8-9C2CC62E911B}" type="presOf" srcId="{6956ABCF-D587-4D0F-892F-E03062094F96}" destId="{05B589A8-1986-431E-9A2B-419980C96C96}" srcOrd="0" destOrd="0" presId="urn:microsoft.com/office/officeart/2008/layout/CaptionedPictures"/>
    <dgm:cxn modelId="{6781A4B3-A093-4C37-A5C9-03529856DE17}" type="presParOf" srcId="{35D9452F-2392-48A3-893B-922B472BFFA9}" destId="{2C1BE12A-4BB4-49CE-8877-321457AC73E2}" srcOrd="0" destOrd="0" presId="urn:microsoft.com/office/officeart/2008/layout/CaptionedPictures"/>
    <dgm:cxn modelId="{0C4A3D0D-A8D4-4826-8C2B-E7EB5D63745D}" type="presParOf" srcId="{2C1BE12A-4BB4-49CE-8877-321457AC73E2}" destId="{BD684D99-EF2B-477D-8820-2B3838859FE5}" srcOrd="0" destOrd="0" presId="urn:microsoft.com/office/officeart/2008/layout/CaptionedPictures"/>
    <dgm:cxn modelId="{13DCB4DD-B90D-4F0A-9BCC-54E509A76CCE}" type="presParOf" srcId="{2C1BE12A-4BB4-49CE-8877-321457AC73E2}" destId="{98DF1B7E-EDC9-45AE-8E46-930CBFE6C474}" srcOrd="1" destOrd="0" presId="urn:microsoft.com/office/officeart/2008/layout/CaptionedPictures"/>
    <dgm:cxn modelId="{7409B188-B6F9-4AA4-90D0-CE8097E116A9}" type="presParOf" srcId="{2C1BE12A-4BB4-49CE-8877-321457AC73E2}" destId="{6D2BBDCA-C4D7-4E22-A17D-A40425D950AB}" srcOrd="2" destOrd="0" presId="urn:microsoft.com/office/officeart/2008/layout/CaptionedPictures"/>
    <dgm:cxn modelId="{AA3C81FE-A1DA-40F6-8990-494A26A3E616}" type="presParOf" srcId="{6D2BBDCA-C4D7-4E22-A17D-A40425D950AB}" destId="{1B8DD24D-004E-4C77-A36A-9D73FAC9367D}" srcOrd="0" destOrd="0" presId="urn:microsoft.com/office/officeart/2008/layout/CaptionedPictures"/>
    <dgm:cxn modelId="{B68BC8BE-5245-42E7-9964-9EC6B46A6F66}" type="presParOf" srcId="{6D2BBDCA-C4D7-4E22-A17D-A40425D950AB}" destId="{05B589A8-1986-431E-9A2B-419980C96C9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79DB084-C4B7-4A4A-A98F-66B81DCC5B93}" type="doc">
      <dgm:prSet loTypeId="urn:microsoft.com/office/officeart/2008/layout/PictureGrid" loCatId="picture" qsTypeId="urn:microsoft.com/office/officeart/2005/8/quickstyle/3d3" qsCatId="3D" csTypeId="urn:microsoft.com/office/officeart/2005/8/colors/accent1_2" csCatId="accent1" phldr="1"/>
      <dgm:spPr/>
    </dgm:pt>
    <dgm:pt modelId="{28FB1B25-F194-4BFD-8E2A-6E3DF90EA87B}">
      <dgm:prSet phldrT="[Text]" custT="1"/>
      <dgm:spPr/>
      <dgm:t>
        <a:bodyPr/>
        <a:lstStyle/>
        <a:p>
          <a:r>
            <a:rPr lang="bn-IN" sz="2000" dirty="0" smtClean="0"/>
            <a:t>        </a:t>
          </a:r>
          <a:r>
            <a:rPr lang="bn-IN" sz="2400" dirty="0" smtClean="0"/>
            <a:t>ষাড়ের লড়াই</a:t>
          </a:r>
          <a:endParaRPr lang="en-US" sz="2400" dirty="0"/>
        </a:p>
      </dgm:t>
    </dgm:pt>
    <dgm:pt modelId="{2E4C978A-B0FE-4DC8-97D2-895E856E69DF}" type="parTrans" cxnId="{84318921-4B37-446D-9F56-526564220C40}">
      <dgm:prSet/>
      <dgm:spPr/>
      <dgm:t>
        <a:bodyPr/>
        <a:lstStyle/>
        <a:p>
          <a:endParaRPr lang="en-US"/>
        </a:p>
      </dgm:t>
    </dgm:pt>
    <dgm:pt modelId="{C11A904E-57C7-4515-AB48-DA8239801341}" type="sibTrans" cxnId="{84318921-4B37-446D-9F56-526564220C40}">
      <dgm:prSet/>
      <dgm:spPr/>
      <dgm:t>
        <a:bodyPr/>
        <a:lstStyle/>
        <a:p>
          <a:endParaRPr lang="en-US"/>
        </a:p>
      </dgm:t>
    </dgm:pt>
    <dgm:pt modelId="{27ACB25D-BF44-4C8A-9783-A6E7BD49B2F1}" type="pres">
      <dgm:prSet presAssocID="{779DB084-C4B7-4A4A-A98F-66B81DCC5B93}" presName="Name0" presStyleCnt="0">
        <dgm:presLayoutVars>
          <dgm:dir/>
        </dgm:presLayoutVars>
      </dgm:prSet>
      <dgm:spPr/>
    </dgm:pt>
    <dgm:pt modelId="{3FCE72CB-DF06-43D9-A291-0057AAB35741}" type="pres">
      <dgm:prSet presAssocID="{28FB1B25-F194-4BFD-8E2A-6E3DF90EA87B}" presName="composite" presStyleCnt="0"/>
      <dgm:spPr/>
    </dgm:pt>
    <dgm:pt modelId="{227E19E3-5C02-48BD-A987-A2A0D990035F}" type="pres">
      <dgm:prSet presAssocID="{28FB1B25-F194-4BFD-8E2A-6E3DF90EA87B}" presName="rect2" presStyleLbl="revTx" presStyleIdx="0" presStyleCnt="1" custScaleX="149757" custScaleY="119406" custLinFactY="-2040" custLinFactNeighborX="-308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38739-0007-4F4C-BAF2-0618CADA17D7}" type="pres">
      <dgm:prSet presAssocID="{28FB1B25-F194-4BFD-8E2A-6E3DF90EA87B}" presName="rect1" presStyleLbl="alignImgPlace1" presStyleIdx="0" presStyleCnt="1" custScaleX="149633" custScaleY="134496" custLinFactNeighborX="-74" custLinFactNeighborY="68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93D5D59E-1D69-4E1D-A165-EFD66E452492}" type="presOf" srcId="{779DB084-C4B7-4A4A-A98F-66B81DCC5B93}" destId="{27ACB25D-BF44-4C8A-9783-A6E7BD49B2F1}" srcOrd="0" destOrd="0" presId="urn:microsoft.com/office/officeart/2008/layout/PictureGrid"/>
    <dgm:cxn modelId="{84FDB68D-990C-4C67-A0DD-F0B075528A6C}" type="presOf" srcId="{28FB1B25-F194-4BFD-8E2A-6E3DF90EA87B}" destId="{227E19E3-5C02-48BD-A987-A2A0D990035F}" srcOrd="0" destOrd="0" presId="urn:microsoft.com/office/officeart/2008/layout/PictureGrid"/>
    <dgm:cxn modelId="{84318921-4B37-446D-9F56-526564220C40}" srcId="{779DB084-C4B7-4A4A-A98F-66B81DCC5B93}" destId="{28FB1B25-F194-4BFD-8E2A-6E3DF90EA87B}" srcOrd="0" destOrd="0" parTransId="{2E4C978A-B0FE-4DC8-97D2-895E856E69DF}" sibTransId="{C11A904E-57C7-4515-AB48-DA8239801341}"/>
    <dgm:cxn modelId="{10AE0996-6604-4F34-A9C6-281C2AC29484}" type="presParOf" srcId="{27ACB25D-BF44-4C8A-9783-A6E7BD49B2F1}" destId="{3FCE72CB-DF06-43D9-A291-0057AAB35741}" srcOrd="0" destOrd="0" presId="urn:microsoft.com/office/officeart/2008/layout/PictureGrid"/>
    <dgm:cxn modelId="{C0E495F9-ABCE-49E1-A85E-D8A598CD2C11}" type="presParOf" srcId="{3FCE72CB-DF06-43D9-A291-0057AAB35741}" destId="{227E19E3-5C02-48BD-A987-A2A0D990035F}" srcOrd="0" destOrd="0" presId="urn:microsoft.com/office/officeart/2008/layout/PictureGrid"/>
    <dgm:cxn modelId="{6FDA4BC4-CCB4-453D-A1DA-113BFCE0CD4D}" type="presParOf" srcId="{3FCE72CB-DF06-43D9-A291-0057AAB35741}" destId="{23F38739-0007-4F4C-BAF2-0618CADA17D7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4EB7B9-C2E1-4349-8830-FC63922481F3}" type="doc">
      <dgm:prSet loTypeId="urn:microsoft.com/office/officeart/2008/layout/PictureGrid" loCatId="picture" qsTypeId="urn:microsoft.com/office/officeart/2005/8/quickstyle/3d3" qsCatId="3D" csTypeId="urn:microsoft.com/office/officeart/2005/8/colors/accent1_2" csCatId="accent1" phldr="1"/>
      <dgm:spPr/>
    </dgm:pt>
    <dgm:pt modelId="{00E5B921-B644-45E7-BF6A-6572AAA4054D}">
      <dgm:prSet phldrT="[Text]" custT="1"/>
      <dgm:spPr/>
      <dgm:t>
        <a:bodyPr/>
        <a:lstStyle/>
        <a:p>
          <a:r>
            <a:rPr lang="bn-IN" sz="2800" dirty="0" smtClean="0"/>
            <a:t>হাডুডু খেলা</a:t>
          </a:r>
          <a:endParaRPr lang="en-US" sz="2800" dirty="0"/>
        </a:p>
      </dgm:t>
    </dgm:pt>
    <dgm:pt modelId="{12A7E619-AD39-4342-A846-0BF7CDFEE7C5}" type="parTrans" cxnId="{7E26329D-9AE8-4795-9DFD-9F1790E0CE2D}">
      <dgm:prSet/>
      <dgm:spPr/>
      <dgm:t>
        <a:bodyPr/>
        <a:lstStyle/>
        <a:p>
          <a:endParaRPr lang="en-US"/>
        </a:p>
      </dgm:t>
    </dgm:pt>
    <dgm:pt modelId="{052E9EE2-8EAA-478B-8A3F-E9EB87274B78}" type="sibTrans" cxnId="{7E26329D-9AE8-4795-9DFD-9F1790E0CE2D}">
      <dgm:prSet/>
      <dgm:spPr/>
      <dgm:t>
        <a:bodyPr/>
        <a:lstStyle/>
        <a:p>
          <a:endParaRPr lang="en-US"/>
        </a:p>
      </dgm:t>
    </dgm:pt>
    <dgm:pt modelId="{E5771A77-19B9-4354-A3AA-383CD3670BA6}" type="pres">
      <dgm:prSet presAssocID="{1F4EB7B9-C2E1-4349-8830-FC63922481F3}" presName="Name0" presStyleCnt="0">
        <dgm:presLayoutVars>
          <dgm:dir/>
        </dgm:presLayoutVars>
      </dgm:prSet>
      <dgm:spPr/>
    </dgm:pt>
    <dgm:pt modelId="{03864043-93F3-4A62-8450-670EB7C73328}" type="pres">
      <dgm:prSet presAssocID="{00E5B921-B644-45E7-BF6A-6572AAA4054D}" presName="composite" presStyleCnt="0"/>
      <dgm:spPr/>
    </dgm:pt>
    <dgm:pt modelId="{02325EE4-2366-40DE-9ACC-A4F07971F156}" type="pres">
      <dgm:prSet presAssocID="{00E5B921-B644-45E7-BF6A-6572AAA4054D}" presName="rect2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0EA7C-E75A-4518-9F37-34895120078B}" type="pres">
      <dgm:prSet presAssocID="{00E5B921-B644-45E7-BF6A-6572AAA4054D}" presName="rect1" presStyleLbl="alignImgPlace1" presStyleIdx="0" presStyleCnt="1" custScaleX="179408" custScaleY="112104" custLinFactNeighborX="-6652" custLinFactNeighborY="47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</dgm:ptLst>
  <dgm:cxnLst>
    <dgm:cxn modelId="{60BE942F-79DA-4D2B-9FA3-8968C0CB7C37}" type="presOf" srcId="{1F4EB7B9-C2E1-4349-8830-FC63922481F3}" destId="{E5771A77-19B9-4354-A3AA-383CD3670BA6}" srcOrd="0" destOrd="0" presId="urn:microsoft.com/office/officeart/2008/layout/PictureGrid"/>
    <dgm:cxn modelId="{7E26329D-9AE8-4795-9DFD-9F1790E0CE2D}" srcId="{1F4EB7B9-C2E1-4349-8830-FC63922481F3}" destId="{00E5B921-B644-45E7-BF6A-6572AAA4054D}" srcOrd="0" destOrd="0" parTransId="{12A7E619-AD39-4342-A846-0BF7CDFEE7C5}" sibTransId="{052E9EE2-8EAA-478B-8A3F-E9EB87274B78}"/>
    <dgm:cxn modelId="{1D76B2F0-C210-46BF-86FC-9CAFB99AF15F}" type="presOf" srcId="{00E5B921-B644-45E7-BF6A-6572AAA4054D}" destId="{02325EE4-2366-40DE-9ACC-A4F07971F156}" srcOrd="0" destOrd="0" presId="urn:microsoft.com/office/officeart/2008/layout/PictureGrid"/>
    <dgm:cxn modelId="{BC11E969-F913-43D8-A0D2-6A39C597A093}" type="presParOf" srcId="{E5771A77-19B9-4354-A3AA-383CD3670BA6}" destId="{03864043-93F3-4A62-8450-670EB7C73328}" srcOrd="0" destOrd="0" presId="urn:microsoft.com/office/officeart/2008/layout/PictureGrid"/>
    <dgm:cxn modelId="{0483B287-AEF7-46DC-B534-EEC78C57738A}" type="presParOf" srcId="{03864043-93F3-4A62-8450-670EB7C73328}" destId="{02325EE4-2366-40DE-9ACC-A4F07971F156}" srcOrd="0" destOrd="0" presId="urn:microsoft.com/office/officeart/2008/layout/PictureGrid"/>
    <dgm:cxn modelId="{AF85D10A-A6A3-49D7-9D68-580AEAF49797}" type="presParOf" srcId="{03864043-93F3-4A62-8450-670EB7C73328}" destId="{2130EA7C-E75A-4518-9F37-34895120078B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3A7D929-2654-423F-A9D4-C0AA8AB4D44A}" type="doc">
      <dgm:prSet loTypeId="urn:microsoft.com/office/officeart/2008/layout/PictureGrid" loCatId="picture" qsTypeId="urn:microsoft.com/office/officeart/2005/8/quickstyle/3d3" qsCatId="3D" csTypeId="urn:microsoft.com/office/officeart/2005/8/colors/accent1_2" csCatId="accent1" phldr="1"/>
      <dgm:spPr/>
    </dgm:pt>
    <dgm:pt modelId="{082EB547-1C92-4FE2-B821-B38025A3D889}">
      <dgm:prSet phldrT="[Text]"/>
      <dgm:spPr/>
      <dgm:t>
        <a:bodyPr/>
        <a:lstStyle/>
        <a:p>
          <a:r>
            <a:rPr lang="bn-IN" dirty="0" smtClean="0"/>
            <a:t> ঘর ঘর খেলা</a:t>
          </a:r>
          <a:endParaRPr lang="en-US" dirty="0"/>
        </a:p>
      </dgm:t>
    </dgm:pt>
    <dgm:pt modelId="{B7AF9ACC-3148-4954-9ABA-E7FEBC950593}" type="parTrans" cxnId="{D4B3AF7E-67E9-4CEF-B9C4-C38E7E806F4D}">
      <dgm:prSet/>
      <dgm:spPr/>
      <dgm:t>
        <a:bodyPr/>
        <a:lstStyle/>
        <a:p>
          <a:endParaRPr lang="en-US"/>
        </a:p>
      </dgm:t>
    </dgm:pt>
    <dgm:pt modelId="{EF28678B-7C4D-4CBC-87CD-C512AA1AA6AA}" type="sibTrans" cxnId="{D4B3AF7E-67E9-4CEF-B9C4-C38E7E806F4D}">
      <dgm:prSet/>
      <dgm:spPr/>
      <dgm:t>
        <a:bodyPr/>
        <a:lstStyle/>
        <a:p>
          <a:endParaRPr lang="en-US"/>
        </a:p>
      </dgm:t>
    </dgm:pt>
    <dgm:pt modelId="{809BFAEC-9012-4BA0-A9D9-3EC0FB5CB3F6}" type="pres">
      <dgm:prSet presAssocID="{B3A7D929-2654-423F-A9D4-C0AA8AB4D44A}" presName="Name0" presStyleCnt="0">
        <dgm:presLayoutVars>
          <dgm:dir/>
        </dgm:presLayoutVars>
      </dgm:prSet>
      <dgm:spPr/>
    </dgm:pt>
    <dgm:pt modelId="{6DB50D32-6EA3-4888-BCD7-02B1DDD2564C}" type="pres">
      <dgm:prSet presAssocID="{082EB547-1C92-4FE2-B821-B38025A3D889}" presName="composite" presStyleCnt="0"/>
      <dgm:spPr/>
    </dgm:pt>
    <dgm:pt modelId="{8C02A121-E912-47E3-A6B3-62A9DBF5AC97}" type="pres">
      <dgm:prSet presAssocID="{082EB547-1C92-4FE2-B821-B38025A3D889}" presName="rect2" presStyleLbl="revTx" presStyleIdx="0" presStyleCnt="1" custScaleX="147776" custScaleY="140512" custLinFactNeighborX="-462" custLinFactNeighborY="-15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E6519-75D6-4B62-B56B-114D03BAF9AF}" type="pres">
      <dgm:prSet presAssocID="{082EB547-1C92-4FE2-B821-B38025A3D889}" presName="rect1" presStyleLbl="alignImgPlace1" presStyleIdx="0" presStyleCnt="1" custScaleX="179853" custScaleY="1059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</dgm:ptLst>
  <dgm:cxnLst>
    <dgm:cxn modelId="{D4B3AF7E-67E9-4CEF-B9C4-C38E7E806F4D}" srcId="{B3A7D929-2654-423F-A9D4-C0AA8AB4D44A}" destId="{082EB547-1C92-4FE2-B821-B38025A3D889}" srcOrd="0" destOrd="0" parTransId="{B7AF9ACC-3148-4954-9ABA-E7FEBC950593}" sibTransId="{EF28678B-7C4D-4CBC-87CD-C512AA1AA6AA}"/>
    <dgm:cxn modelId="{C7A804B4-F26B-4F7A-8626-E562C21CD66C}" type="presOf" srcId="{B3A7D929-2654-423F-A9D4-C0AA8AB4D44A}" destId="{809BFAEC-9012-4BA0-A9D9-3EC0FB5CB3F6}" srcOrd="0" destOrd="0" presId="urn:microsoft.com/office/officeart/2008/layout/PictureGrid"/>
    <dgm:cxn modelId="{7AEA5A91-D771-4C4F-9E41-10DF0CF25CA0}" type="presOf" srcId="{082EB547-1C92-4FE2-B821-B38025A3D889}" destId="{8C02A121-E912-47E3-A6B3-62A9DBF5AC97}" srcOrd="0" destOrd="0" presId="urn:microsoft.com/office/officeart/2008/layout/PictureGrid"/>
    <dgm:cxn modelId="{FB68B556-F2DB-4541-9DE1-29B5D1603AA9}" type="presParOf" srcId="{809BFAEC-9012-4BA0-A9D9-3EC0FB5CB3F6}" destId="{6DB50D32-6EA3-4888-BCD7-02B1DDD2564C}" srcOrd="0" destOrd="0" presId="urn:microsoft.com/office/officeart/2008/layout/PictureGrid"/>
    <dgm:cxn modelId="{233F4334-6460-4873-B48A-EA869D0C2865}" type="presParOf" srcId="{6DB50D32-6EA3-4888-BCD7-02B1DDD2564C}" destId="{8C02A121-E912-47E3-A6B3-62A9DBF5AC97}" srcOrd="0" destOrd="0" presId="urn:microsoft.com/office/officeart/2008/layout/PictureGrid"/>
    <dgm:cxn modelId="{374ED669-7CFE-4D6F-B15C-B4EBDA99EC3F}" type="presParOf" srcId="{6DB50D32-6EA3-4888-BCD7-02B1DDD2564C}" destId="{1C6E6519-75D6-4B62-B56B-114D03BAF9AF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70A3814-AB54-44F7-8D8F-65E836D5F0A6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E29032A2-1402-4661-8E34-1AD23B1B0CD2}">
      <dgm:prSet phldrT="[Text]" custT="1"/>
      <dgm:spPr/>
      <dgm:t>
        <a:bodyPr/>
        <a:lstStyle/>
        <a:p>
          <a:r>
            <a:rPr lang="bn-IN" sz="2000" dirty="0" smtClean="0"/>
            <a:t>               </a:t>
          </a:r>
          <a:r>
            <a:rPr lang="bn-IN" sz="2400" dirty="0" smtClean="0"/>
            <a:t>লাঠিখেলা</a:t>
          </a:r>
          <a:endParaRPr lang="en-US" sz="2400" dirty="0"/>
        </a:p>
      </dgm:t>
    </dgm:pt>
    <dgm:pt modelId="{E84E75AE-AF6A-43B9-8B87-D46377CC7E2F}" type="parTrans" cxnId="{B644719D-41D9-4402-8DC4-F7E800E8216A}">
      <dgm:prSet/>
      <dgm:spPr/>
      <dgm:t>
        <a:bodyPr/>
        <a:lstStyle/>
        <a:p>
          <a:endParaRPr lang="en-US"/>
        </a:p>
      </dgm:t>
    </dgm:pt>
    <dgm:pt modelId="{016789F3-6482-4CC5-B764-F5B71D7F04C2}" type="sibTrans" cxnId="{B644719D-41D9-4402-8DC4-F7E800E8216A}">
      <dgm:prSet/>
      <dgm:spPr/>
      <dgm:t>
        <a:bodyPr/>
        <a:lstStyle/>
        <a:p>
          <a:endParaRPr lang="en-US"/>
        </a:p>
      </dgm:t>
    </dgm:pt>
    <dgm:pt modelId="{7DE91723-4914-4414-B81B-6D745AD0C8D0}" type="pres">
      <dgm:prSet presAssocID="{570A3814-AB54-44F7-8D8F-65E836D5F0A6}" presName="Name0" presStyleCnt="0">
        <dgm:presLayoutVars>
          <dgm:dir/>
        </dgm:presLayoutVars>
      </dgm:prSet>
      <dgm:spPr/>
    </dgm:pt>
    <dgm:pt modelId="{5612143A-6EAB-49BB-96CE-F630067A5722}" type="pres">
      <dgm:prSet presAssocID="{E29032A2-1402-4661-8E34-1AD23B1B0CD2}" presName="composite" presStyleCnt="0"/>
      <dgm:spPr/>
    </dgm:pt>
    <dgm:pt modelId="{B7B60FF0-0337-4868-BA7F-751CA13212C6}" type="pres">
      <dgm:prSet presAssocID="{E29032A2-1402-4661-8E34-1AD23B1B0CD2}" presName="rect2" presStyleLbl="revTx" presStyleIdx="0" presStyleCnt="1" custScaleX="143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0E375-A685-4267-83CF-3E1A6A4C5B31}" type="pres">
      <dgm:prSet presAssocID="{E29032A2-1402-4661-8E34-1AD23B1B0CD2}" presName="rect1" presStyleLbl="alignImgPlace1" presStyleIdx="0" presStyleCnt="1" custScaleX="148042" custScaleY="112787" custLinFactNeighborX="3481" custLinFactNeighborY="39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14E5C400-0245-495F-8788-3F6E87F9DDF8}" type="presOf" srcId="{E29032A2-1402-4661-8E34-1AD23B1B0CD2}" destId="{B7B60FF0-0337-4868-BA7F-751CA13212C6}" srcOrd="0" destOrd="0" presId="urn:microsoft.com/office/officeart/2008/layout/PictureGrid"/>
    <dgm:cxn modelId="{B644719D-41D9-4402-8DC4-F7E800E8216A}" srcId="{570A3814-AB54-44F7-8D8F-65E836D5F0A6}" destId="{E29032A2-1402-4661-8E34-1AD23B1B0CD2}" srcOrd="0" destOrd="0" parTransId="{E84E75AE-AF6A-43B9-8B87-D46377CC7E2F}" sibTransId="{016789F3-6482-4CC5-B764-F5B71D7F04C2}"/>
    <dgm:cxn modelId="{89A4CE33-0B3B-4E64-A59D-4859017D3C2A}" type="presOf" srcId="{570A3814-AB54-44F7-8D8F-65E836D5F0A6}" destId="{7DE91723-4914-4414-B81B-6D745AD0C8D0}" srcOrd="0" destOrd="0" presId="urn:microsoft.com/office/officeart/2008/layout/PictureGrid"/>
    <dgm:cxn modelId="{0915C570-2B19-493A-83DB-DAB546B6124C}" type="presParOf" srcId="{7DE91723-4914-4414-B81B-6D745AD0C8D0}" destId="{5612143A-6EAB-49BB-96CE-F630067A5722}" srcOrd="0" destOrd="0" presId="urn:microsoft.com/office/officeart/2008/layout/PictureGrid"/>
    <dgm:cxn modelId="{BCDEDAB3-EC28-46B2-9F09-12BA7AA981EB}" type="presParOf" srcId="{5612143A-6EAB-49BB-96CE-F630067A5722}" destId="{B7B60FF0-0337-4868-BA7F-751CA13212C6}" srcOrd="0" destOrd="0" presId="urn:microsoft.com/office/officeart/2008/layout/PictureGrid"/>
    <dgm:cxn modelId="{6935AB2A-DABF-4609-BB36-EC3018F19681}" type="presParOf" srcId="{5612143A-6EAB-49BB-96CE-F630067A5722}" destId="{D3F0E375-A685-4267-83CF-3E1A6A4C5B31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83245BD-D8AF-44B1-A703-DD8C360C0FF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1A8400-3CC1-4FDD-BF4B-FCACC643B673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mtClean="0">
              <a:solidFill>
                <a:sysClr val="windowText" lastClr="000000"/>
              </a:solidFill>
            </a:rPr>
            <a:t>মূল্যায়ন</a:t>
          </a:r>
          <a:endParaRPr lang="en-US">
            <a:solidFill>
              <a:sysClr val="windowText" lastClr="000000"/>
            </a:solidFill>
          </a:endParaRPr>
        </a:p>
      </dgm:t>
    </dgm:pt>
    <dgm:pt modelId="{761D67C8-20F8-4E1D-8B71-0547A814AC67}" type="parTrans" cxnId="{769BC206-A822-46A7-AE7E-11BE03A56254}">
      <dgm:prSet/>
      <dgm:spPr/>
      <dgm:t>
        <a:bodyPr/>
        <a:lstStyle/>
        <a:p>
          <a:endParaRPr lang="en-US"/>
        </a:p>
      </dgm:t>
    </dgm:pt>
    <dgm:pt modelId="{BA837CAC-C87A-4D40-9C5D-2BFD882C90B3}" type="sibTrans" cxnId="{769BC206-A822-46A7-AE7E-11BE03A56254}">
      <dgm:prSet/>
      <dgm:spPr/>
      <dgm:t>
        <a:bodyPr/>
        <a:lstStyle/>
        <a:p>
          <a:endParaRPr lang="en-US"/>
        </a:p>
      </dgm:t>
    </dgm:pt>
    <dgm:pt modelId="{57152E69-F04C-4986-8588-A82DBCE8BCCE}" type="pres">
      <dgm:prSet presAssocID="{883245BD-D8AF-44B1-A703-DD8C360C0FF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43335E-9190-4465-BD78-FB038B387C06}" type="pres">
      <dgm:prSet presAssocID="{883245BD-D8AF-44B1-A703-DD8C360C0FFA}" presName="arrow" presStyleLbl="bgShp" presStyleIdx="0" presStyleCnt="1"/>
      <dgm:spPr>
        <a:solidFill>
          <a:srgbClr val="FF99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21BE25FF-0387-4F53-934E-33897C00570C}" type="pres">
      <dgm:prSet presAssocID="{883245BD-D8AF-44B1-A703-DD8C360C0FFA}" presName="linearProcess" presStyleCnt="0"/>
      <dgm:spPr/>
    </dgm:pt>
    <dgm:pt modelId="{D170C6F0-4572-4318-9E98-131A60437759}" type="pres">
      <dgm:prSet presAssocID="{8C1A8400-3CC1-4FDD-BF4B-FCACC643B673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B0CC6E-1098-4A5C-89FE-DA22AD48086B}" type="presOf" srcId="{8C1A8400-3CC1-4FDD-BF4B-FCACC643B673}" destId="{D170C6F0-4572-4318-9E98-131A60437759}" srcOrd="0" destOrd="0" presId="urn:microsoft.com/office/officeart/2005/8/layout/hProcess9"/>
    <dgm:cxn modelId="{C0FDDD11-3351-4CCA-8A47-5DF36D325FD6}" type="presOf" srcId="{883245BD-D8AF-44B1-A703-DD8C360C0FFA}" destId="{57152E69-F04C-4986-8588-A82DBCE8BCCE}" srcOrd="0" destOrd="0" presId="urn:microsoft.com/office/officeart/2005/8/layout/hProcess9"/>
    <dgm:cxn modelId="{769BC206-A822-46A7-AE7E-11BE03A56254}" srcId="{883245BD-D8AF-44B1-A703-DD8C360C0FFA}" destId="{8C1A8400-3CC1-4FDD-BF4B-FCACC643B673}" srcOrd="0" destOrd="0" parTransId="{761D67C8-20F8-4E1D-8B71-0547A814AC67}" sibTransId="{BA837CAC-C87A-4D40-9C5D-2BFD882C90B3}"/>
    <dgm:cxn modelId="{F01F1ECB-4578-4BB2-99C1-0C0B441423A2}" type="presParOf" srcId="{57152E69-F04C-4986-8588-A82DBCE8BCCE}" destId="{BB43335E-9190-4465-BD78-FB038B387C06}" srcOrd="0" destOrd="0" presId="urn:microsoft.com/office/officeart/2005/8/layout/hProcess9"/>
    <dgm:cxn modelId="{470E1341-8BED-4D7B-A0B1-217CE6C9377A}" type="presParOf" srcId="{57152E69-F04C-4986-8588-A82DBCE8BCCE}" destId="{21BE25FF-0387-4F53-934E-33897C00570C}" srcOrd="1" destOrd="0" presId="urn:microsoft.com/office/officeart/2005/8/layout/hProcess9"/>
    <dgm:cxn modelId="{1E19633C-FAE6-440B-88DA-F568EE75752C}" type="presParOf" srcId="{21BE25FF-0387-4F53-934E-33897C00570C}" destId="{D170C6F0-4572-4318-9E98-131A60437759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>
    <a:ln w="57150">
      <a:solidFill>
        <a:schemeClr val="accent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96F4E7-4F06-4654-975A-74630842ABDB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AABFC6D5-54B7-4F47-9CFE-F1EFCED85211}">
      <dgm:prSet custT="1"/>
      <dgm:spPr>
        <a:solidFill>
          <a:schemeClr val="bg1"/>
        </a:solidFill>
        <a:ln w="38100">
          <a:solidFill>
            <a:srgbClr val="00B0F0"/>
          </a:solidFill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5400" dirty="0" err="1" smtClean="0">
              <a:solidFill>
                <a:sysClr val="windowText" lastClr="000000"/>
              </a:solidFill>
            </a:rPr>
            <a:t>পাঠ</a:t>
          </a:r>
          <a:r>
            <a:rPr lang="en-US" sz="5400" dirty="0" smtClean="0">
              <a:solidFill>
                <a:sysClr val="windowText" lastClr="000000"/>
              </a:solidFill>
            </a:rPr>
            <a:t> </a:t>
          </a:r>
          <a:r>
            <a:rPr lang="bn-IN" sz="5400" dirty="0" smtClean="0">
              <a:solidFill>
                <a:sysClr val="windowText" lastClr="000000"/>
              </a:solidFill>
            </a:rPr>
            <a:t>পরিচিতি</a:t>
          </a:r>
          <a:endParaRPr lang="en-US" sz="5400" dirty="0">
            <a:solidFill>
              <a:sysClr val="windowText" lastClr="000000"/>
            </a:solidFill>
          </a:endParaRPr>
        </a:p>
      </dgm:t>
    </dgm:pt>
    <dgm:pt modelId="{6062D82F-D3D5-4219-B1B7-E48A27D342A5}" type="parTrans" cxnId="{3AFD8209-3C58-43C4-9259-58DA6561C00D}">
      <dgm:prSet/>
      <dgm:spPr/>
      <dgm:t>
        <a:bodyPr/>
        <a:lstStyle/>
        <a:p>
          <a:endParaRPr lang="en-US"/>
        </a:p>
      </dgm:t>
    </dgm:pt>
    <dgm:pt modelId="{B170872F-CABC-4106-876A-5010A52864E5}" type="sibTrans" cxnId="{3AFD8209-3C58-43C4-9259-58DA6561C00D}">
      <dgm:prSet/>
      <dgm:spPr/>
      <dgm:t>
        <a:bodyPr/>
        <a:lstStyle/>
        <a:p>
          <a:endParaRPr lang="en-US"/>
        </a:p>
      </dgm:t>
    </dgm:pt>
    <dgm:pt modelId="{10CC1079-8114-4461-9EB6-B9DE814AE013}" type="pres">
      <dgm:prSet presAssocID="{3D96F4E7-4F06-4654-975A-74630842ABD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6496B7-0DA0-43C7-AEB2-1A99278E9C6B}" type="pres">
      <dgm:prSet presAssocID="{3D96F4E7-4F06-4654-975A-74630842ABDB}" presName="arrow" presStyleLbl="bgShp" presStyleIdx="0" presStyleCnt="1" custLinFactNeighborX="373" custLinFactNeighborY="0"/>
      <dgm:spPr>
        <a:solidFill>
          <a:srgbClr val="FF99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97D9B8E0-3349-488F-A64D-C5C372BF0A1F}" type="pres">
      <dgm:prSet presAssocID="{3D96F4E7-4F06-4654-975A-74630842ABDB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0426717-984E-495D-9E26-8C6ED1CF862F}" type="pres">
      <dgm:prSet presAssocID="{AABFC6D5-54B7-4F47-9CFE-F1EFCED85211}" presName="textNode" presStyleLbl="node1" presStyleIdx="0" presStyleCnt="1" custScaleX="127230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D8209-3C58-43C4-9259-58DA6561C00D}" srcId="{3D96F4E7-4F06-4654-975A-74630842ABDB}" destId="{AABFC6D5-54B7-4F47-9CFE-F1EFCED85211}" srcOrd="0" destOrd="0" parTransId="{6062D82F-D3D5-4219-B1B7-E48A27D342A5}" sibTransId="{B170872F-CABC-4106-876A-5010A52864E5}"/>
    <dgm:cxn modelId="{4D839664-6D9F-45B2-8902-4C96360B0DA2}" type="presOf" srcId="{AABFC6D5-54B7-4F47-9CFE-F1EFCED85211}" destId="{A0426717-984E-495D-9E26-8C6ED1CF862F}" srcOrd="0" destOrd="0" presId="urn:microsoft.com/office/officeart/2005/8/layout/hProcess9"/>
    <dgm:cxn modelId="{DAEE3F2E-B48A-452D-9AB3-8817E896A4B6}" type="presOf" srcId="{3D96F4E7-4F06-4654-975A-74630842ABDB}" destId="{10CC1079-8114-4461-9EB6-B9DE814AE013}" srcOrd="0" destOrd="0" presId="urn:microsoft.com/office/officeart/2005/8/layout/hProcess9"/>
    <dgm:cxn modelId="{825672C5-0020-4862-8B0B-20BAF454BE81}" type="presParOf" srcId="{10CC1079-8114-4461-9EB6-B9DE814AE013}" destId="{066496B7-0DA0-43C7-AEB2-1A99278E9C6B}" srcOrd="0" destOrd="0" presId="urn:microsoft.com/office/officeart/2005/8/layout/hProcess9"/>
    <dgm:cxn modelId="{1D46F1AA-E8C0-438B-B51C-100247E1EE64}" type="presParOf" srcId="{10CC1079-8114-4461-9EB6-B9DE814AE013}" destId="{97D9B8E0-3349-488F-A64D-C5C372BF0A1F}" srcOrd="1" destOrd="0" presId="urn:microsoft.com/office/officeart/2005/8/layout/hProcess9"/>
    <dgm:cxn modelId="{DC2CE770-2D5B-49BE-9176-4DC54EE24C58}" type="presParOf" srcId="{97D9B8E0-3349-488F-A64D-C5C372BF0A1F}" destId="{A0426717-984E-495D-9E26-8C6ED1CF862F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E9AB71E-E712-4AD6-AE8F-BF45CA7586E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7F7E2D0-B082-483C-9866-F4DEA51F155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mtClean="0"/>
            <a:t>১।বাংলাদেশের সংস্কৃতি বলতে মূলত কোন সংস্কৃতিকে বোঝায়?</a:t>
          </a:r>
          <a:endParaRPr lang="en-US"/>
        </a:p>
      </dgm:t>
    </dgm:pt>
    <dgm:pt modelId="{DC44796F-3455-4E59-8ABC-EF9883524983}" type="parTrans" cxnId="{DCB53786-868A-434A-8E35-5851D1EC66AC}">
      <dgm:prSet/>
      <dgm:spPr/>
      <dgm:t>
        <a:bodyPr/>
        <a:lstStyle/>
        <a:p>
          <a:endParaRPr lang="en-US"/>
        </a:p>
      </dgm:t>
    </dgm:pt>
    <dgm:pt modelId="{F51DFB5C-19BC-42D9-BDAC-4E3582680FF4}" type="sibTrans" cxnId="{DCB53786-868A-434A-8E35-5851D1EC66AC}">
      <dgm:prSet/>
      <dgm:spPr/>
      <dgm:t>
        <a:bodyPr/>
        <a:lstStyle/>
        <a:p>
          <a:endParaRPr lang="en-US"/>
        </a:p>
      </dgm:t>
    </dgm:pt>
    <dgm:pt modelId="{7FF1C94D-DF89-4097-99FE-4A57C44CCC1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mtClean="0"/>
            <a:t>২। ‘সমাজের শৈশবকালই হচ্ছে গ্রামীন গোষ্টী’-উক্তিটি কার?</a:t>
          </a:r>
          <a:endParaRPr lang="en-US"/>
        </a:p>
      </dgm:t>
    </dgm:pt>
    <dgm:pt modelId="{6265720C-33E9-4D1B-9075-8B76C29F06EB}" type="parTrans" cxnId="{CB0B524E-19FC-46A0-B4BF-B11016A51E8C}">
      <dgm:prSet/>
      <dgm:spPr/>
      <dgm:t>
        <a:bodyPr/>
        <a:lstStyle/>
        <a:p>
          <a:endParaRPr lang="en-US"/>
        </a:p>
      </dgm:t>
    </dgm:pt>
    <dgm:pt modelId="{33B13787-D893-4441-A3FD-9D830E09F0E9}" type="sibTrans" cxnId="{CB0B524E-19FC-46A0-B4BF-B11016A51E8C}">
      <dgm:prSet/>
      <dgm:spPr/>
      <dgm:t>
        <a:bodyPr/>
        <a:lstStyle/>
        <a:p>
          <a:endParaRPr lang="en-US"/>
        </a:p>
      </dgm:t>
    </dgm:pt>
    <dgm:pt modelId="{ECB239EC-5FC4-4302-8203-91ECD739C64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mtClean="0"/>
            <a:t>৩।লোকসংস্কৃতি কী?</a:t>
          </a:r>
          <a:endParaRPr lang="en-US"/>
        </a:p>
      </dgm:t>
    </dgm:pt>
    <dgm:pt modelId="{C3C15AB0-8DE7-488D-8148-7BF47ACCA820}" type="parTrans" cxnId="{E179F985-DA39-4279-908F-BCBF26D42DD3}">
      <dgm:prSet/>
      <dgm:spPr/>
      <dgm:t>
        <a:bodyPr/>
        <a:lstStyle/>
        <a:p>
          <a:endParaRPr lang="en-US"/>
        </a:p>
      </dgm:t>
    </dgm:pt>
    <dgm:pt modelId="{6AC8345F-5218-4936-A534-E467B9E10984}" type="sibTrans" cxnId="{E179F985-DA39-4279-908F-BCBF26D42DD3}">
      <dgm:prSet/>
      <dgm:spPr/>
      <dgm:t>
        <a:bodyPr/>
        <a:lstStyle/>
        <a:p>
          <a:endParaRPr lang="en-US"/>
        </a:p>
      </dgm:t>
    </dgm:pt>
    <dgm:pt modelId="{7769FBDD-9877-4584-A11A-62D880A4D31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mtClean="0"/>
            <a:t>৪।লোকসাহিত্য কী?                                       </a:t>
          </a:r>
          <a:endParaRPr lang="en-US"/>
        </a:p>
      </dgm:t>
    </dgm:pt>
    <dgm:pt modelId="{90303275-7A31-421B-A34A-5A084A930BDA}" type="parTrans" cxnId="{40FCF114-CC39-4E6F-85E3-14575BF42C05}">
      <dgm:prSet/>
      <dgm:spPr/>
      <dgm:t>
        <a:bodyPr/>
        <a:lstStyle/>
        <a:p>
          <a:endParaRPr lang="en-US"/>
        </a:p>
      </dgm:t>
    </dgm:pt>
    <dgm:pt modelId="{0E68856A-A223-4F9E-A808-65FB9FBC2E48}" type="sibTrans" cxnId="{40FCF114-CC39-4E6F-85E3-14575BF42C05}">
      <dgm:prSet/>
      <dgm:spPr/>
      <dgm:t>
        <a:bodyPr/>
        <a:lstStyle/>
        <a:p>
          <a:endParaRPr lang="en-US"/>
        </a:p>
      </dgm:t>
    </dgm:pt>
    <dgm:pt modelId="{D44BFA83-857D-4A22-883B-A2CE09D950E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smtClean="0"/>
            <a:t>৫।বাংলাদেশের গ্রামের প্রধান অর্থব্যবস্থা কী? </a:t>
          </a:r>
          <a:endParaRPr lang="en-US"/>
        </a:p>
      </dgm:t>
    </dgm:pt>
    <dgm:pt modelId="{7B7AD8FB-E94E-485B-99FA-00EFA9C795CB}" type="parTrans" cxnId="{D3035B2F-D69B-405B-8A4D-573F59023421}">
      <dgm:prSet/>
      <dgm:spPr/>
      <dgm:t>
        <a:bodyPr/>
        <a:lstStyle/>
        <a:p>
          <a:endParaRPr lang="en-US"/>
        </a:p>
      </dgm:t>
    </dgm:pt>
    <dgm:pt modelId="{CF2981A5-E42E-41CE-9BC5-E310D7ED0676}" type="sibTrans" cxnId="{D3035B2F-D69B-405B-8A4D-573F59023421}">
      <dgm:prSet/>
      <dgm:spPr/>
      <dgm:t>
        <a:bodyPr/>
        <a:lstStyle/>
        <a:p>
          <a:endParaRPr lang="en-US"/>
        </a:p>
      </dgm:t>
    </dgm:pt>
    <dgm:pt modelId="{765F8533-6428-4261-8AC2-1252CEAF06D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dirty="0" smtClean="0"/>
            <a:t>৬।বাংলাদেশের গ্রামীন সংস্কৃতিতে কোনটির প্রাধান্য বিদ্যমান?                     </a:t>
          </a:r>
          <a:endParaRPr lang="en-US" dirty="0"/>
        </a:p>
      </dgm:t>
    </dgm:pt>
    <dgm:pt modelId="{DB7210D3-F344-4438-B72E-D046AC4B76C6}" type="parTrans" cxnId="{F153EDA8-72C5-4678-9B50-0CACFEDBA408}">
      <dgm:prSet/>
      <dgm:spPr/>
      <dgm:t>
        <a:bodyPr/>
        <a:lstStyle/>
        <a:p>
          <a:endParaRPr lang="en-US"/>
        </a:p>
      </dgm:t>
    </dgm:pt>
    <dgm:pt modelId="{CF3D88DE-6847-4C45-9B6E-CDFECE0B9F89}" type="sibTrans" cxnId="{F153EDA8-72C5-4678-9B50-0CACFEDBA408}">
      <dgm:prSet/>
      <dgm:spPr/>
      <dgm:t>
        <a:bodyPr/>
        <a:lstStyle/>
        <a:p>
          <a:endParaRPr lang="en-US"/>
        </a:p>
      </dgm:t>
    </dgm:pt>
    <dgm:pt modelId="{DD2D0364-DC76-4CE6-B419-21B0B16EDFC3}" type="pres">
      <dgm:prSet presAssocID="{EE9AB71E-E712-4AD6-AE8F-BF45CA7586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FC1FE5-A66B-40F7-AF8F-B2811D49506F}" type="pres">
      <dgm:prSet presAssocID="{67F7E2D0-B082-483C-9866-F4DEA51F155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9C57C-A574-4447-A1D6-B9EC97C7CAD4}" type="pres">
      <dgm:prSet presAssocID="{F51DFB5C-19BC-42D9-BDAC-4E3582680FF4}" presName="spacer" presStyleCnt="0"/>
      <dgm:spPr/>
    </dgm:pt>
    <dgm:pt modelId="{0F2E7BFB-F369-488C-AC2C-FF7B448EEDFF}" type="pres">
      <dgm:prSet presAssocID="{7FF1C94D-DF89-4097-99FE-4A57C44CCC1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A1493-0D18-4E6E-B939-C39CF7A76EC7}" type="pres">
      <dgm:prSet presAssocID="{33B13787-D893-4441-A3FD-9D830E09F0E9}" presName="spacer" presStyleCnt="0"/>
      <dgm:spPr/>
    </dgm:pt>
    <dgm:pt modelId="{D7DB5D38-1417-4762-B0B9-16AB5331CDF2}" type="pres">
      <dgm:prSet presAssocID="{ECB239EC-5FC4-4302-8203-91ECD739C64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DD34D-AD17-447D-9670-9D16F3B04E6F}" type="pres">
      <dgm:prSet presAssocID="{6AC8345F-5218-4936-A534-E467B9E10984}" presName="spacer" presStyleCnt="0"/>
      <dgm:spPr/>
    </dgm:pt>
    <dgm:pt modelId="{AD6011B6-612B-4615-858A-589D710FF17A}" type="pres">
      <dgm:prSet presAssocID="{7769FBDD-9877-4584-A11A-62D880A4D31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756F2-C044-48FF-A458-F0CBFA61DDBF}" type="pres">
      <dgm:prSet presAssocID="{0E68856A-A223-4F9E-A808-65FB9FBC2E48}" presName="spacer" presStyleCnt="0"/>
      <dgm:spPr/>
    </dgm:pt>
    <dgm:pt modelId="{DA8A2322-FA95-47EF-9E74-1B962A83DA57}" type="pres">
      <dgm:prSet presAssocID="{D44BFA83-857D-4A22-883B-A2CE09D950E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8DCB5-2F74-43EF-844E-D1D243EBEF89}" type="pres">
      <dgm:prSet presAssocID="{CF2981A5-E42E-41CE-9BC5-E310D7ED0676}" presName="spacer" presStyleCnt="0"/>
      <dgm:spPr/>
    </dgm:pt>
    <dgm:pt modelId="{3C1C478B-80DD-48D2-B573-1CA0A34F4BFF}" type="pres">
      <dgm:prSet presAssocID="{765F8533-6428-4261-8AC2-1252CEAF06D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BCA07A-BCFC-4369-BAEC-D992D3E40016}" type="presOf" srcId="{67F7E2D0-B082-483C-9866-F4DEA51F1553}" destId="{9BFC1FE5-A66B-40F7-AF8F-B2811D49506F}" srcOrd="0" destOrd="0" presId="urn:microsoft.com/office/officeart/2005/8/layout/vList2"/>
    <dgm:cxn modelId="{CB0B524E-19FC-46A0-B4BF-B11016A51E8C}" srcId="{EE9AB71E-E712-4AD6-AE8F-BF45CA7586E7}" destId="{7FF1C94D-DF89-4097-99FE-4A57C44CCC1B}" srcOrd="1" destOrd="0" parTransId="{6265720C-33E9-4D1B-9075-8B76C29F06EB}" sibTransId="{33B13787-D893-4441-A3FD-9D830E09F0E9}"/>
    <dgm:cxn modelId="{DCB53786-868A-434A-8E35-5851D1EC66AC}" srcId="{EE9AB71E-E712-4AD6-AE8F-BF45CA7586E7}" destId="{67F7E2D0-B082-483C-9866-F4DEA51F1553}" srcOrd="0" destOrd="0" parTransId="{DC44796F-3455-4E59-8ABC-EF9883524983}" sibTransId="{F51DFB5C-19BC-42D9-BDAC-4E3582680FF4}"/>
    <dgm:cxn modelId="{E65C8E64-1E66-4322-8915-A3E5F8CD076F}" type="presOf" srcId="{7769FBDD-9877-4584-A11A-62D880A4D315}" destId="{AD6011B6-612B-4615-858A-589D710FF17A}" srcOrd="0" destOrd="0" presId="urn:microsoft.com/office/officeart/2005/8/layout/vList2"/>
    <dgm:cxn modelId="{071D66FF-DB83-4107-8E86-FC2712A19A3C}" type="presOf" srcId="{7FF1C94D-DF89-4097-99FE-4A57C44CCC1B}" destId="{0F2E7BFB-F369-488C-AC2C-FF7B448EEDFF}" srcOrd="0" destOrd="0" presId="urn:microsoft.com/office/officeart/2005/8/layout/vList2"/>
    <dgm:cxn modelId="{87FA392F-F85D-4909-A1EF-D285C793735B}" type="presOf" srcId="{D44BFA83-857D-4A22-883B-A2CE09D950EE}" destId="{DA8A2322-FA95-47EF-9E74-1B962A83DA57}" srcOrd="0" destOrd="0" presId="urn:microsoft.com/office/officeart/2005/8/layout/vList2"/>
    <dgm:cxn modelId="{8E027DC8-9E48-45D3-8764-7B572EF221DE}" type="presOf" srcId="{EE9AB71E-E712-4AD6-AE8F-BF45CA7586E7}" destId="{DD2D0364-DC76-4CE6-B419-21B0B16EDFC3}" srcOrd="0" destOrd="0" presId="urn:microsoft.com/office/officeart/2005/8/layout/vList2"/>
    <dgm:cxn modelId="{1E46B634-9946-44C6-99F3-7A3A320FD73E}" type="presOf" srcId="{ECB239EC-5FC4-4302-8203-91ECD739C640}" destId="{D7DB5D38-1417-4762-B0B9-16AB5331CDF2}" srcOrd="0" destOrd="0" presId="urn:microsoft.com/office/officeart/2005/8/layout/vList2"/>
    <dgm:cxn modelId="{F153EDA8-72C5-4678-9B50-0CACFEDBA408}" srcId="{EE9AB71E-E712-4AD6-AE8F-BF45CA7586E7}" destId="{765F8533-6428-4261-8AC2-1252CEAF06DB}" srcOrd="5" destOrd="0" parTransId="{DB7210D3-F344-4438-B72E-D046AC4B76C6}" sibTransId="{CF3D88DE-6847-4C45-9B6E-CDFECE0B9F89}"/>
    <dgm:cxn modelId="{40FCF114-CC39-4E6F-85E3-14575BF42C05}" srcId="{EE9AB71E-E712-4AD6-AE8F-BF45CA7586E7}" destId="{7769FBDD-9877-4584-A11A-62D880A4D315}" srcOrd="3" destOrd="0" parTransId="{90303275-7A31-421B-A34A-5A084A930BDA}" sibTransId="{0E68856A-A223-4F9E-A808-65FB9FBC2E48}"/>
    <dgm:cxn modelId="{D3035B2F-D69B-405B-8A4D-573F59023421}" srcId="{EE9AB71E-E712-4AD6-AE8F-BF45CA7586E7}" destId="{D44BFA83-857D-4A22-883B-A2CE09D950EE}" srcOrd="4" destOrd="0" parTransId="{7B7AD8FB-E94E-485B-99FA-00EFA9C795CB}" sibTransId="{CF2981A5-E42E-41CE-9BC5-E310D7ED0676}"/>
    <dgm:cxn modelId="{E179F985-DA39-4279-908F-BCBF26D42DD3}" srcId="{EE9AB71E-E712-4AD6-AE8F-BF45CA7586E7}" destId="{ECB239EC-5FC4-4302-8203-91ECD739C640}" srcOrd="2" destOrd="0" parTransId="{C3C15AB0-8DE7-488D-8148-7BF47ACCA820}" sibTransId="{6AC8345F-5218-4936-A534-E467B9E10984}"/>
    <dgm:cxn modelId="{BEAD993A-9035-4664-89E6-437FD8BF4374}" type="presOf" srcId="{765F8533-6428-4261-8AC2-1252CEAF06DB}" destId="{3C1C478B-80DD-48D2-B573-1CA0A34F4BFF}" srcOrd="0" destOrd="0" presId="urn:microsoft.com/office/officeart/2005/8/layout/vList2"/>
    <dgm:cxn modelId="{60285672-8A38-4675-8C12-BE4DD64AB36B}" type="presParOf" srcId="{DD2D0364-DC76-4CE6-B419-21B0B16EDFC3}" destId="{9BFC1FE5-A66B-40F7-AF8F-B2811D49506F}" srcOrd="0" destOrd="0" presId="urn:microsoft.com/office/officeart/2005/8/layout/vList2"/>
    <dgm:cxn modelId="{08D81265-CB57-4935-9C03-B0DDF8BFA381}" type="presParOf" srcId="{DD2D0364-DC76-4CE6-B419-21B0B16EDFC3}" destId="{9B69C57C-A574-4447-A1D6-B9EC97C7CAD4}" srcOrd="1" destOrd="0" presId="urn:microsoft.com/office/officeart/2005/8/layout/vList2"/>
    <dgm:cxn modelId="{07F47C82-55E3-45C8-9848-8B396C3000F0}" type="presParOf" srcId="{DD2D0364-DC76-4CE6-B419-21B0B16EDFC3}" destId="{0F2E7BFB-F369-488C-AC2C-FF7B448EEDFF}" srcOrd="2" destOrd="0" presId="urn:microsoft.com/office/officeart/2005/8/layout/vList2"/>
    <dgm:cxn modelId="{7F15470A-EB6A-43A0-989A-391F093D42E3}" type="presParOf" srcId="{DD2D0364-DC76-4CE6-B419-21B0B16EDFC3}" destId="{ED5A1493-0D18-4E6E-B939-C39CF7A76EC7}" srcOrd="3" destOrd="0" presId="urn:microsoft.com/office/officeart/2005/8/layout/vList2"/>
    <dgm:cxn modelId="{D98F31A9-87F1-4396-B458-43FF0ADE759C}" type="presParOf" srcId="{DD2D0364-DC76-4CE6-B419-21B0B16EDFC3}" destId="{D7DB5D38-1417-4762-B0B9-16AB5331CDF2}" srcOrd="4" destOrd="0" presId="urn:microsoft.com/office/officeart/2005/8/layout/vList2"/>
    <dgm:cxn modelId="{C3899886-8482-4C5F-8738-F98539BC5DB7}" type="presParOf" srcId="{DD2D0364-DC76-4CE6-B419-21B0B16EDFC3}" destId="{7F4DD34D-AD17-447D-9670-9D16F3B04E6F}" srcOrd="5" destOrd="0" presId="urn:microsoft.com/office/officeart/2005/8/layout/vList2"/>
    <dgm:cxn modelId="{1C65AFC8-85FA-4259-A5EF-230DDD3C5AC4}" type="presParOf" srcId="{DD2D0364-DC76-4CE6-B419-21B0B16EDFC3}" destId="{AD6011B6-612B-4615-858A-589D710FF17A}" srcOrd="6" destOrd="0" presId="urn:microsoft.com/office/officeart/2005/8/layout/vList2"/>
    <dgm:cxn modelId="{AF8DCE7B-5C2D-41B4-BEDE-C4BC5D6209AF}" type="presParOf" srcId="{DD2D0364-DC76-4CE6-B419-21B0B16EDFC3}" destId="{CCB756F2-C044-48FF-A458-F0CBFA61DDBF}" srcOrd="7" destOrd="0" presId="urn:microsoft.com/office/officeart/2005/8/layout/vList2"/>
    <dgm:cxn modelId="{F248392C-6796-42C3-9817-BBE8A45F160E}" type="presParOf" srcId="{DD2D0364-DC76-4CE6-B419-21B0B16EDFC3}" destId="{DA8A2322-FA95-47EF-9E74-1B962A83DA57}" srcOrd="8" destOrd="0" presId="urn:microsoft.com/office/officeart/2005/8/layout/vList2"/>
    <dgm:cxn modelId="{11847810-3C7B-4968-B92D-E976DDE219A3}" type="presParOf" srcId="{DD2D0364-DC76-4CE6-B419-21B0B16EDFC3}" destId="{E9C8DCB5-2F74-43EF-844E-D1D243EBEF89}" srcOrd="9" destOrd="0" presId="urn:microsoft.com/office/officeart/2005/8/layout/vList2"/>
    <dgm:cxn modelId="{797ADBF5-22B8-4122-8EBA-FA303D69156B}" type="presParOf" srcId="{DD2D0364-DC76-4CE6-B419-21B0B16EDFC3}" destId="{3C1C478B-80DD-48D2-B573-1CA0A34F4BF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D4F3B07-319E-4341-B10E-7C5BDDC16B04}" type="doc">
      <dgm:prSet loTypeId="urn:microsoft.com/office/officeart/2005/8/layout/hProcess9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C722AB-E42D-427E-9D03-532D4CD07867}">
      <dgm:prSet/>
      <dgm:spPr/>
      <dgm:t>
        <a:bodyPr/>
        <a:lstStyle/>
        <a:p>
          <a:pPr rtl="0"/>
          <a:r>
            <a:rPr lang="bn-IN" dirty="0" smtClean="0"/>
            <a:t>আগামী দিনের পাঠ পরিকল্পনা</a:t>
          </a:r>
          <a:endParaRPr lang="en-US" dirty="0"/>
        </a:p>
      </dgm:t>
    </dgm:pt>
    <dgm:pt modelId="{5E59E7B5-7B47-4054-B2C5-282D2ED07D85}" type="parTrans" cxnId="{32D24F15-6959-40D1-BFF2-7B5A1A2048B5}">
      <dgm:prSet/>
      <dgm:spPr/>
      <dgm:t>
        <a:bodyPr/>
        <a:lstStyle/>
        <a:p>
          <a:endParaRPr lang="en-US"/>
        </a:p>
      </dgm:t>
    </dgm:pt>
    <dgm:pt modelId="{1911DF06-A69B-4714-B5F6-482D1278D1B0}" type="sibTrans" cxnId="{32D24F15-6959-40D1-BFF2-7B5A1A2048B5}">
      <dgm:prSet/>
      <dgm:spPr/>
      <dgm:t>
        <a:bodyPr/>
        <a:lstStyle/>
        <a:p>
          <a:endParaRPr lang="en-US"/>
        </a:p>
      </dgm:t>
    </dgm:pt>
    <dgm:pt modelId="{FFE3D179-1F88-48D7-BA60-B6FEAF44EEB4}" type="pres">
      <dgm:prSet presAssocID="{ED4F3B07-319E-4341-B10E-7C5BDDC16B0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3E31EE-A971-4DA3-A4BA-ECEEE50B4FBA}" type="pres">
      <dgm:prSet presAssocID="{ED4F3B07-319E-4341-B10E-7C5BDDC16B04}" presName="arrow" presStyleLbl="bgShp" presStyleIdx="0" presStyleCnt="1" custScaleX="107539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E3BB82BB-2073-4F92-BCE4-2E887D763248}" type="pres">
      <dgm:prSet presAssocID="{ED4F3B07-319E-4341-B10E-7C5BDDC16B04}" presName="linearProcess" presStyleCnt="0"/>
      <dgm:spPr/>
      <dgm:t>
        <a:bodyPr/>
        <a:lstStyle/>
        <a:p>
          <a:endParaRPr lang="en-US"/>
        </a:p>
      </dgm:t>
    </dgm:pt>
    <dgm:pt modelId="{4829DD85-8659-4E75-B237-20B23943A188}" type="pres">
      <dgm:prSet presAssocID="{C4C722AB-E42D-427E-9D03-532D4CD07867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031BA0-52BE-42D0-8434-47D39D32DCC2}" type="presOf" srcId="{C4C722AB-E42D-427E-9D03-532D4CD07867}" destId="{4829DD85-8659-4E75-B237-20B23943A188}" srcOrd="0" destOrd="0" presId="urn:microsoft.com/office/officeart/2005/8/layout/hProcess9"/>
    <dgm:cxn modelId="{32D24F15-6959-40D1-BFF2-7B5A1A2048B5}" srcId="{ED4F3B07-319E-4341-B10E-7C5BDDC16B04}" destId="{C4C722AB-E42D-427E-9D03-532D4CD07867}" srcOrd="0" destOrd="0" parTransId="{5E59E7B5-7B47-4054-B2C5-282D2ED07D85}" sibTransId="{1911DF06-A69B-4714-B5F6-482D1278D1B0}"/>
    <dgm:cxn modelId="{F721EB26-ED9C-40D7-86CE-30986ECB3A46}" type="presOf" srcId="{ED4F3B07-319E-4341-B10E-7C5BDDC16B04}" destId="{FFE3D179-1F88-48D7-BA60-B6FEAF44EEB4}" srcOrd="0" destOrd="0" presId="urn:microsoft.com/office/officeart/2005/8/layout/hProcess9"/>
    <dgm:cxn modelId="{55EEC8A6-78ED-4533-A442-48B5D9FB2869}" type="presParOf" srcId="{FFE3D179-1F88-48D7-BA60-B6FEAF44EEB4}" destId="{963E31EE-A971-4DA3-A4BA-ECEEE50B4FBA}" srcOrd="0" destOrd="0" presId="urn:microsoft.com/office/officeart/2005/8/layout/hProcess9"/>
    <dgm:cxn modelId="{4BA5725F-5086-4174-AD6F-34CC5249A594}" type="presParOf" srcId="{FFE3D179-1F88-48D7-BA60-B6FEAF44EEB4}" destId="{E3BB82BB-2073-4F92-BCE4-2E887D763248}" srcOrd="1" destOrd="0" presId="urn:microsoft.com/office/officeart/2005/8/layout/hProcess9"/>
    <dgm:cxn modelId="{BF8A0C10-77C3-4ECD-8863-7629E7014EAF}" type="presParOf" srcId="{E3BB82BB-2073-4F92-BCE4-2E887D763248}" destId="{4829DD85-8659-4E75-B237-20B23943A188}" srcOrd="0" destOrd="0" presId="urn:microsoft.com/office/officeart/2005/8/layout/hProcess9"/>
  </dgm:cxnLst>
  <dgm:bg>
    <a:solidFill>
      <a:srgbClr val="00B050"/>
    </a:solidFill>
  </dgm:bg>
  <dgm:whole>
    <a:ln w="76200"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D4F1EAFB-1C24-44A6-A1DA-36E615A27B03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4DDCE2-5764-4EAA-8AE2-0CE0B6B63DF3}">
      <dgm:prSet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dirty="0" smtClean="0">
              <a:solidFill>
                <a:sysClr val="windowText" lastClr="000000"/>
              </a:solidFill>
            </a:rPr>
            <a:t>বাংলাদেশের নগর সংস্কৃতি</a:t>
          </a:r>
          <a:endParaRPr lang="en-US" dirty="0">
            <a:solidFill>
              <a:sysClr val="windowText" lastClr="000000"/>
            </a:solidFill>
          </a:endParaRPr>
        </a:p>
      </dgm:t>
    </dgm:pt>
    <dgm:pt modelId="{498D02BD-81BB-4E2A-8631-B842BF5AEADD}" type="parTrans" cxnId="{7AE6CA28-ACAC-4858-9199-433B83481A00}">
      <dgm:prSet/>
      <dgm:spPr/>
      <dgm:t>
        <a:bodyPr/>
        <a:lstStyle/>
        <a:p>
          <a:endParaRPr lang="en-US"/>
        </a:p>
      </dgm:t>
    </dgm:pt>
    <dgm:pt modelId="{BEA25FD9-CDC2-43DB-8A56-EDF6ABFBA7F1}" type="sibTrans" cxnId="{7AE6CA28-ACAC-4858-9199-433B83481A00}">
      <dgm:prSet/>
      <dgm:spPr/>
      <dgm:t>
        <a:bodyPr/>
        <a:lstStyle/>
        <a:p>
          <a:endParaRPr lang="en-US"/>
        </a:p>
      </dgm:t>
    </dgm:pt>
    <dgm:pt modelId="{42A0AA40-02B9-406D-A529-2CF90876107F}" type="pres">
      <dgm:prSet presAssocID="{D4F1EAFB-1C24-44A6-A1DA-36E615A27B0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874EEDB-FF35-435D-A5A2-C8D0DB8A9802}" type="pres">
      <dgm:prSet presAssocID="{A44DDCE2-5764-4EAA-8AE2-0CE0B6B63DF3}" presName="horFlow" presStyleCnt="0"/>
      <dgm:spPr/>
      <dgm:t>
        <a:bodyPr/>
        <a:lstStyle/>
        <a:p>
          <a:endParaRPr lang="en-US"/>
        </a:p>
      </dgm:t>
    </dgm:pt>
    <dgm:pt modelId="{981B070E-3B00-439D-B3B3-81E8B210EC57}" type="pres">
      <dgm:prSet presAssocID="{A44DDCE2-5764-4EAA-8AE2-0CE0B6B63DF3}" presName="bigChev" presStyleLbl="node1" presStyleIdx="0" presStyleCnt="1" custScaleX="166744"/>
      <dgm:spPr/>
      <dgm:t>
        <a:bodyPr/>
        <a:lstStyle/>
        <a:p>
          <a:endParaRPr lang="en-US"/>
        </a:p>
      </dgm:t>
    </dgm:pt>
  </dgm:ptLst>
  <dgm:cxnLst>
    <dgm:cxn modelId="{7AE6CA28-ACAC-4858-9199-433B83481A00}" srcId="{D4F1EAFB-1C24-44A6-A1DA-36E615A27B03}" destId="{A44DDCE2-5764-4EAA-8AE2-0CE0B6B63DF3}" srcOrd="0" destOrd="0" parTransId="{498D02BD-81BB-4E2A-8631-B842BF5AEADD}" sibTransId="{BEA25FD9-CDC2-43DB-8A56-EDF6ABFBA7F1}"/>
    <dgm:cxn modelId="{8FDB67B4-9001-4B2F-B660-6A013FD23872}" type="presOf" srcId="{D4F1EAFB-1C24-44A6-A1DA-36E615A27B03}" destId="{42A0AA40-02B9-406D-A529-2CF90876107F}" srcOrd="0" destOrd="0" presId="urn:microsoft.com/office/officeart/2005/8/layout/lProcess3"/>
    <dgm:cxn modelId="{3CE9155E-412B-4DC1-AF28-915DA594E51F}" type="presOf" srcId="{A44DDCE2-5764-4EAA-8AE2-0CE0B6B63DF3}" destId="{981B070E-3B00-439D-B3B3-81E8B210EC57}" srcOrd="0" destOrd="0" presId="urn:microsoft.com/office/officeart/2005/8/layout/lProcess3"/>
    <dgm:cxn modelId="{6982EC9E-75EC-4E3B-A407-FE298ABE7E6E}" type="presParOf" srcId="{42A0AA40-02B9-406D-A529-2CF90876107F}" destId="{4874EEDB-FF35-435D-A5A2-C8D0DB8A9802}" srcOrd="0" destOrd="0" presId="urn:microsoft.com/office/officeart/2005/8/layout/lProcess3"/>
    <dgm:cxn modelId="{43BCDB87-C7CC-41F4-9AC2-238C9C2D210F}" type="presParOf" srcId="{4874EEDB-FF35-435D-A5A2-C8D0DB8A9802}" destId="{981B070E-3B00-439D-B3B3-81E8B210EC57}" srcOrd="0" destOrd="0" presId="urn:microsoft.com/office/officeart/2005/8/layout/lProcess3"/>
  </dgm:cxnLst>
  <dgm:bg>
    <a:blipFill>
      <a:blip xmlns:r="http://schemas.openxmlformats.org/officeDocument/2006/relationships" r:embed="rId1"/>
      <a:tile tx="0" ty="0" sx="100000" sy="100000" flip="none" algn="tl"/>
    </a:blip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D36648D7-024D-4B84-B670-D089F45BA35A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64E75ABB-1611-4DBE-8EAE-EDC3FF5BB640}">
      <dgm:prSet phldrT="[Text]" custT="1"/>
      <dgm:spPr>
        <a:solidFill>
          <a:schemeClr val="bg1"/>
        </a:solidFill>
      </dgm:spPr>
      <dgm:t>
        <a:bodyPr/>
        <a:lstStyle/>
        <a:p>
          <a:r>
            <a:rPr lang="bn-IN" sz="7200" dirty="0" smtClean="0"/>
            <a:t>আল্লাহ হাফেজ</a:t>
          </a:r>
          <a:endParaRPr lang="en-US" sz="7200" dirty="0"/>
        </a:p>
      </dgm:t>
    </dgm:pt>
    <dgm:pt modelId="{ADB613D0-CB4B-47A3-9FCF-7F431B93CE50}" type="parTrans" cxnId="{87D43744-4D98-4869-8E39-8E1850E96960}">
      <dgm:prSet/>
      <dgm:spPr/>
      <dgm:t>
        <a:bodyPr/>
        <a:lstStyle/>
        <a:p>
          <a:endParaRPr lang="en-US"/>
        </a:p>
      </dgm:t>
    </dgm:pt>
    <dgm:pt modelId="{D3AB66C4-0559-43A4-9D76-1B3496D11BA5}" type="sibTrans" cxnId="{87D43744-4D98-4869-8E39-8E1850E96960}">
      <dgm:prSet/>
      <dgm:spPr/>
      <dgm:t>
        <a:bodyPr/>
        <a:lstStyle/>
        <a:p>
          <a:endParaRPr lang="en-US"/>
        </a:p>
      </dgm:t>
    </dgm:pt>
    <dgm:pt modelId="{77A0AA13-E37B-4252-87AD-2141E308C114}" type="pres">
      <dgm:prSet presAssocID="{D36648D7-024D-4B84-B670-D089F45BA35A}" presName="Name0" presStyleCnt="0">
        <dgm:presLayoutVars>
          <dgm:chMax/>
          <dgm:chPref/>
          <dgm:dir/>
        </dgm:presLayoutVars>
      </dgm:prSet>
      <dgm:spPr/>
    </dgm:pt>
    <dgm:pt modelId="{7550F7CC-C261-4956-BCA1-795851BA67EF}" type="pres">
      <dgm:prSet presAssocID="{64E75ABB-1611-4DBE-8EAE-EDC3FF5BB640}" presName="composite" presStyleCnt="0">
        <dgm:presLayoutVars>
          <dgm:chMax val="1"/>
          <dgm:chPref val="1"/>
        </dgm:presLayoutVars>
      </dgm:prSet>
      <dgm:spPr/>
    </dgm:pt>
    <dgm:pt modelId="{F97970BE-95C1-4554-9BEA-8EAC8FACF89E}" type="pres">
      <dgm:prSet presAssocID="{64E75ABB-1611-4DBE-8EAE-EDC3FF5BB640}" presName="Accent" presStyleLbl="trAlignAcc1" presStyleIdx="0" presStyleCnt="1" custScaleX="165892" custScaleY="112133" custLinFactNeighborX="-258">
        <dgm:presLayoutVars>
          <dgm:chMax val="0"/>
          <dgm:chPref val="0"/>
        </dgm:presLayoutVars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2550DFFA-AB21-4FF2-9304-E2E1483690DA}" type="pres">
      <dgm:prSet presAssocID="{64E75ABB-1611-4DBE-8EAE-EDC3FF5BB640}" presName="Image" presStyleLbl="alignImgPlace1" presStyleIdx="0" presStyleCnt="1" custScaleX="167927" custScaleY="133116" custLinFactNeighborX="-911" custLinFactNeighborY="-5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B0DBD7A5-AB52-479D-ADAB-786B30586E11}" type="pres">
      <dgm:prSet presAssocID="{64E75ABB-1611-4DBE-8EAE-EDC3FF5BB640}" presName="ChildComposite" presStyleCnt="0"/>
      <dgm:spPr/>
    </dgm:pt>
    <dgm:pt modelId="{3922F1B5-AF61-47ED-98C5-9953F1B33FA3}" type="pres">
      <dgm:prSet presAssocID="{64E75ABB-1611-4DBE-8EAE-EDC3FF5BB64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93E1482-6D36-4033-A0FF-561F9DED1E95}" type="pres">
      <dgm:prSet presAssocID="{64E75ABB-1611-4DBE-8EAE-EDC3FF5BB640}" presName="Parent" presStyleLbl="revTx" presStyleIdx="0" presStyleCnt="1" custScaleX="172135" custScaleY="78729" custLinFactNeighborX="595" custLinFactNeighborY="4669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D43744-4D98-4869-8E39-8E1850E96960}" srcId="{D36648D7-024D-4B84-B670-D089F45BA35A}" destId="{64E75ABB-1611-4DBE-8EAE-EDC3FF5BB640}" srcOrd="0" destOrd="0" parTransId="{ADB613D0-CB4B-47A3-9FCF-7F431B93CE50}" sibTransId="{D3AB66C4-0559-43A4-9D76-1B3496D11BA5}"/>
    <dgm:cxn modelId="{88F21D54-92D0-4CB9-B03D-DA543D1FEF06}" type="presOf" srcId="{D36648D7-024D-4B84-B670-D089F45BA35A}" destId="{77A0AA13-E37B-4252-87AD-2141E308C114}" srcOrd="0" destOrd="0" presId="urn:microsoft.com/office/officeart/2008/layout/CaptionedPictures"/>
    <dgm:cxn modelId="{F363C5DE-0934-4B32-B5A0-B773D4565EEF}" type="presOf" srcId="{64E75ABB-1611-4DBE-8EAE-EDC3FF5BB640}" destId="{293E1482-6D36-4033-A0FF-561F9DED1E95}" srcOrd="0" destOrd="0" presId="urn:microsoft.com/office/officeart/2008/layout/CaptionedPictures"/>
    <dgm:cxn modelId="{8EBE8F14-494D-42DE-B6A3-850D311B7C52}" type="presParOf" srcId="{77A0AA13-E37B-4252-87AD-2141E308C114}" destId="{7550F7CC-C261-4956-BCA1-795851BA67EF}" srcOrd="0" destOrd="0" presId="urn:microsoft.com/office/officeart/2008/layout/CaptionedPictures"/>
    <dgm:cxn modelId="{AF316C08-2DBB-4F8B-8F23-3932F7C1AB4C}" type="presParOf" srcId="{7550F7CC-C261-4956-BCA1-795851BA67EF}" destId="{F97970BE-95C1-4554-9BEA-8EAC8FACF89E}" srcOrd="0" destOrd="0" presId="urn:microsoft.com/office/officeart/2008/layout/CaptionedPictures"/>
    <dgm:cxn modelId="{9C5752BB-0C47-4D19-A7B0-83165E6120C6}" type="presParOf" srcId="{7550F7CC-C261-4956-BCA1-795851BA67EF}" destId="{2550DFFA-AB21-4FF2-9304-E2E1483690DA}" srcOrd="1" destOrd="0" presId="urn:microsoft.com/office/officeart/2008/layout/CaptionedPictures"/>
    <dgm:cxn modelId="{8BDBE605-8209-4FBB-9679-1EAF8A8E4F35}" type="presParOf" srcId="{7550F7CC-C261-4956-BCA1-795851BA67EF}" destId="{B0DBD7A5-AB52-479D-ADAB-786B30586E11}" srcOrd="2" destOrd="0" presId="urn:microsoft.com/office/officeart/2008/layout/CaptionedPictures"/>
    <dgm:cxn modelId="{7B2EC8A6-C24E-4A0A-BD11-CB66F6797738}" type="presParOf" srcId="{B0DBD7A5-AB52-479D-ADAB-786B30586E11}" destId="{3922F1B5-AF61-47ED-98C5-9953F1B33FA3}" srcOrd="0" destOrd="0" presId="urn:microsoft.com/office/officeart/2008/layout/CaptionedPictures"/>
    <dgm:cxn modelId="{7E2E8424-33A5-4F42-8F27-E24D66F2BCB4}" type="presParOf" srcId="{B0DBD7A5-AB52-479D-ADAB-786B30586E11}" destId="{293E1482-6D36-4033-A0FF-561F9DED1E9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C69120-9355-4DA5-A366-0E2661329CDD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27C020A-B186-4AFF-A99E-01145E99B5AD}">
      <dgm:prSet/>
      <dgm:spPr/>
      <dgm:t>
        <a:bodyPr/>
        <a:lstStyle/>
        <a:p>
          <a:pPr rtl="0"/>
          <a:r>
            <a:rPr lang="bn-IN" smtClean="0"/>
            <a:t>শ্রেণিঃ দ্বাদশ</a:t>
          </a:r>
          <a:endParaRPr lang="en-US"/>
        </a:p>
      </dgm:t>
    </dgm:pt>
    <dgm:pt modelId="{1ACED667-D41B-432F-A74E-754D4A88BD89}" type="parTrans" cxnId="{75E39A80-1C75-4DAB-8448-1AC174C63C2A}">
      <dgm:prSet/>
      <dgm:spPr/>
      <dgm:t>
        <a:bodyPr/>
        <a:lstStyle/>
        <a:p>
          <a:endParaRPr lang="en-US"/>
        </a:p>
      </dgm:t>
    </dgm:pt>
    <dgm:pt modelId="{8A0BA13B-4E5D-4007-AF1D-BBE286492022}" type="sibTrans" cxnId="{75E39A80-1C75-4DAB-8448-1AC174C63C2A}">
      <dgm:prSet/>
      <dgm:spPr/>
      <dgm:t>
        <a:bodyPr/>
        <a:lstStyle/>
        <a:p>
          <a:endParaRPr lang="en-US"/>
        </a:p>
      </dgm:t>
    </dgm:pt>
    <dgm:pt modelId="{D96624DE-FD88-4121-986F-F22502C94820}">
      <dgm:prSet/>
      <dgm:spPr/>
      <dgm:t>
        <a:bodyPr/>
        <a:lstStyle/>
        <a:p>
          <a:pPr rtl="0"/>
          <a:r>
            <a:rPr lang="bn-IN" smtClean="0"/>
            <a:t>বিষয়ঃ সমাজবিজ্ঞান</a:t>
          </a:r>
          <a:endParaRPr lang="en-US"/>
        </a:p>
      </dgm:t>
    </dgm:pt>
    <dgm:pt modelId="{6379A62F-68DD-4BB1-95BF-7EB83D7FFED3}" type="parTrans" cxnId="{EED39538-5439-4FB2-B866-B06B3C874C3A}">
      <dgm:prSet/>
      <dgm:spPr/>
      <dgm:t>
        <a:bodyPr/>
        <a:lstStyle/>
        <a:p>
          <a:endParaRPr lang="en-US"/>
        </a:p>
      </dgm:t>
    </dgm:pt>
    <dgm:pt modelId="{2FCD7688-2CCE-4821-9C0A-2B3961FE3633}" type="sibTrans" cxnId="{EED39538-5439-4FB2-B866-B06B3C874C3A}">
      <dgm:prSet/>
      <dgm:spPr/>
      <dgm:t>
        <a:bodyPr/>
        <a:lstStyle/>
        <a:p>
          <a:endParaRPr lang="en-US"/>
        </a:p>
      </dgm:t>
    </dgm:pt>
    <dgm:pt modelId="{BEC81A79-E3EC-482D-90AB-0D7218066901}">
      <dgm:prSet/>
      <dgm:spPr/>
      <dgm:t>
        <a:bodyPr/>
        <a:lstStyle/>
        <a:p>
          <a:pPr rtl="0"/>
          <a:r>
            <a:rPr lang="bn-IN" smtClean="0"/>
            <a:t>দ্বিতীয় অধ্যায়ঃবাংলাদেশের সমাজ ও সংস্কৃতি</a:t>
          </a:r>
          <a:endParaRPr lang="en-US"/>
        </a:p>
      </dgm:t>
    </dgm:pt>
    <dgm:pt modelId="{4F48AB96-302D-44E0-9565-7674A80E0CEE}" type="parTrans" cxnId="{DD730DFA-1251-4889-9DDB-54BD3979F3A2}">
      <dgm:prSet/>
      <dgm:spPr/>
      <dgm:t>
        <a:bodyPr/>
        <a:lstStyle/>
        <a:p>
          <a:endParaRPr lang="en-US"/>
        </a:p>
      </dgm:t>
    </dgm:pt>
    <dgm:pt modelId="{CC6BCB77-568F-40CB-B524-1D7DE4CD6A6D}" type="sibTrans" cxnId="{DD730DFA-1251-4889-9DDB-54BD3979F3A2}">
      <dgm:prSet/>
      <dgm:spPr/>
      <dgm:t>
        <a:bodyPr/>
        <a:lstStyle/>
        <a:p>
          <a:endParaRPr lang="en-US"/>
        </a:p>
      </dgm:t>
    </dgm:pt>
    <dgm:pt modelId="{FC77645D-1AD3-4540-823C-E800676F6FB4}">
      <dgm:prSet/>
      <dgm:spPr/>
      <dgm:t>
        <a:bodyPr/>
        <a:lstStyle/>
        <a:p>
          <a:pPr rtl="0"/>
          <a:r>
            <a:rPr lang="bn-IN" smtClean="0"/>
            <a:t>পদ্ধতিঃ দলীয় অলোচনা</a:t>
          </a:r>
          <a:endParaRPr lang="en-US"/>
        </a:p>
      </dgm:t>
    </dgm:pt>
    <dgm:pt modelId="{58D90C52-B279-4A13-A7D2-18AF5A3E016A}" type="parTrans" cxnId="{E78901F6-C8B0-4E46-AC26-8D8EBB35EADD}">
      <dgm:prSet/>
      <dgm:spPr/>
      <dgm:t>
        <a:bodyPr/>
        <a:lstStyle/>
        <a:p>
          <a:endParaRPr lang="en-US"/>
        </a:p>
      </dgm:t>
    </dgm:pt>
    <dgm:pt modelId="{5CEBD3A2-9359-4554-B9D2-032C7C03EC9C}" type="sibTrans" cxnId="{E78901F6-C8B0-4E46-AC26-8D8EBB35EADD}">
      <dgm:prSet/>
      <dgm:spPr/>
      <dgm:t>
        <a:bodyPr/>
        <a:lstStyle/>
        <a:p>
          <a:endParaRPr lang="en-US"/>
        </a:p>
      </dgm:t>
    </dgm:pt>
    <dgm:pt modelId="{DFFF1A82-8127-4937-B994-C2ECF351785C}">
      <dgm:prSet/>
      <dgm:spPr/>
      <dgm:t>
        <a:bodyPr/>
        <a:lstStyle/>
        <a:p>
          <a:pPr rtl="0"/>
          <a:r>
            <a:rPr lang="bn-IN" dirty="0" smtClean="0"/>
            <a:t>সময়ঃ 5০ মিনিট</a:t>
          </a:r>
          <a:endParaRPr lang="en-US" dirty="0"/>
        </a:p>
      </dgm:t>
    </dgm:pt>
    <dgm:pt modelId="{B5616466-0B2A-4468-AA3C-16F91186DF6F}" type="parTrans" cxnId="{FD53D48D-DD92-40EE-8FDF-1EC84DF678BA}">
      <dgm:prSet/>
      <dgm:spPr/>
      <dgm:t>
        <a:bodyPr/>
        <a:lstStyle/>
        <a:p>
          <a:endParaRPr lang="en-US"/>
        </a:p>
      </dgm:t>
    </dgm:pt>
    <dgm:pt modelId="{E00DDB7E-A596-4C56-9FF7-69D7AA6AD5F1}" type="sibTrans" cxnId="{FD53D48D-DD92-40EE-8FDF-1EC84DF678BA}">
      <dgm:prSet/>
      <dgm:spPr/>
      <dgm:t>
        <a:bodyPr/>
        <a:lstStyle/>
        <a:p>
          <a:endParaRPr lang="en-US"/>
        </a:p>
      </dgm:t>
    </dgm:pt>
    <dgm:pt modelId="{C306B30B-388E-4C27-9431-9EB9A8815D62}">
      <dgm:prSet/>
      <dgm:spPr/>
      <dgm:t>
        <a:bodyPr/>
        <a:lstStyle/>
        <a:p>
          <a:pPr rtl="0"/>
          <a:r>
            <a:rPr lang="bn-IN" smtClean="0"/>
            <a:t>তারিখঃ</a:t>
          </a:r>
          <a:endParaRPr lang="en-US"/>
        </a:p>
      </dgm:t>
    </dgm:pt>
    <dgm:pt modelId="{A34F69EB-B6DF-49B0-8843-27E6F634929D}" type="parTrans" cxnId="{3BC4BE38-E38E-4C01-ABA0-B9CE049E46B7}">
      <dgm:prSet/>
      <dgm:spPr/>
      <dgm:t>
        <a:bodyPr/>
        <a:lstStyle/>
        <a:p>
          <a:endParaRPr lang="en-US"/>
        </a:p>
      </dgm:t>
    </dgm:pt>
    <dgm:pt modelId="{DEA3C689-9C27-4ED7-842A-A6E8A78C2B9D}" type="sibTrans" cxnId="{3BC4BE38-E38E-4C01-ABA0-B9CE049E46B7}">
      <dgm:prSet/>
      <dgm:spPr/>
      <dgm:t>
        <a:bodyPr/>
        <a:lstStyle/>
        <a:p>
          <a:endParaRPr lang="en-US"/>
        </a:p>
      </dgm:t>
    </dgm:pt>
    <dgm:pt modelId="{BFEC8F01-8D94-4418-9A63-678DAA438089}" type="pres">
      <dgm:prSet presAssocID="{73C69120-9355-4DA5-A366-0E2661329C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65397D-B3A7-466D-9E7C-BABB5273A181}" type="pres">
      <dgm:prSet presAssocID="{227C020A-B186-4AFF-A99E-01145E99B5AD}" presName="parentText" presStyleLbl="node1" presStyleIdx="0" presStyleCnt="6" custScaleY="141643" custLinFactNeighborY="-558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E830F-B852-4940-9B5B-36241F3773DD}" type="pres">
      <dgm:prSet presAssocID="{8A0BA13B-4E5D-4007-AF1D-BBE286492022}" presName="spacer" presStyleCnt="0"/>
      <dgm:spPr/>
    </dgm:pt>
    <dgm:pt modelId="{009E370D-2596-4ED3-988E-2215F39EC590}" type="pres">
      <dgm:prSet presAssocID="{D96624DE-FD88-4121-986F-F22502C94820}" presName="parentText" presStyleLbl="node1" presStyleIdx="1" presStyleCnt="6" custLinFactNeighborY="-437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DBA4A-37F4-4BFE-AF67-2C1C60D9213F}" type="pres">
      <dgm:prSet presAssocID="{2FCD7688-2CCE-4821-9C0A-2B3961FE3633}" presName="spacer" presStyleCnt="0"/>
      <dgm:spPr/>
    </dgm:pt>
    <dgm:pt modelId="{629CCDB9-8BC4-4018-A86A-38FEFE393A81}" type="pres">
      <dgm:prSet presAssocID="{BEC81A79-E3EC-482D-90AB-0D7218066901}" presName="parentText" presStyleLbl="node1" presStyleIdx="2" presStyleCnt="6" custLinFactNeighborY="-254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BF3B3-7458-4425-9519-D7672C64B37D}" type="pres">
      <dgm:prSet presAssocID="{CC6BCB77-568F-40CB-B524-1D7DE4CD6A6D}" presName="spacer" presStyleCnt="0"/>
      <dgm:spPr/>
    </dgm:pt>
    <dgm:pt modelId="{29F90C82-8129-4A35-AB5D-71DAFD6AF3D9}" type="pres">
      <dgm:prSet presAssocID="{FC77645D-1AD3-4540-823C-E800676F6FB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888DA-9A24-4431-8D2B-EFEB67C308A3}" type="pres">
      <dgm:prSet presAssocID="{5CEBD3A2-9359-4554-B9D2-032C7C03EC9C}" presName="spacer" presStyleCnt="0"/>
      <dgm:spPr/>
    </dgm:pt>
    <dgm:pt modelId="{FD35031E-59E5-4939-82AB-D1E545BDC233}" type="pres">
      <dgm:prSet presAssocID="{DFFF1A82-8127-4937-B994-C2ECF351785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B6C4A-88ED-4DBE-81D0-9D5EEE6A1850}" type="pres">
      <dgm:prSet presAssocID="{E00DDB7E-A596-4C56-9FF7-69D7AA6AD5F1}" presName="spacer" presStyleCnt="0"/>
      <dgm:spPr/>
    </dgm:pt>
    <dgm:pt modelId="{13FC97C2-708D-489F-BD54-E5DA3D86C7C8}" type="pres">
      <dgm:prSet presAssocID="{C306B30B-388E-4C27-9431-9EB9A8815D6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620518-02D5-46C8-91EC-95015DF87784}" type="presOf" srcId="{D96624DE-FD88-4121-986F-F22502C94820}" destId="{009E370D-2596-4ED3-988E-2215F39EC590}" srcOrd="0" destOrd="0" presId="urn:microsoft.com/office/officeart/2005/8/layout/vList2"/>
    <dgm:cxn modelId="{FD53D48D-DD92-40EE-8FDF-1EC84DF678BA}" srcId="{73C69120-9355-4DA5-A366-0E2661329CDD}" destId="{DFFF1A82-8127-4937-B994-C2ECF351785C}" srcOrd="4" destOrd="0" parTransId="{B5616466-0B2A-4468-AA3C-16F91186DF6F}" sibTransId="{E00DDB7E-A596-4C56-9FF7-69D7AA6AD5F1}"/>
    <dgm:cxn modelId="{75E39A80-1C75-4DAB-8448-1AC174C63C2A}" srcId="{73C69120-9355-4DA5-A366-0E2661329CDD}" destId="{227C020A-B186-4AFF-A99E-01145E99B5AD}" srcOrd="0" destOrd="0" parTransId="{1ACED667-D41B-432F-A74E-754D4A88BD89}" sibTransId="{8A0BA13B-4E5D-4007-AF1D-BBE286492022}"/>
    <dgm:cxn modelId="{11642D8C-5682-4FC4-A48E-6AF920506E49}" type="presOf" srcId="{73C69120-9355-4DA5-A366-0E2661329CDD}" destId="{BFEC8F01-8D94-4418-9A63-678DAA438089}" srcOrd="0" destOrd="0" presId="urn:microsoft.com/office/officeart/2005/8/layout/vList2"/>
    <dgm:cxn modelId="{E78901F6-C8B0-4E46-AC26-8D8EBB35EADD}" srcId="{73C69120-9355-4DA5-A366-0E2661329CDD}" destId="{FC77645D-1AD3-4540-823C-E800676F6FB4}" srcOrd="3" destOrd="0" parTransId="{58D90C52-B279-4A13-A7D2-18AF5A3E016A}" sibTransId="{5CEBD3A2-9359-4554-B9D2-032C7C03EC9C}"/>
    <dgm:cxn modelId="{6EAC3063-F3AF-409C-96EC-2FA779372890}" type="presOf" srcId="{FC77645D-1AD3-4540-823C-E800676F6FB4}" destId="{29F90C82-8129-4A35-AB5D-71DAFD6AF3D9}" srcOrd="0" destOrd="0" presId="urn:microsoft.com/office/officeart/2005/8/layout/vList2"/>
    <dgm:cxn modelId="{87D1B87C-DF56-49FD-8E07-B8AF5896D396}" type="presOf" srcId="{C306B30B-388E-4C27-9431-9EB9A8815D62}" destId="{13FC97C2-708D-489F-BD54-E5DA3D86C7C8}" srcOrd="0" destOrd="0" presId="urn:microsoft.com/office/officeart/2005/8/layout/vList2"/>
    <dgm:cxn modelId="{EED39538-5439-4FB2-B866-B06B3C874C3A}" srcId="{73C69120-9355-4DA5-A366-0E2661329CDD}" destId="{D96624DE-FD88-4121-986F-F22502C94820}" srcOrd="1" destOrd="0" parTransId="{6379A62F-68DD-4BB1-95BF-7EB83D7FFED3}" sibTransId="{2FCD7688-2CCE-4821-9C0A-2B3961FE3633}"/>
    <dgm:cxn modelId="{3BC4BE38-E38E-4C01-ABA0-B9CE049E46B7}" srcId="{73C69120-9355-4DA5-A366-0E2661329CDD}" destId="{C306B30B-388E-4C27-9431-9EB9A8815D62}" srcOrd="5" destOrd="0" parTransId="{A34F69EB-B6DF-49B0-8843-27E6F634929D}" sibTransId="{DEA3C689-9C27-4ED7-842A-A6E8A78C2B9D}"/>
    <dgm:cxn modelId="{5BDF32E3-C5F4-4351-A3BC-2BC1BA261D7C}" type="presOf" srcId="{227C020A-B186-4AFF-A99E-01145E99B5AD}" destId="{CB65397D-B3A7-466D-9E7C-BABB5273A181}" srcOrd="0" destOrd="0" presId="urn:microsoft.com/office/officeart/2005/8/layout/vList2"/>
    <dgm:cxn modelId="{DD730DFA-1251-4889-9DDB-54BD3979F3A2}" srcId="{73C69120-9355-4DA5-A366-0E2661329CDD}" destId="{BEC81A79-E3EC-482D-90AB-0D7218066901}" srcOrd="2" destOrd="0" parTransId="{4F48AB96-302D-44E0-9565-7674A80E0CEE}" sibTransId="{CC6BCB77-568F-40CB-B524-1D7DE4CD6A6D}"/>
    <dgm:cxn modelId="{2016691E-D427-44AF-97B4-E91B927EB6F8}" type="presOf" srcId="{BEC81A79-E3EC-482D-90AB-0D7218066901}" destId="{629CCDB9-8BC4-4018-A86A-38FEFE393A81}" srcOrd="0" destOrd="0" presId="urn:microsoft.com/office/officeart/2005/8/layout/vList2"/>
    <dgm:cxn modelId="{59B41574-3CC3-4A4A-A29E-947CF98ABD60}" type="presOf" srcId="{DFFF1A82-8127-4937-B994-C2ECF351785C}" destId="{FD35031E-59E5-4939-82AB-D1E545BDC233}" srcOrd="0" destOrd="0" presId="urn:microsoft.com/office/officeart/2005/8/layout/vList2"/>
    <dgm:cxn modelId="{8B199E47-1EBD-4B67-9BCF-3349D49C248A}" type="presParOf" srcId="{BFEC8F01-8D94-4418-9A63-678DAA438089}" destId="{CB65397D-B3A7-466D-9E7C-BABB5273A181}" srcOrd="0" destOrd="0" presId="urn:microsoft.com/office/officeart/2005/8/layout/vList2"/>
    <dgm:cxn modelId="{B50C6BEA-6908-4812-9C0B-893EAA4F677D}" type="presParOf" srcId="{BFEC8F01-8D94-4418-9A63-678DAA438089}" destId="{AF8E830F-B852-4940-9B5B-36241F3773DD}" srcOrd="1" destOrd="0" presId="urn:microsoft.com/office/officeart/2005/8/layout/vList2"/>
    <dgm:cxn modelId="{E92D3AB5-8B77-49FB-B374-289EEF7C689B}" type="presParOf" srcId="{BFEC8F01-8D94-4418-9A63-678DAA438089}" destId="{009E370D-2596-4ED3-988E-2215F39EC590}" srcOrd="2" destOrd="0" presId="urn:microsoft.com/office/officeart/2005/8/layout/vList2"/>
    <dgm:cxn modelId="{83DA374E-D714-4F2B-B791-7CCEE95D9786}" type="presParOf" srcId="{BFEC8F01-8D94-4418-9A63-678DAA438089}" destId="{66CDBA4A-37F4-4BFE-AF67-2C1C60D9213F}" srcOrd="3" destOrd="0" presId="urn:microsoft.com/office/officeart/2005/8/layout/vList2"/>
    <dgm:cxn modelId="{A11A5575-2582-4267-A1D4-4892E027EDE6}" type="presParOf" srcId="{BFEC8F01-8D94-4418-9A63-678DAA438089}" destId="{629CCDB9-8BC4-4018-A86A-38FEFE393A81}" srcOrd="4" destOrd="0" presId="urn:microsoft.com/office/officeart/2005/8/layout/vList2"/>
    <dgm:cxn modelId="{771469E0-2268-4EB0-BCD3-A4580E68BD71}" type="presParOf" srcId="{BFEC8F01-8D94-4418-9A63-678DAA438089}" destId="{99EBF3B3-7458-4425-9519-D7672C64B37D}" srcOrd="5" destOrd="0" presId="urn:microsoft.com/office/officeart/2005/8/layout/vList2"/>
    <dgm:cxn modelId="{B848DBA6-3771-447F-A0B4-991D8F4C5C72}" type="presParOf" srcId="{BFEC8F01-8D94-4418-9A63-678DAA438089}" destId="{29F90C82-8129-4A35-AB5D-71DAFD6AF3D9}" srcOrd="6" destOrd="0" presId="urn:microsoft.com/office/officeart/2005/8/layout/vList2"/>
    <dgm:cxn modelId="{7129D722-D691-4206-B462-22C953105D32}" type="presParOf" srcId="{BFEC8F01-8D94-4418-9A63-678DAA438089}" destId="{1D2888DA-9A24-4431-8D2B-EFEB67C308A3}" srcOrd="7" destOrd="0" presId="urn:microsoft.com/office/officeart/2005/8/layout/vList2"/>
    <dgm:cxn modelId="{45A97710-3644-429B-A3C7-0FF968E953B3}" type="presParOf" srcId="{BFEC8F01-8D94-4418-9A63-678DAA438089}" destId="{FD35031E-59E5-4939-82AB-D1E545BDC233}" srcOrd="8" destOrd="0" presId="urn:microsoft.com/office/officeart/2005/8/layout/vList2"/>
    <dgm:cxn modelId="{1CF5BDD1-CEA7-4AA0-A9C3-8B2A458162BF}" type="presParOf" srcId="{BFEC8F01-8D94-4418-9A63-678DAA438089}" destId="{B42B6C4A-88ED-4DBE-81D0-9D5EEE6A1850}" srcOrd="9" destOrd="0" presId="urn:microsoft.com/office/officeart/2005/8/layout/vList2"/>
    <dgm:cxn modelId="{E4FA7322-3207-472B-858C-AE8CFD13E38B}" type="presParOf" srcId="{BFEC8F01-8D94-4418-9A63-678DAA438089}" destId="{13FC97C2-708D-489F-BD54-E5DA3D86C7C8}" srcOrd="10" destOrd="0" presId="urn:microsoft.com/office/officeart/2005/8/layout/vList2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D19466-C64C-4588-9167-D23819DF092B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42F3A6FB-853C-4670-9D52-C293EF6690A1}">
      <dgm:prSet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dirty="0" err="1" smtClean="0">
              <a:solidFill>
                <a:sysClr val="windowText" lastClr="000000"/>
              </a:solidFill>
            </a:rPr>
            <a:t>ছবিগুলো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দেখে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আজকের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পাঠ</a:t>
          </a:r>
          <a:r>
            <a:rPr lang="en-US" dirty="0" smtClean="0">
              <a:solidFill>
                <a:sysClr val="windowText" lastClr="000000"/>
              </a:solidFill>
            </a:rPr>
            <a:t> </a:t>
          </a:r>
          <a:r>
            <a:rPr lang="en-US" dirty="0" err="1" smtClean="0">
              <a:solidFill>
                <a:sysClr val="windowText" lastClr="000000"/>
              </a:solidFill>
            </a:rPr>
            <a:t>সম্পর্কে</a:t>
          </a:r>
          <a:r>
            <a:rPr lang="en-US" dirty="0" smtClean="0">
              <a:solidFill>
                <a:sysClr val="windowText" lastClr="000000"/>
              </a:solidFill>
            </a:rPr>
            <a:t>  </a:t>
          </a:r>
          <a:r>
            <a:rPr lang="en-US" dirty="0" err="1" smtClean="0">
              <a:solidFill>
                <a:sysClr val="windowText" lastClr="000000"/>
              </a:solidFill>
            </a:rPr>
            <a:t>বল</a:t>
          </a:r>
          <a:endParaRPr lang="en-US" dirty="0">
            <a:solidFill>
              <a:sysClr val="windowText" lastClr="000000"/>
            </a:solidFill>
          </a:endParaRPr>
        </a:p>
      </dgm:t>
    </dgm:pt>
    <dgm:pt modelId="{2F043496-11B4-4C22-B750-C0CCD760080A}" type="parTrans" cxnId="{0E98A640-64E6-45F2-B754-4C4A8D1F5663}">
      <dgm:prSet/>
      <dgm:spPr/>
      <dgm:t>
        <a:bodyPr/>
        <a:lstStyle/>
        <a:p>
          <a:endParaRPr lang="en-US"/>
        </a:p>
      </dgm:t>
    </dgm:pt>
    <dgm:pt modelId="{E85E818B-2644-46DA-B592-98A421B4E09C}" type="sibTrans" cxnId="{0E98A640-64E6-45F2-B754-4C4A8D1F5663}">
      <dgm:prSet/>
      <dgm:spPr/>
      <dgm:t>
        <a:bodyPr/>
        <a:lstStyle/>
        <a:p>
          <a:endParaRPr lang="en-US"/>
        </a:p>
      </dgm:t>
    </dgm:pt>
    <dgm:pt modelId="{8058C36C-2727-4620-9EFD-0DFD0D5C2091}" type="pres">
      <dgm:prSet presAssocID="{60D19466-C64C-4588-9167-D23819DF092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F2E71D-8FAC-4D4C-82F4-5EA0F484C9E6}" type="pres">
      <dgm:prSet presAssocID="{60D19466-C64C-4588-9167-D23819DF092B}" presName="arrow" presStyleLbl="bgShp" presStyleIdx="0" presStyleCnt="1"/>
      <dgm:spPr>
        <a:solidFill>
          <a:srgbClr val="FF99FF"/>
        </a:solidFill>
        <a:ln w="762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2144C466-31C3-45BA-9B8B-6A9D3E3674A5}" type="pres">
      <dgm:prSet presAssocID="{60D19466-C64C-4588-9167-D23819DF092B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5388D453-C1CE-4C52-B572-97A436E2FC70}" type="pres">
      <dgm:prSet presAssocID="{42F3A6FB-853C-4670-9D52-C293EF6690A1}" presName="textNode" presStyleLbl="node1" presStyleIdx="0" presStyleCnt="1" custScaleX="124030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98A640-64E6-45F2-B754-4C4A8D1F5663}" srcId="{60D19466-C64C-4588-9167-D23819DF092B}" destId="{42F3A6FB-853C-4670-9D52-C293EF6690A1}" srcOrd="0" destOrd="0" parTransId="{2F043496-11B4-4C22-B750-C0CCD760080A}" sibTransId="{E85E818B-2644-46DA-B592-98A421B4E09C}"/>
    <dgm:cxn modelId="{699C10B6-646A-4A40-9809-A43DE8BB9498}" type="presOf" srcId="{60D19466-C64C-4588-9167-D23819DF092B}" destId="{8058C36C-2727-4620-9EFD-0DFD0D5C2091}" srcOrd="0" destOrd="0" presId="urn:microsoft.com/office/officeart/2005/8/layout/hProcess9"/>
    <dgm:cxn modelId="{1EE9B2B8-A9FE-420B-A25B-8D571479BD8E}" type="presOf" srcId="{42F3A6FB-853C-4670-9D52-C293EF6690A1}" destId="{5388D453-C1CE-4C52-B572-97A436E2FC70}" srcOrd="0" destOrd="0" presId="urn:microsoft.com/office/officeart/2005/8/layout/hProcess9"/>
    <dgm:cxn modelId="{A13D7E76-2BFB-4AB0-8DA3-26D715A9415B}" type="presParOf" srcId="{8058C36C-2727-4620-9EFD-0DFD0D5C2091}" destId="{BEF2E71D-8FAC-4D4C-82F4-5EA0F484C9E6}" srcOrd="0" destOrd="0" presId="urn:microsoft.com/office/officeart/2005/8/layout/hProcess9"/>
    <dgm:cxn modelId="{7B4D9658-7233-4058-8624-78DFF72A5E80}" type="presParOf" srcId="{8058C36C-2727-4620-9EFD-0DFD0D5C2091}" destId="{2144C466-31C3-45BA-9B8B-6A9D3E3674A5}" srcOrd="1" destOrd="0" presId="urn:microsoft.com/office/officeart/2005/8/layout/hProcess9"/>
    <dgm:cxn modelId="{BCD2BB7E-9657-4859-88E4-91B2C8DA3FB2}" type="presParOf" srcId="{2144C466-31C3-45BA-9B8B-6A9D3E3674A5}" destId="{5388D453-C1CE-4C52-B572-97A436E2FC70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66F55B-8085-4409-B3C9-1B32EB196002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ED40C586-070B-49BD-B137-3A3D27417AB4}">
      <dgm:prSet phldrT="[Text]" custT="1"/>
      <dgm:spPr/>
      <dgm:t>
        <a:bodyPr/>
        <a:lstStyle/>
        <a:p>
          <a:r>
            <a:rPr lang="bn-IN" sz="3300" dirty="0" smtClean="0">
              <a:solidFill>
                <a:schemeClr val="tx1"/>
              </a:solidFill>
            </a:rPr>
            <a:t>   </a:t>
          </a:r>
          <a:r>
            <a:rPr lang="bn-IN" sz="4000" dirty="0" smtClean="0">
              <a:solidFill>
                <a:schemeClr val="tx1"/>
              </a:solidFill>
            </a:rPr>
            <a:t>অন্ধবিশ্বাস</a:t>
          </a:r>
          <a:endParaRPr lang="en-US" sz="4000" dirty="0">
            <a:solidFill>
              <a:schemeClr val="tx1"/>
            </a:solidFill>
          </a:endParaRPr>
        </a:p>
      </dgm:t>
    </dgm:pt>
    <dgm:pt modelId="{9FDC7840-DDDC-4BEC-8C8A-19A387C535B4}" type="parTrans" cxnId="{A535E00A-797B-4DBB-A561-3709FCFB19F4}">
      <dgm:prSet/>
      <dgm:spPr/>
      <dgm:t>
        <a:bodyPr/>
        <a:lstStyle/>
        <a:p>
          <a:endParaRPr lang="en-US"/>
        </a:p>
      </dgm:t>
    </dgm:pt>
    <dgm:pt modelId="{C80E3B06-BEBC-4095-8C03-E9E7D9F59F93}" type="sibTrans" cxnId="{A535E00A-797B-4DBB-A561-3709FCFB19F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n-US"/>
        </a:p>
      </dgm:t>
    </dgm:pt>
    <dgm:pt modelId="{CC586F8F-327F-4140-8A2C-59521A2EAF38}" type="pres">
      <dgm:prSet presAssocID="{7E66F55B-8085-4409-B3C9-1B32EB196002}" presName="Name0" presStyleCnt="0">
        <dgm:presLayoutVars>
          <dgm:dir/>
        </dgm:presLayoutVars>
      </dgm:prSet>
      <dgm:spPr/>
    </dgm:pt>
    <dgm:pt modelId="{CF405329-9AD6-4CED-B4EC-7948EFA0B1FB}" type="pres">
      <dgm:prSet presAssocID="{C80E3B06-BEBC-4095-8C03-E9E7D9F59F93}" presName="picture_1" presStyleLbl="bgImgPlace1" presStyleIdx="0" presStyleCnt="1" custScaleX="186494" custLinFactNeighborX="8188"/>
      <dgm:spPr/>
      <dgm:t>
        <a:bodyPr/>
        <a:lstStyle/>
        <a:p>
          <a:endParaRPr lang="en-US"/>
        </a:p>
      </dgm:t>
    </dgm:pt>
    <dgm:pt modelId="{19BB8C4C-DD17-4C08-88DB-6AC5A2A26F73}" type="pres">
      <dgm:prSet presAssocID="{ED40C586-070B-49BD-B137-3A3D27417AB4}" presName="text_1" presStyleLbl="node1" presStyleIdx="0" presStyleCnt="0" custScaleX="143739" custScaleY="32837" custLinFactNeighborX="2658" custLinFactNeighborY="32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8CFFE-1E47-4116-9A22-CBD7E3EB8B16}" type="pres">
      <dgm:prSet presAssocID="{7E66F55B-8085-4409-B3C9-1B32EB196002}" presName="maxNode" presStyleCnt="0"/>
      <dgm:spPr/>
    </dgm:pt>
    <dgm:pt modelId="{9A774B98-2BD5-4662-9AF3-1A3747549DB8}" type="pres">
      <dgm:prSet presAssocID="{7E66F55B-8085-4409-B3C9-1B32EB196002}" presName="Name33" presStyleCnt="0"/>
      <dgm:spPr/>
    </dgm:pt>
  </dgm:ptLst>
  <dgm:cxnLst>
    <dgm:cxn modelId="{C2F855BC-96A1-4094-B3D5-B0042B083EC6}" type="presOf" srcId="{C80E3B06-BEBC-4095-8C03-E9E7D9F59F93}" destId="{CF405329-9AD6-4CED-B4EC-7948EFA0B1FB}" srcOrd="0" destOrd="0" presId="urn:microsoft.com/office/officeart/2008/layout/AccentedPicture"/>
    <dgm:cxn modelId="{A535E00A-797B-4DBB-A561-3709FCFB19F4}" srcId="{7E66F55B-8085-4409-B3C9-1B32EB196002}" destId="{ED40C586-070B-49BD-B137-3A3D27417AB4}" srcOrd="0" destOrd="0" parTransId="{9FDC7840-DDDC-4BEC-8C8A-19A387C535B4}" sibTransId="{C80E3B06-BEBC-4095-8C03-E9E7D9F59F93}"/>
    <dgm:cxn modelId="{205F1717-C2B1-49E5-9F03-9A9B8727A38A}" type="presOf" srcId="{ED40C586-070B-49BD-B137-3A3D27417AB4}" destId="{19BB8C4C-DD17-4C08-88DB-6AC5A2A26F73}" srcOrd="0" destOrd="0" presId="urn:microsoft.com/office/officeart/2008/layout/AccentedPicture"/>
    <dgm:cxn modelId="{36707768-AA55-48B0-847A-95797A76E914}" type="presOf" srcId="{7E66F55B-8085-4409-B3C9-1B32EB196002}" destId="{CC586F8F-327F-4140-8A2C-59521A2EAF38}" srcOrd="0" destOrd="0" presId="urn:microsoft.com/office/officeart/2008/layout/AccentedPicture"/>
    <dgm:cxn modelId="{B127D1CC-3536-4F4D-BEF0-13F0E589EF1C}" type="presParOf" srcId="{CC586F8F-327F-4140-8A2C-59521A2EAF38}" destId="{CF405329-9AD6-4CED-B4EC-7948EFA0B1FB}" srcOrd="0" destOrd="0" presId="urn:microsoft.com/office/officeart/2008/layout/AccentedPicture"/>
    <dgm:cxn modelId="{F26E2D68-E607-4F74-99B2-B529615CD9D3}" type="presParOf" srcId="{CC586F8F-327F-4140-8A2C-59521A2EAF38}" destId="{19BB8C4C-DD17-4C08-88DB-6AC5A2A26F73}" srcOrd="1" destOrd="0" presId="urn:microsoft.com/office/officeart/2008/layout/AccentedPicture"/>
    <dgm:cxn modelId="{91D135F3-B760-4AA0-9722-30CD64D1A39A}" type="presParOf" srcId="{CC586F8F-327F-4140-8A2C-59521A2EAF38}" destId="{6B58CFFE-1E47-4116-9A22-CBD7E3EB8B16}" srcOrd="2" destOrd="0" presId="urn:microsoft.com/office/officeart/2008/layout/AccentedPicture"/>
    <dgm:cxn modelId="{C4AF1A21-7783-4887-8E19-BDCF1ACF3520}" type="presParOf" srcId="{6B58CFFE-1E47-4116-9A22-CBD7E3EB8B16}" destId="{9A774B98-2BD5-4662-9AF3-1A3747549DB8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9BE934-6606-4D86-9051-83206152AA82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36510510-8A26-4C7A-B77E-E68C8C648221}">
      <dgm:prSet phldrT="[Text]"/>
      <dgm:spPr/>
      <dgm:t>
        <a:bodyPr/>
        <a:lstStyle/>
        <a:p>
          <a:r>
            <a:rPr lang="bn-IN" dirty="0" smtClean="0"/>
            <a:t> </a:t>
          </a:r>
          <a:r>
            <a:rPr lang="bn-IN" dirty="0" smtClean="0">
              <a:solidFill>
                <a:schemeClr val="tx1"/>
              </a:solidFill>
            </a:rPr>
            <a:t>লাঙল চালনার দৃশ্য</a:t>
          </a:r>
          <a:endParaRPr lang="en-US" dirty="0">
            <a:solidFill>
              <a:schemeClr val="tx1"/>
            </a:solidFill>
          </a:endParaRPr>
        </a:p>
      </dgm:t>
    </dgm:pt>
    <dgm:pt modelId="{466AC299-0778-4B64-AC38-DF8E6E2C1BC9}" type="parTrans" cxnId="{B82DD1C2-DD02-4BC5-A5CF-F1AEED12CD01}">
      <dgm:prSet/>
      <dgm:spPr/>
      <dgm:t>
        <a:bodyPr/>
        <a:lstStyle/>
        <a:p>
          <a:endParaRPr lang="en-US"/>
        </a:p>
      </dgm:t>
    </dgm:pt>
    <dgm:pt modelId="{C38B32E9-3C42-49D3-BF37-0831372B4461}" type="sibTrans" cxnId="{B82DD1C2-DD02-4BC5-A5CF-F1AEED12CD0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n-US"/>
        </a:p>
      </dgm:t>
    </dgm:pt>
    <dgm:pt modelId="{771CE08F-9EFB-4F67-AC97-11B2D7243363}" type="pres">
      <dgm:prSet presAssocID="{C49BE934-6606-4D86-9051-83206152AA82}" presName="Name0" presStyleCnt="0">
        <dgm:presLayoutVars>
          <dgm:dir/>
        </dgm:presLayoutVars>
      </dgm:prSet>
      <dgm:spPr/>
    </dgm:pt>
    <dgm:pt modelId="{D942BB8F-0F1E-42BA-BC91-72DA7D936D6C}" type="pres">
      <dgm:prSet presAssocID="{C38B32E9-3C42-49D3-BF37-0831372B4461}" presName="picture_1" presStyleLbl="bgImgPlace1" presStyleIdx="0" presStyleCnt="1" custScaleX="134884"/>
      <dgm:spPr/>
      <dgm:t>
        <a:bodyPr/>
        <a:lstStyle/>
        <a:p>
          <a:endParaRPr lang="en-US"/>
        </a:p>
      </dgm:t>
    </dgm:pt>
    <dgm:pt modelId="{94AF06A7-7DEA-4413-B75F-1BB7E05293A3}" type="pres">
      <dgm:prSet presAssocID="{36510510-8A26-4C7A-B77E-E68C8C648221}" presName="text_1" presStyleLbl="node1" presStyleIdx="0" presStyleCnt="0" custScaleX="158418" custScaleY="52067" custLinFactNeighborX="4870" custLinFactNeighborY="16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C7E2BF-F0F0-4474-A3DB-2D2D1F744567}" type="pres">
      <dgm:prSet presAssocID="{C49BE934-6606-4D86-9051-83206152AA82}" presName="maxNode" presStyleCnt="0"/>
      <dgm:spPr/>
    </dgm:pt>
    <dgm:pt modelId="{8E007C73-B0C9-4AB2-A574-A7DC9504CE48}" type="pres">
      <dgm:prSet presAssocID="{C49BE934-6606-4D86-9051-83206152AA82}" presName="Name33" presStyleCnt="0"/>
      <dgm:spPr/>
    </dgm:pt>
  </dgm:ptLst>
  <dgm:cxnLst>
    <dgm:cxn modelId="{3DD37644-27E3-4152-B914-A18F13067997}" type="presOf" srcId="{C38B32E9-3C42-49D3-BF37-0831372B4461}" destId="{D942BB8F-0F1E-42BA-BC91-72DA7D936D6C}" srcOrd="0" destOrd="0" presId="urn:microsoft.com/office/officeart/2008/layout/AccentedPicture"/>
    <dgm:cxn modelId="{B82DD1C2-DD02-4BC5-A5CF-F1AEED12CD01}" srcId="{C49BE934-6606-4D86-9051-83206152AA82}" destId="{36510510-8A26-4C7A-B77E-E68C8C648221}" srcOrd="0" destOrd="0" parTransId="{466AC299-0778-4B64-AC38-DF8E6E2C1BC9}" sibTransId="{C38B32E9-3C42-49D3-BF37-0831372B4461}"/>
    <dgm:cxn modelId="{786630AE-E520-454F-8640-F0394398D58B}" type="presOf" srcId="{36510510-8A26-4C7A-B77E-E68C8C648221}" destId="{94AF06A7-7DEA-4413-B75F-1BB7E05293A3}" srcOrd="0" destOrd="0" presId="urn:microsoft.com/office/officeart/2008/layout/AccentedPicture"/>
    <dgm:cxn modelId="{DA6ED37C-1FEE-4C5E-AFB6-DBEF0FDB7003}" type="presOf" srcId="{C49BE934-6606-4D86-9051-83206152AA82}" destId="{771CE08F-9EFB-4F67-AC97-11B2D7243363}" srcOrd="0" destOrd="0" presId="urn:microsoft.com/office/officeart/2008/layout/AccentedPicture"/>
    <dgm:cxn modelId="{AC7F1B11-0C37-47CD-8BF9-F5DBC36BFD11}" type="presParOf" srcId="{771CE08F-9EFB-4F67-AC97-11B2D7243363}" destId="{D942BB8F-0F1E-42BA-BC91-72DA7D936D6C}" srcOrd="0" destOrd="0" presId="urn:microsoft.com/office/officeart/2008/layout/AccentedPicture"/>
    <dgm:cxn modelId="{8F698690-82A6-4B72-8D11-EA3228A8AB10}" type="presParOf" srcId="{771CE08F-9EFB-4F67-AC97-11B2D7243363}" destId="{94AF06A7-7DEA-4413-B75F-1BB7E05293A3}" srcOrd="1" destOrd="0" presId="urn:microsoft.com/office/officeart/2008/layout/AccentedPicture"/>
    <dgm:cxn modelId="{C58D6A39-9410-41A4-9BB4-D883B5626E80}" type="presParOf" srcId="{771CE08F-9EFB-4F67-AC97-11B2D7243363}" destId="{4CC7E2BF-F0F0-4474-A3DB-2D2D1F744567}" srcOrd="2" destOrd="0" presId="urn:microsoft.com/office/officeart/2008/layout/AccentedPicture"/>
    <dgm:cxn modelId="{DB888801-60F5-41E7-B512-EEE3335BA052}" type="presParOf" srcId="{4CC7E2BF-F0F0-4474-A3DB-2D2D1F744567}" destId="{8E007C73-B0C9-4AB2-A574-A7DC9504CE48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8C5948-7D1F-4EBB-961C-36B1844079A4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36640050-C724-4B00-B5DB-2214C1B2F8BC}">
      <dgm:prSet phldrT="[Text]"/>
      <dgm:spPr/>
      <dgm:t>
        <a:bodyPr/>
        <a:lstStyle/>
        <a:p>
          <a:r>
            <a:rPr lang="bn-IN" dirty="0" smtClean="0"/>
            <a:t>নকসি কাথা</a:t>
          </a:r>
          <a:endParaRPr lang="en-US" dirty="0"/>
        </a:p>
      </dgm:t>
    </dgm:pt>
    <dgm:pt modelId="{79BA6D56-1748-49B1-B6BF-547E84C9A955}" type="parTrans" cxnId="{4EB6B036-F1CC-4B3B-AFAA-85DF8400C574}">
      <dgm:prSet/>
      <dgm:spPr/>
      <dgm:t>
        <a:bodyPr/>
        <a:lstStyle/>
        <a:p>
          <a:endParaRPr lang="en-US"/>
        </a:p>
      </dgm:t>
    </dgm:pt>
    <dgm:pt modelId="{431356B4-42E1-4F09-A646-5DDC22348741}" type="sibTrans" cxnId="{4EB6B036-F1CC-4B3B-AFAA-85DF8400C574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881" t="7257" r="-24119" b="-7257"/>
          </a:stretch>
        </a:blipFill>
      </dgm:spPr>
      <dgm:t>
        <a:bodyPr/>
        <a:lstStyle/>
        <a:p>
          <a:endParaRPr lang="en-US"/>
        </a:p>
      </dgm:t>
    </dgm:pt>
    <dgm:pt modelId="{2C5BBAA2-DC47-41A5-B1B4-6BBD0B60BF5C}" type="pres">
      <dgm:prSet presAssocID="{E78C5948-7D1F-4EBB-961C-36B1844079A4}" presName="Name0" presStyleCnt="0">
        <dgm:presLayoutVars>
          <dgm:dir/>
        </dgm:presLayoutVars>
      </dgm:prSet>
      <dgm:spPr/>
    </dgm:pt>
    <dgm:pt modelId="{BF3EB40D-ABBD-48C3-A511-0A7C02FE8681}" type="pres">
      <dgm:prSet presAssocID="{431356B4-42E1-4F09-A646-5DDC22348741}" presName="picture_1" presStyleLbl="bgImgPlace1" presStyleIdx="0" presStyleCnt="1" custScaleX="202643" custLinFactNeighborX="4091" custLinFactNeighborY="1833"/>
      <dgm:spPr/>
      <dgm:t>
        <a:bodyPr/>
        <a:lstStyle/>
        <a:p>
          <a:endParaRPr lang="en-US"/>
        </a:p>
      </dgm:t>
    </dgm:pt>
    <dgm:pt modelId="{34DDB5FF-D0FB-4434-892A-4DD690A148BC}" type="pres">
      <dgm:prSet presAssocID="{36640050-C724-4B00-B5DB-2214C1B2F8BC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D4E9B-C94E-4D00-9459-241C089442BB}" type="pres">
      <dgm:prSet presAssocID="{E78C5948-7D1F-4EBB-961C-36B1844079A4}" presName="maxNode" presStyleCnt="0"/>
      <dgm:spPr/>
    </dgm:pt>
    <dgm:pt modelId="{DEF89E1B-AE31-4C02-BEA6-375D2FE00CD1}" type="pres">
      <dgm:prSet presAssocID="{E78C5948-7D1F-4EBB-961C-36B1844079A4}" presName="Name33" presStyleCnt="0"/>
      <dgm:spPr/>
    </dgm:pt>
  </dgm:ptLst>
  <dgm:cxnLst>
    <dgm:cxn modelId="{1E81EA03-3C7E-4A5C-A294-0AAF7E781FD8}" type="presOf" srcId="{36640050-C724-4B00-B5DB-2214C1B2F8BC}" destId="{34DDB5FF-D0FB-4434-892A-4DD690A148BC}" srcOrd="0" destOrd="0" presId="urn:microsoft.com/office/officeart/2008/layout/AccentedPicture"/>
    <dgm:cxn modelId="{4EB6B036-F1CC-4B3B-AFAA-85DF8400C574}" srcId="{E78C5948-7D1F-4EBB-961C-36B1844079A4}" destId="{36640050-C724-4B00-B5DB-2214C1B2F8BC}" srcOrd="0" destOrd="0" parTransId="{79BA6D56-1748-49B1-B6BF-547E84C9A955}" sibTransId="{431356B4-42E1-4F09-A646-5DDC22348741}"/>
    <dgm:cxn modelId="{56051164-B16B-48C9-8FA1-CFAC114397CD}" type="presOf" srcId="{E78C5948-7D1F-4EBB-961C-36B1844079A4}" destId="{2C5BBAA2-DC47-41A5-B1B4-6BBD0B60BF5C}" srcOrd="0" destOrd="0" presId="urn:microsoft.com/office/officeart/2008/layout/AccentedPicture"/>
    <dgm:cxn modelId="{5AF4EDDF-A54D-4F14-86B9-5ADFDC496B65}" type="presOf" srcId="{431356B4-42E1-4F09-A646-5DDC22348741}" destId="{BF3EB40D-ABBD-48C3-A511-0A7C02FE8681}" srcOrd="0" destOrd="0" presId="urn:microsoft.com/office/officeart/2008/layout/AccentedPicture"/>
    <dgm:cxn modelId="{BB2C2A78-5983-4369-825E-A6EE772E3A22}" type="presParOf" srcId="{2C5BBAA2-DC47-41A5-B1B4-6BBD0B60BF5C}" destId="{BF3EB40D-ABBD-48C3-A511-0A7C02FE8681}" srcOrd="0" destOrd="0" presId="urn:microsoft.com/office/officeart/2008/layout/AccentedPicture"/>
    <dgm:cxn modelId="{DA33B564-505D-4EF9-AFB9-DFF562984CA5}" type="presParOf" srcId="{2C5BBAA2-DC47-41A5-B1B4-6BBD0B60BF5C}" destId="{34DDB5FF-D0FB-4434-892A-4DD690A148BC}" srcOrd="1" destOrd="0" presId="urn:microsoft.com/office/officeart/2008/layout/AccentedPicture"/>
    <dgm:cxn modelId="{A896E081-98C0-4615-B0DE-CB984FB95A71}" type="presParOf" srcId="{2C5BBAA2-DC47-41A5-B1B4-6BBD0B60BF5C}" destId="{2EDD4E9B-C94E-4D00-9459-241C089442BB}" srcOrd="2" destOrd="0" presId="urn:microsoft.com/office/officeart/2008/layout/AccentedPicture"/>
    <dgm:cxn modelId="{5082D5A2-E77A-435A-A3BC-2E35DCDF6D5A}" type="presParOf" srcId="{2EDD4E9B-C94E-4D00-9459-241C089442BB}" destId="{DEF89E1B-AE31-4C02-BEA6-375D2FE00CD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2632F-AD54-49AF-9E36-CC4D1DD2524C}">
      <dsp:nvSpPr>
        <dsp:cNvPr id="0" name=""/>
        <dsp:cNvSpPr/>
      </dsp:nvSpPr>
      <dsp:spPr>
        <a:xfrm>
          <a:off x="734153" y="238896"/>
          <a:ext cx="5602275" cy="803147"/>
        </a:xfrm>
        <a:prstGeom prst="rect">
          <a:avLst/>
        </a:prstGeom>
        <a:solidFill>
          <a:schemeClr val="bg1"/>
        </a:solidFill>
        <a:ln w="762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171450" rIns="171450" bIns="0" numCol="1" spcCol="1270" anchor="b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kern="1200" dirty="0" smtClean="0"/>
            <a:t>  সমাজবিজ্ঞান ক্লাসে স্বাগত</a:t>
          </a:r>
          <a:endParaRPr lang="en-US" sz="4500" kern="1200" dirty="0"/>
        </a:p>
      </dsp:txBody>
      <dsp:txXfrm>
        <a:off x="734153" y="238896"/>
        <a:ext cx="5602275" cy="803147"/>
      </dsp:txXfrm>
    </dsp:sp>
    <dsp:sp modelId="{3DB29885-66A5-45CE-B4EE-22CB5AE66DF5}">
      <dsp:nvSpPr>
        <dsp:cNvPr id="0" name=""/>
        <dsp:cNvSpPr/>
      </dsp:nvSpPr>
      <dsp:spPr>
        <a:xfrm>
          <a:off x="605313" y="1245032"/>
          <a:ext cx="5834117" cy="46979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85E95-C662-4718-9436-9FD74A85B6D5}">
      <dsp:nvSpPr>
        <dsp:cNvPr id="0" name=""/>
        <dsp:cNvSpPr/>
      </dsp:nvSpPr>
      <dsp:spPr>
        <a:xfrm>
          <a:off x="30379" y="0"/>
          <a:ext cx="3693855" cy="292350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3E51F-97D5-426F-B986-507F0A5799A4}">
      <dsp:nvSpPr>
        <dsp:cNvPr id="0" name=""/>
        <dsp:cNvSpPr/>
      </dsp:nvSpPr>
      <dsp:spPr>
        <a:xfrm>
          <a:off x="178967" y="1668724"/>
          <a:ext cx="3466805" cy="8848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b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 smtClean="0"/>
            <a:t> ঐতিহ্যবাহী বাশের ঝুড়ি</a:t>
          </a:r>
          <a:endParaRPr lang="en-US" sz="3500" kern="1200" dirty="0"/>
        </a:p>
      </dsp:txBody>
      <dsp:txXfrm>
        <a:off x="178967" y="1668724"/>
        <a:ext cx="3466805" cy="8848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5004A-312F-478F-B005-6719AA4EAAF5}">
      <dsp:nvSpPr>
        <dsp:cNvPr id="0" name=""/>
        <dsp:cNvSpPr/>
      </dsp:nvSpPr>
      <dsp:spPr>
        <a:xfrm>
          <a:off x="28310" y="0"/>
          <a:ext cx="3403036" cy="273289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D1305-E308-487A-976F-FEB36C6B255C}">
      <dsp:nvSpPr>
        <dsp:cNvPr id="0" name=""/>
        <dsp:cNvSpPr/>
      </dsp:nvSpPr>
      <dsp:spPr>
        <a:xfrm>
          <a:off x="753028" y="2141599"/>
          <a:ext cx="1734628" cy="4883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বাংলার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বাউল</a:t>
          </a:r>
          <a:endParaRPr lang="bn-BD" sz="2800" kern="1200" dirty="0" smtClean="0"/>
        </a:p>
      </dsp:txBody>
      <dsp:txXfrm>
        <a:off x="753028" y="2141599"/>
        <a:ext cx="1734628" cy="4883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80A72-C1A4-4E4C-AC6D-65A375CE90DF}">
      <dsp:nvSpPr>
        <dsp:cNvPr id="0" name=""/>
        <dsp:cNvSpPr/>
      </dsp:nvSpPr>
      <dsp:spPr>
        <a:xfrm>
          <a:off x="75635" y="0"/>
          <a:ext cx="3770662" cy="285190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35011-653D-414B-A80F-88FCB7E94C7C}">
      <dsp:nvSpPr>
        <dsp:cNvPr id="0" name=""/>
        <dsp:cNvSpPr/>
      </dsp:nvSpPr>
      <dsp:spPr>
        <a:xfrm>
          <a:off x="211764" y="84225"/>
          <a:ext cx="3222412" cy="9383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0" tIns="124460" rIns="124460" bIns="12446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kern="1200" dirty="0" smtClean="0">
              <a:solidFill>
                <a:schemeClr val="tx1"/>
              </a:solidFill>
            </a:rPr>
            <a:t>    বাউল গান</a:t>
          </a:r>
          <a:endParaRPr lang="en-US" sz="4900" kern="1200" dirty="0">
            <a:solidFill>
              <a:schemeClr val="tx1"/>
            </a:solidFill>
          </a:endParaRPr>
        </a:p>
      </dsp:txBody>
      <dsp:txXfrm>
        <a:off x="211764" y="84225"/>
        <a:ext cx="3222412" cy="9383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CC7DA-B4E1-4AA7-89EE-975181754F4E}">
      <dsp:nvSpPr>
        <dsp:cNvPr id="0" name=""/>
        <dsp:cNvSpPr/>
      </dsp:nvSpPr>
      <dsp:spPr>
        <a:xfrm>
          <a:off x="0" y="0"/>
          <a:ext cx="6477008" cy="685800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8EAB5-61D5-498A-AEDC-BD313A4D32EA}">
      <dsp:nvSpPr>
        <dsp:cNvPr id="0" name=""/>
        <dsp:cNvSpPr/>
      </dsp:nvSpPr>
      <dsp:spPr>
        <a:xfrm>
          <a:off x="-6" y="4655636"/>
          <a:ext cx="6477006" cy="17395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940" tIns="154940" rIns="154940" bIns="154940" numCol="1" spcCol="1270" anchor="b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>
              <a:solidFill>
                <a:srgbClr val="FF0000"/>
              </a:solidFill>
            </a:rPr>
            <a:t>     </a:t>
          </a:r>
          <a:r>
            <a:rPr lang="bn-IN" sz="6100" kern="1200" dirty="0" smtClean="0">
              <a:solidFill>
                <a:srgbClr val="FF0000"/>
              </a:solidFill>
            </a:rPr>
            <a:t>ঐতিহ্যবাহী কাসা শিল্প</a:t>
          </a:r>
          <a:endParaRPr lang="en-US" sz="6100" kern="1200" dirty="0">
            <a:solidFill>
              <a:srgbClr val="FF0000"/>
            </a:solidFill>
          </a:endParaRPr>
        </a:p>
      </dsp:txBody>
      <dsp:txXfrm>
        <a:off x="-6" y="4655636"/>
        <a:ext cx="6477006" cy="17395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8625B-CC60-4B2B-A6C7-DB6EAB7BB171}">
      <dsp:nvSpPr>
        <dsp:cNvPr id="0" name=""/>
        <dsp:cNvSpPr/>
      </dsp:nvSpPr>
      <dsp:spPr>
        <a:xfrm>
          <a:off x="814266" y="0"/>
          <a:ext cx="9228356" cy="1300765"/>
        </a:xfrm>
        <a:prstGeom prst="rightArrow">
          <a:avLst/>
        </a:prstGeom>
        <a:solidFill>
          <a:srgbClr val="FF99FF"/>
        </a:solidFill>
        <a:ln w="762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DE218-9FB3-4A22-947A-68D83F66BAA7}">
      <dsp:nvSpPr>
        <dsp:cNvPr id="0" name=""/>
        <dsp:cNvSpPr/>
      </dsp:nvSpPr>
      <dsp:spPr>
        <a:xfrm>
          <a:off x="3094095" y="0"/>
          <a:ext cx="4668699" cy="1300765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500" kern="1200" smtClean="0">
              <a:solidFill>
                <a:sysClr val="windowText" lastClr="000000"/>
              </a:solidFill>
            </a:rPr>
            <a:t>আজকের পাঠ</a:t>
          </a:r>
          <a:endParaRPr lang="en-US" sz="5500" kern="1200">
            <a:solidFill>
              <a:sysClr val="windowText" lastClr="000000"/>
            </a:solidFill>
          </a:endParaRPr>
        </a:p>
      </dsp:txBody>
      <dsp:txXfrm>
        <a:off x="3157593" y="63498"/>
        <a:ext cx="4541703" cy="11737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1569C-0982-43D7-BB89-FD3160E03586}">
      <dsp:nvSpPr>
        <dsp:cNvPr id="0" name=""/>
        <dsp:cNvSpPr/>
      </dsp:nvSpPr>
      <dsp:spPr>
        <a:xfrm>
          <a:off x="1768128" y="629"/>
          <a:ext cx="7320633" cy="2381333"/>
        </a:xfrm>
        <a:prstGeom prst="chevron">
          <a:avLst/>
        </a:prstGeom>
        <a:solidFill>
          <a:schemeClr val="bg1"/>
        </a:solidFill>
        <a:ln w="28575">
          <a:solidFill>
            <a:srgbClr val="00B0F0"/>
          </a:soli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0" bIns="45720" numCol="1" spcCol="1270" anchor="ctr" anchorCtr="0">
          <a:noAutofit/>
        </a:bodyPr>
        <a:lstStyle/>
        <a:p>
          <a:pPr lvl="0" algn="ctr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7200" kern="1200" dirty="0" smtClean="0">
              <a:solidFill>
                <a:sysClr val="windowText" lastClr="000000"/>
              </a:solidFill>
            </a:rPr>
            <a:t>বাংলাদেশের গ্রামীণ সংস্কৃতি</a:t>
          </a:r>
          <a:endParaRPr lang="en-US" sz="7200" kern="1200" dirty="0">
            <a:solidFill>
              <a:sysClr val="windowText" lastClr="000000"/>
            </a:solidFill>
          </a:endParaRPr>
        </a:p>
      </dsp:txBody>
      <dsp:txXfrm>
        <a:off x="2958795" y="629"/>
        <a:ext cx="4939300" cy="23813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57A76-8531-4ABE-8180-7C219F4A2DAF}">
      <dsp:nvSpPr>
        <dsp:cNvPr id="0" name=""/>
        <dsp:cNvSpPr/>
      </dsp:nvSpPr>
      <dsp:spPr>
        <a:xfrm>
          <a:off x="477118" y="0"/>
          <a:ext cx="8936738" cy="4250028"/>
        </a:xfrm>
        <a:prstGeom prst="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76200" cap="flat" cmpd="sng" algn="ctr">
          <a:solidFill>
            <a:srgbClr val="00206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slop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794FB-7A35-43D9-8512-0B518AB738D9}">
      <dsp:nvSpPr>
        <dsp:cNvPr id="0" name=""/>
        <dsp:cNvSpPr/>
      </dsp:nvSpPr>
      <dsp:spPr>
        <a:xfrm>
          <a:off x="1059278" y="1275008"/>
          <a:ext cx="7772417" cy="170001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smtClean="0">
              <a:solidFill>
                <a:sysClr val="windowText" lastClr="000000"/>
              </a:solidFill>
            </a:rPr>
            <a:t>বিষয় বস্তু আলোচনা</a:t>
          </a:r>
          <a:endParaRPr lang="en-US" sz="6500" kern="1200">
            <a:solidFill>
              <a:sysClr val="windowText" lastClr="000000"/>
            </a:solidFill>
          </a:endParaRPr>
        </a:p>
      </dsp:txBody>
      <dsp:txXfrm>
        <a:off x="1142266" y="1357996"/>
        <a:ext cx="7606441" cy="15340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0D352-D577-449E-822A-1122F116A3D2}">
      <dsp:nvSpPr>
        <dsp:cNvPr id="0" name=""/>
        <dsp:cNvSpPr/>
      </dsp:nvSpPr>
      <dsp:spPr>
        <a:xfrm>
          <a:off x="2250926" y="0"/>
          <a:ext cx="5085568" cy="5085568"/>
        </a:xfrm>
        <a:prstGeom prst="triangle">
          <a:avLst/>
        </a:prstGeom>
        <a:solidFill>
          <a:schemeClr val="accent2">
            <a:lumMod val="75000"/>
          </a:schemeClr>
        </a:solidFill>
        <a:ln w="76200">
          <a:solidFill>
            <a:schemeClr val="accent5">
              <a:lumMod val="60000"/>
              <a:lumOff val="4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2FA574-21E6-405A-9076-F8CFDFE53241}">
      <dsp:nvSpPr>
        <dsp:cNvPr id="0" name=""/>
        <dsp:cNvSpPr/>
      </dsp:nvSpPr>
      <dsp:spPr>
        <a:xfrm>
          <a:off x="3962281" y="1271127"/>
          <a:ext cx="4968477" cy="2034756"/>
        </a:xfrm>
        <a:prstGeom prst="roundRect">
          <a:avLst/>
        </a:prstGeom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/>
            <a:t>বাংলাদেশের</a:t>
          </a:r>
          <a:r>
            <a:rPr lang="en-US" sz="4400" kern="1200" dirty="0" smtClean="0"/>
            <a:t> </a:t>
          </a:r>
          <a:r>
            <a:rPr lang="en-US" sz="4400" kern="1200" dirty="0" err="1" smtClean="0"/>
            <a:t>সংস্কৃতি</a:t>
          </a:r>
          <a:endParaRPr lang="en-US" sz="4400" kern="1200" dirty="0"/>
        </a:p>
      </dsp:txBody>
      <dsp:txXfrm>
        <a:off x="4061610" y="1370456"/>
        <a:ext cx="4769819" cy="183609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5F3DA-98B8-4F0C-9389-A2B9468F8220}">
      <dsp:nvSpPr>
        <dsp:cNvPr id="0" name=""/>
        <dsp:cNvSpPr/>
      </dsp:nvSpPr>
      <dsp:spPr>
        <a:xfrm>
          <a:off x="2278243" y="1060"/>
          <a:ext cx="7635512" cy="1388268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solidFill>
                <a:schemeClr val="tx1"/>
              </a:solidFill>
            </a:rPr>
            <a:t>আজকের</a:t>
          </a:r>
          <a:r>
            <a:rPr lang="en-US" sz="6500" kern="1200" dirty="0" smtClean="0">
              <a:solidFill>
                <a:schemeClr val="tx1"/>
              </a:solidFill>
            </a:rPr>
            <a:t> </a:t>
          </a:r>
          <a:r>
            <a:rPr lang="en-US" sz="6500" kern="1200" dirty="0" err="1" smtClean="0">
              <a:solidFill>
                <a:schemeClr val="tx1"/>
              </a:solidFill>
            </a:rPr>
            <a:t>পাঠ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2972377" y="1060"/>
        <a:ext cx="6247244" cy="13882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1C2AF-4E83-4E5B-817B-62D128950A27}">
      <dsp:nvSpPr>
        <dsp:cNvPr id="0" name=""/>
        <dsp:cNvSpPr/>
      </dsp:nvSpPr>
      <dsp:spPr>
        <a:xfrm>
          <a:off x="1753967" y="959"/>
          <a:ext cx="8329160" cy="1551306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শিখনফল</a:t>
          </a:r>
          <a:endParaRPr lang="en-US" sz="6500" kern="1200"/>
        </a:p>
      </dsp:txBody>
      <dsp:txXfrm>
        <a:off x="2529620" y="959"/>
        <a:ext cx="6777854" cy="1551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496B7-0DA0-43C7-AEB2-1A99278E9C6B}">
      <dsp:nvSpPr>
        <dsp:cNvPr id="0" name=""/>
        <dsp:cNvSpPr/>
      </dsp:nvSpPr>
      <dsp:spPr>
        <a:xfrm>
          <a:off x="953054" y="0"/>
          <a:ext cx="10363200" cy="1004551"/>
        </a:xfrm>
        <a:prstGeom prst="rightArrow">
          <a:avLst/>
        </a:prstGeom>
        <a:solidFill>
          <a:srgbClr val="FF99FF"/>
        </a:solidFill>
        <a:ln w="571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26717-984E-495D-9E26-8C6ED1CF862F}">
      <dsp:nvSpPr>
        <dsp:cNvPr id="0" name=""/>
        <dsp:cNvSpPr/>
      </dsp:nvSpPr>
      <dsp:spPr>
        <a:xfrm>
          <a:off x="3599556" y="0"/>
          <a:ext cx="4992886" cy="1004551"/>
        </a:xfrm>
        <a:prstGeom prst="roundRect">
          <a:avLst/>
        </a:prstGeom>
        <a:solidFill>
          <a:schemeClr val="bg1"/>
        </a:solidFill>
        <a:ln w="38100">
          <a:solidFill>
            <a:srgbClr val="00B0F0"/>
          </a:solidFill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solidFill>
                <a:sysClr val="windowText" lastClr="000000"/>
              </a:solidFill>
            </a:rPr>
            <a:t>শিক্ষক পরিচিতি</a:t>
          </a:r>
          <a:endParaRPr lang="en-US" sz="5400" kern="1200" dirty="0">
            <a:solidFill>
              <a:sysClr val="windowText" lastClr="000000"/>
            </a:solidFill>
          </a:endParaRPr>
        </a:p>
      </dsp:txBody>
      <dsp:txXfrm>
        <a:off x="3648594" y="49038"/>
        <a:ext cx="4894810" cy="90647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2FC72-6754-4151-9397-6990F3727FC6}">
      <dsp:nvSpPr>
        <dsp:cNvPr id="0" name=""/>
        <dsp:cNvSpPr/>
      </dsp:nvSpPr>
      <dsp:spPr>
        <a:xfrm>
          <a:off x="-50077" y="33355"/>
          <a:ext cx="4459265" cy="4459265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57150"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E00F5E-7999-449E-9E4E-3361FFE46CB0}">
      <dsp:nvSpPr>
        <dsp:cNvPr id="0" name=""/>
        <dsp:cNvSpPr/>
      </dsp:nvSpPr>
      <dsp:spPr>
        <a:xfrm>
          <a:off x="2229632" y="0"/>
          <a:ext cx="9732723" cy="4459265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/>
            <a:t>বাংলাদেশের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সংস্কৃতি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কি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তা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বলতে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পারবে</a:t>
          </a:r>
          <a:endParaRPr lang="en-US" sz="3600" kern="1200" dirty="0"/>
        </a:p>
      </dsp:txBody>
      <dsp:txXfrm>
        <a:off x="2229632" y="0"/>
        <a:ext cx="9732723" cy="1337782"/>
      </dsp:txXfrm>
    </dsp:sp>
    <dsp:sp modelId="{314B9975-E204-4CA2-9D77-2FF6EF565571}">
      <dsp:nvSpPr>
        <dsp:cNvPr id="0" name=""/>
        <dsp:cNvSpPr/>
      </dsp:nvSpPr>
      <dsp:spPr>
        <a:xfrm>
          <a:off x="780372" y="1337782"/>
          <a:ext cx="2898520" cy="2898520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11C549-CB98-4C58-A000-23EDCE74D09E}">
      <dsp:nvSpPr>
        <dsp:cNvPr id="0" name=""/>
        <dsp:cNvSpPr/>
      </dsp:nvSpPr>
      <dsp:spPr>
        <a:xfrm>
          <a:off x="2229632" y="1337782"/>
          <a:ext cx="9732723" cy="289852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বাংলাদেশের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সংস্কৃতির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বিভিন্ন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ধরণ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ব্যাখ্যা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করতে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পারবে</a:t>
          </a:r>
          <a:endParaRPr lang="en-US" sz="3200" kern="1200" dirty="0"/>
        </a:p>
      </dsp:txBody>
      <dsp:txXfrm>
        <a:off x="2229632" y="1337782"/>
        <a:ext cx="9732723" cy="1337778"/>
      </dsp:txXfrm>
    </dsp:sp>
    <dsp:sp modelId="{79E92173-A203-421D-A236-15D0BE1BC199}">
      <dsp:nvSpPr>
        <dsp:cNvPr id="0" name=""/>
        <dsp:cNvSpPr/>
      </dsp:nvSpPr>
      <dsp:spPr>
        <a:xfrm>
          <a:off x="1560743" y="2675560"/>
          <a:ext cx="1337778" cy="13377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81DA8-4882-46D7-88B0-36D622136FA3}">
      <dsp:nvSpPr>
        <dsp:cNvPr id="0" name=""/>
        <dsp:cNvSpPr/>
      </dsp:nvSpPr>
      <dsp:spPr>
        <a:xfrm>
          <a:off x="2229632" y="2675560"/>
          <a:ext cx="9732723" cy="133777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/>
            <a:t>বাংলাদেশের বিভিন্ন সংস্কৃতির </a:t>
          </a:r>
          <a:r>
            <a:rPr lang="bn-BD" sz="3800" kern="1200" dirty="0" smtClean="0"/>
            <a:t>মধ্যে </a:t>
          </a:r>
          <a:r>
            <a:rPr lang="bn-BD" sz="3800" kern="1200" dirty="0" smtClean="0"/>
            <a:t>তুলনামূলক পার্থক্য নির্ণয় করতে পারবে।</a:t>
          </a:r>
          <a:endParaRPr lang="en-US" sz="3800" kern="1200" dirty="0"/>
        </a:p>
      </dsp:txBody>
      <dsp:txXfrm>
        <a:off x="2229632" y="2675560"/>
        <a:ext cx="9732723" cy="133777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3A4F5-5122-4608-8EBE-422B419FC8A8}">
      <dsp:nvSpPr>
        <dsp:cNvPr id="0" name=""/>
        <dsp:cNvSpPr/>
      </dsp:nvSpPr>
      <dsp:spPr>
        <a:xfrm>
          <a:off x="914399" y="0"/>
          <a:ext cx="10363200" cy="1077238"/>
        </a:xfrm>
        <a:prstGeom prst="rightArrow">
          <a:avLst/>
        </a:prstGeom>
        <a:solidFill>
          <a:srgbClr val="FFCCFF"/>
        </a:solidFill>
        <a:ln w="571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6ED7E-5742-48A4-8179-DFB1F2487A96}">
      <dsp:nvSpPr>
        <dsp:cNvPr id="0" name=""/>
        <dsp:cNvSpPr/>
      </dsp:nvSpPr>
      <dsp:spPr>
        <a:xfrm>
          <a:off x="3597005" y="0"/>
          <a:ext cx="4997988" cy="1077238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বাঙ্গালী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সংস্কৃতির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ধরন</a:t>
          </a:r>
          <a:endParaRPr lang="en-US" sz="4000" kern="1200" dirty="0"/>
        </a:p>
      </dsp:txBody>
      <dsp:txXfrm>
        <a:off x="3649591" y="52586"/>
        <a:ext cx="4892816" cy="97206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309FB-8D60-40AA-AC15-6A7556BC73FE}">
      <dsp:nvSpPr>
        <dsp:cNvPr id="0" name=""/>
        <dsp:cNvSpPr/>
      </dsp:nvSpPr>
      <dsp:spPr>
        <a:xfrm>
          <a:off x="5370" y="55323"/>
          <a:ext cx="3600710" cy="29444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4297F0-4278-4F2D-A099-B4C70CFD713D}">
      <dsp:nvSpPr>
        <dsp:cNvPr id="0" name=""/>
        <dsp:cNvSpPr/>
      </dsp:nvSpPr>
      <dsp:spPr>
        <a:xfrm>
          <a:off x="12876" y="989"/>
          <a:ext cx="3585699" cy="23497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54BCC1-98DF-42E3-A6A4-9D762BD30F12}">
      <dsp:nvSpPr>
        <dsp:cNvPr id="0" name=""/>
        <dsp:cNvSpPr/>
      </dsp:nvSpPr>
      <dsp:spPr>
        <a:xfrm>
          <a:off x="430639" y="2365730"/>
          <a:ext cx="2750173" cy="4890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সাওতাল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উপজাতি</a:t>
          </a:r>
          <a:endParaRPr lang="en-US" sz="2200" kern="1200" dirty="0"/>
        </a:p>
      </dsp:txBody>
      <dsp:txXfrm>
        <a:off x="430639" y="2365730"/>
        <a:ext cx="2750173" cy="489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A65B1-E3DF-4C21-99AD-C93ABC98245B}">
      <dsp:nvSpPr>
        <dsp:cNvPr id="0" name=""/>
        <dsp:cNvSpPr/>
      </dsp:nvSpPr>
      <dsp:spPr>
        <a:xfrm>
          <a:off x="14167" y="0"/>
          <a:ext cx="3170981" cy="29807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C54710-BEDB-4A2E-AE89-F77D8C978FE7}">
      <dsp:nvSpPr>
        <dsp:cNvPr id="0" name=""/>
        <dsp:cNvSpPr/>
      </dsp:nvSpPr>
      <dsp:spPr>
        <a:xfrm>
          <a:off x="25960" y="0"/>
          <a:ext cx="3167796" cy="22916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3778D0-EB5A-4B53-9F47-C8D5E74AB649}">
      <dsp:nvSpPr>
        <dsp:cNvPr id="0" name=""/>
        <dsp:cNvSpPr/>
      </dsp:nvSpPr>
      <dsp:spPr>
        <a:xfrm>
          <a:off x="311571" y="2345268"/>
          <a:ext cx="2579537" cy="5059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চাকমা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উপজাতি</a:t>
          </a:r>
          <a:endParaRPr lang="en-US" sz="2300" kern="1200" dirty="0"/>
        </a:p>
      </dsp:txBody>
      <dsp:txXfrm>
        <a:off x="311571" y="2345268"/>
        <a:ext cx="2579537" cy="5059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6D9E-DA63-4B8B-A3FF-761AB71B89A7}">
      <dsp:nvSpPr>
        <dsp:cNvPr id="0" name=""/>
        <dsp:cNvSpPr/>
      </dsp:nvSpPr>
      <dsp:spPr>
        <a:xfrm>
          <a:off x="55350" y="13294"/>
          <a:ext cx="3546899" cy="55604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8037F2-4367-4B9F-9314-645A865D539C}">
      <dsp:nvSpPr>
        <dsp:cNvPr id="0" name=""/>
        <dsp:cNvSpPr/>
      </dsp:nvSpPr>
      <dsp:spPr>
        <a:xfrm>
          <a:off x="128198" y="33717"/>
          <a:ext cx="3399960" cy="47298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470D3D-39E8-458E-8AC1-BF6AB3599C3B}">
      <dsp:nvSpPr>
        <dsp:cNvPr id="0" name=""/>
        <dsp:cNvSpPr/>
      </dsp:nvSpPr>
      <dsp:spPr>
        <a:xfrm>
          <a:off x="135753" y="4862875"/>
          <a:ext cx="3521846" cy="69523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হিজড়া সংস্কৃতি</a:t>
          </a:r>
          <a:endParaRPr lang="en-US" sz="3200" kern="1200" dirty="0"/>
        </a:p>
      </dsp:txBody>
      <dsp:txXfrm>
        <a:off x="135753" y="4862875"/>
        <a:ext cx="3521846" cy="69523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92508-4591-44DE-88AE-FD4E9AC9B410}">
      <dsp:nvSpPr>
        <dsp:cNvPr id="0" name=""/>
        <dsp:cNvSpPr/>
      </dsp:nvSpPr>
      <dsp:spPr>
        <a:xfrm>
          <a:off x="0" y="93953"/>
          <a:ext cx="3589713" cy="24542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5E173C-4C25-4977-BCD2-9D4D824EFA0E}">
      <dsp:nvSpPr>
        <dsp:cNvPr id="0" name=""/>
        <dsp:cNvSpPr/>
      </dsp:nvSpPr>
      <dsp:spPr>
        <a:xfrm>
          <a:off x="0" y="26398"/>
          <a:ext cx="3541924" cy="19782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88DF50-DA2F-4B9D-98CB-3F6433604A45}">
      <dsp:nvSpPr>
        <dsp:cNvPr id="0" name=""/>
        <dsp:cNvSpPr/>
      </dsp:nvSpPr>
      <dsp:spPr>
        <a:xfrm>
          <a:off x="257583" y="2054718"/>
          <a:ext cx="3280628" cy="49415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/>
            <a:t>বেদে সম্প্রদায়</a:t>
          </a:r>
          <a:endParaRPr lang="en-US" sz="2300" kern="1200" dirty="0"/>
        </a:p>
      </dsp:txBody>
      <dsp:txXfrm>
        <a:off x="257583" y="2054718"/>
        <a:ext cx="3280628" cy="49415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40D1C-5195-4F09-96F5-10F1DC1EE462}">
      <dsp:nvSpPr>
        <dsp:cNvPr id="0" name=""/>
        <dsp:cNvSpPr/>
      </dsp:nvSpPr>
      <dsp:spPr>
        <a:xfrm>
          <a:off x="1895666" y="174"/>
          <a:ext cx="8400667" cy="682228"/>
        </a:xfrm>
        <a:prstGeom prst="chevron">
          <a:avLst/>
        </a:prstGeom>
        <a:solidFill>
          <a:schemeClr val="bg1"/>
        </a:solidFill>
        <a:ln>
          <a:noFill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kern="1200" dirty="0" smtClean="0">
              <a:solidFill>
                <a:sysClr val="windowText" lastClr="000000"/>
              </a:solidFill>
            </a:rPr>
            <a:t>গ্রামীণ সংস্কৃতির বিভিন্ন দিক</a:t>
          </a:r>
          <a:endParaRPr lang="en-US" sz="4500" kern="1200" dirty="0">
            <a:solidFill>
              <a:sysClr val="windowText" lastClr="000000"/>
            </a:solidFill>
          </a:endParaRPr>
        </a:p>
      </dsp:txBody>
      <dsp:txXfrm>
        <a:off x="2236780" y="174"/>
        <a:ext cx="7718439" cy="68222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2DF98-5349-4399-8DCE-CDDDED2BA148}">
      <dsp:nvSpPr>
        <dsp:cNvPr id="0" name=""/>
        <dsp:cNvSpPr/>
      </dsp:nvSpPr>
      <dsp:spPr>
        <a:xfrm>
          <a:off x="0" y="234903"/>
          <a:ext cx="2296440" cy="270169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97A20-108D-4BF0-A0F0-EED6026E375E}">
      <dsp:nvSpPr>
        <dsp:cNvPr id="0" name=""/>
        <dsp:cNvSpPr/>
      </dsp:nvSpPr>
      <dsp:spPr>
        <a:xfrm>
          <a:off x="0" y="131439"/>
          <a:ext cx="3707253" cy="2403839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679E5-8965-4A7A-9B0D-118EC7811A43}">
      <dsp:nvSpPr>
        <dsp:cNvPr id="0" name=""/>
        <dsp:cNvSpPr/>
      </dsp:nvSpPr>
      <dsp:spPr>
        <a:xfrm>
          <a:off x="40899" y="2138641"/>
          <a:ext cx="3453864" cy="81705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বহুস্ত্রীবিবাহ</a:t>
          </a:r>
          <a:endParaRPr lang="en-US" sz="2400" kern="1200" dirty="0"/>
        </a:p>
      </dsp:txBody>
      <dsp:txXfrm>
        <a:off x="40899" y="2138641"/>
        <a:ext cx="3453864" cy="81705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8A9E9-BC7B-4331-BAC6-CBA3E59D1FA4}">
      <dsp:nvSpPr>
        <dsp:cNvPr id="0" name=""/>
        <dsp:cNvSpPr/>
      </dsp:nvSpPr>
      <dsp:spPr>
        <a:xfrm>
          <a:off x="364658" y="73948"/>
          <a:ext cx="3271937" cy="29231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723C2-09A1-4EF1-ABA6-A4E9AA86F5BF}">
      <dsp:nvSpPr>
        <dsp:cNvPr id="0" name=""/>
        <dsp:cNvSpPr/>
      </dsp:nvSpPr>
      <dsp:spPr>
        <a:xfrm>
          <a:off x="383364" y="26293"/>
          <a:ext cx="3366985" cy="275790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A612B-3B16-4CD9-AEDF-0D9A6308E603}">
      <dsp:nvSpPr>
        <dsp:cNvPr id="0" name=""/>
        <dsp:cNvSpPr/>
      </dsp:nvSpPr>
      <dsp:spPr>
        <a:xfrm>
          <a:off x="248854" y="2744597"/>
          <a:ext cx="3387744" cy="43843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বাল্যবিবাহ</a:t>
          </a:r>
          <a:endParaRPr lang="en-US" sz="2800" kern="1200" dirty="0"/>
        </a:p>
      </dsp:txBody>
      <dsp:txXfrm>
        <a:off x="248854" y="2744597"/>
        <a:ext cx="3387744" cy="43843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9588D-E395-4AF5-BB09-0F9972828504}">
      <dsp:nvSpPr>
        <dsp:cNvPr id="0" name=""/>
        <dsp:cNvSpPr/>
      </dsp:nvSpPr>
      <dsp:spPr>
        <a:xfrm>
          <a:off x="503076" y="57473"/>
          <a:ext cx="2651447" cy="21357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AA479-383C-440F-BE0E-7A01F7507CA1}">
      <dsp:nvSpPr>
        <dsp:cNvPr id="0" name=""/>
        <dsp:cNvSpPr/>
      </dsp:nvSpPr>
      <dsp:spPr>
        <a:xfrm>
          <a:off x="540697" y="365"/>
          <a:ext cx="2576205" cy="16733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1C044-62D7-49F3-8E35-50AECF60D4F5}">
      <dsp:nvSpPr>
        <dsp:cNvPr id="0" name=""/>
        <dsp:cNvSpPr/>
      </dsp:nvSpPr>
      <dsp:spPr>
        <a:xfrm>
          <a:off x="1011875" y="1531141"/>
          <a:ext cx="1633849" cy="576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/>
            <a:t>লোকশিল্প</a:t>
          </a:r>
          <a:endParaRPr lang="en-US" sz="2700" kern="1200" dirty="0"/>
        </a:p>
      </dsp:txBody>
      <dsp:txXfrm>
        <a:off x="1011875" y="1531141"/>
        <a:ext cx="1633849" cy="576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13D6B-20A5-4A37-84CF-D5079A273CB8}">
      <dsp:nvSpPr>
        <dsp:cNvPr id="0" name=""/>
        <dsp:cNvSpPr/>
      </dsp:nvSpPr>
      <dsp:spPr>
        <a:xfrm>
          <a:off x="0" y="22885"/>
          <a:ext cx="7234518" cy="13030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/>
            <a:t>মোঃ এনামুল হক</a:t>
          </a:r>
          <a:endParaRPr lang="en-US" sz="5400" kern="1200" dirty="0"/>
        </a:p>
      </dsp:txBody>
      <dsp:txXfrm>
        <a:off x="63611" y="86496"/>
        <a:ext cx="7107296" cy="1175865"/>
      </dsp:txXfrm>
    </dsp:sp>
    <dsp:sp modelId="{F2CA829F-4208-4A07-B351-0770CD35F2EC}">
      <dsp:nvSpPr>
        <dsp:cNvPr id="0" name=""/>
        <dsp:cNvSpPr/>
      </dsp:nvSpPr>
      <dsp:spPr>
        <a:xfrm>
          <a:off x="0" y="1481492"/>
          <a:ext cx="7234518" cy="13030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smtClean="0"/>
            <a:t>প্রভাষক সামাজবিজ্ঞান</a:t>
          </a:r>
          <a:endParaRPr lang="en-US" sz="5400" kern="1200"/>
        </a:p>
      </dsp:txBody>
      <dsp:txXfrm>
        <a:off x="63611" y="1545103"/>
        <a:ext cx="7107296" cy="1175865"/>
      </dsp:txXfrm>
    </dsp:sp>
    <dsp:sp modelId="{C9FF7998-2139-4586-BCF0-1CD3D77F91F3}">
      <dsp:nvSpPr>
        <dsp:cNvPr id="0" name=""/>
        <dsp:cNvSpPr/>
      </dsp:nvSpPr>
      <dsp:spPr>
        <a:xfrm>
          <a:off x="0" y="2940100"/>
          <a:ext cx="7234518" cy="13030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smtClean="0"/>
            <a:t>কাকনহাট কলেজ,রাজশাহী।</a:t>
          </a:r>
          <a:endParaRPr lang="en-US" sz="5400" kern="1200"/>
        </a:p>
      </dsp:txBody>
      <dsp:txXfrm>
        <a:off x="63611" y="3003711"/>
        <a:ext cx="7107296" cy="1175865"/>
      </dsp:txXfrm>
    </dsp:sp>
    <dsp:sp modelId="{0D8D5E59-9F90-4490-8435-3F3DAEACFAA2}">
      <dsp:nvSpPr>
        <dsp:cNvPr id="0" name=""/>
        <dsp:cNvSpPr/>
      </dsp:nvSpPr>
      <dsp:spPr>
        <a:xfrm>
          <a:off x="0" y="4398708"/>
          <a:ext cx="7234518" cy="13030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smtClean="0"/>
            <a:t>মোবাইলঃ০১৭১৫-০৪১৭৯৭</a:t>
          </a:r>
          <a:endParaRPr lang="en-US" sz="5400" kern="1200"/>
        </a:p>
      </dsp:txBody>
      <dsp:txXfrm>
        <a:off x="63611" y="4462319"/>
        <a:ext cx="7107296" cy="117586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D8E45-F493-40A8-8619-C410171343F3}">
      <dsp:nvSpPr>
        <dsp:cNvPr id="0" name=""/>
        <dsp:cNvSpPr/>
      </dsp:nvSpPr>
      <dsp:spPr>
        <a:xfrm>
          <a:off x="837130" y="202283"/>
          <a:ext cx="4639035" cy="23590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FD045-8BDB-45D3-BB54-0E2EB52AAB58}">
      <dsp:nvSpPr>
        <dsp:cNvPr id="0" name=""/>
        <dsp:cNvSpPr/>
      </dsp:nvSpPr>
      <dsp:spPr>
        <a:xfrm>
          <a:off x="834090" y="248060"/>
          <a:ext cx="4642077" cy="19452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0FC80-83E9-407E-A7AF-BEEE85B16AAC}">
      <dsp:nvSpPr>
        <dsp:cNvPr id="0" name=""/>
        <dsp:cNvSpPr/>
      </dsp:nvSpPr>
      <dsp:spPr>
        <a:xfrm>
          <a:off x="2135389" y="2066176"/>
          <a:ext cx="2051873" cy="616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লোকসাহিত্য</a:t>
          </a:r>
          <a:endParaRPr lang="en-US" sz="2800" kern="1200" dirty="0"/>
        </a:p>
      </dsp:txBody>
      <dsp:txXfrm>
        <a:off x="2135389" y="2066176"/>
        <a:ext cx="2051873" cy="61601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D3773-03AD-4BB7-874B-4F08C05A5FA5}">
      <dsp:nvSpPr>
        <dsp:cNvPr id="0" name=""/>
        <dsp:cNvSpPr/>
      </dsp:nvSpPr>
      <dsp:spPr>
        <a:xfrm>
          <a:off x="112621" y="170557"/>
          <a:ext cx="2978106" cy="22686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AA0D1-F238-434F-91E4-99770EB0F5AA}">
      <dsp:nvSpPr>
        <dsp:cNvPr id="0" name=""/>
        <dsp:cNvSpPr/>
      </dsp:nvSpPr>
      <dsp:spPr>
        <a:xfrm>
          <a:off x="121347" y="1023"/>
          <a:ext cx="2960654" cy="19952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16E62-1202-47A4-B22E-484D0730CAF1}">
      <dsp:nvSpPr>
        <dsp:cNvPr id="0" name=""/>
        <dsp:cNvSpPr/>
      </dsp:nvSpPr>
      <dsp:spPr>
        <a:xfrm>
          <a:off x="344233" y="2066770"/>
          <a:ext cx="2566392" cy="363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/>
            <a:t>১লা বৈশাখ</a:t>
          </a:r>
          <a:endParaRPr lang="en-US" sz="2400" kern="1200" dirty="0"/>
        </a:p>
      </dsp:txBody>
      <dsp:txXfrm>
        <a:off x="344233" y="2066770"/>
        <a:ext cx="2566392" cy="36301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4E981-213F-4E67-9C1C-05C0E01FCA0C}">
      <dsp:nvSpPr>
        <dsp:cNvPr id="0" name=""/>
        <dsp:cNvSpPr/>
      </dsp:nvSpPr>
      <dsp:spPr>
        <a:xfrm>
          <a:off x="197380" y="102916"/>
          <a:ext cx="3261982" cy="24209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27427-CAA4-4C69-ABFF-97C1A2777959}">
      <dsp:nvSpPr>
        <dsp:cNvPr id="0" name=""/>
        <dsp:cNvSpPr/>
      </dsp:nvSpPr>
      <dsp:spPr>
        <a:xfrm>
          <a:off x="125011" y="51290"/>
          <a:ext cx="3342659" cy="20169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B85A2-8EE6-475B-809E-FE589707DF20}">
      <dsp:nvSpPr>
        <dsp:cNvPr id="0" name=""/>
        <dsp:cNvSpPr/>
      </dsp:nvSpPr>
      <dsp:spPr>
        <a:xfrm>
          <a:off x="659511" y="2024433"/>
          <a:ext cx="2121756" cy="523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নবান্ন উৎসব</a:t>
          </a:r>
          <a:endParaRPr lang="en-US" sz="3200" kern="1200" dirty="0"/>
        </a:p>
      </dsp:txBody>
      <dsp:txXfrm>
        <a:off x="659511" y="2024433"/>
        <a:ext cx="2121756" cy="52343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AC84D-672E-44CF-88D4-EC499B69EFCB}">
      <dsp:nvSpPr>
        <dsp:cNvPr id="0" name=""/>
        <dsp:cNvSpPr/>
      </dsp:nvSpPr>
      <dsp:spPr>
        <a:xfrm>
          <a:off x="1549" y="3"/>
          <a:ext cx="3010557" cy="26399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FA3F2-C264-4CF3-94DE-B434354F03D0}">
      <dsp:nvSpPr>
        <dsp:cNvPr id="0" name=""/>
        <dsp:cNvSpPr/>
      </dsp:nvSpPr>
      <dsp:spPr>
        <a:xfrm>
          <a:off x="823449" y="498137"/>
          <a:ext cx="1366757" cy="11612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2FF29-3DF6-41D5-97DD-66EB22E7761E}">
      <dsp:nvSpPr>
        <dsp:cNvPr id="0" name=""/>
        <dsp:cNvSpPr/>
      </dsp:nvSpPr>
      <dsp:spPr>
        <a:xfrm>
          <a:off x="4" y="1942768"/>
          <a:ext cx="2895531" cy="48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শুভ হাল খাতা</a:t>
          </a:r>
          <a:endParaRPr lang="en-US" sz="2800" kern="1200" dirty="0"/>
        </a:p>
      </dsp:txBody>
      <dsp:txXfrm>
        <a:off x="4" y="1942768"/>
        <a:ext cx="2895531" cy="48238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84D99-EF2B-477D-8820-2B3838859FE5}">
      <dsp:nvSpPr>
        <dsp:cNvPr id="0" name=""/>
        <dsp:cNvSpPr/>
      </dsp:nvSpPr>
      <dsp:spPr>
        <a:xfrm>
          <a:off x="166508" y="24604"/>
          <a:ext cx="3896502" cy="24977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DF1B7E-EDC9-45AE-8E46-930CBFE6C474}">
      <dsp:nvSpPr>
        <dsp:cNvPr id="0" name=""/>
        <dsp:cNvSpPr/>
      </dsp:nvSpPr>
      <dsp:spPr>
        <a:xfrm>
          <a:off x="166517" y="28"/>
          <a:ext cx="3896485" cy="1872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B589A8-1986-431E-9A2B-419980C96C96}">
      <dsp:nvSpPr>
        <dsp:cNvPr id="0" name=""/>
        <dsp:cNvSpPr/>
      </dsp:nvSpPr>
      <dsp:spPr>
        <a:xfrm>
          <a:off x="846669" y="1914114"/>
          <a:ext cx="2587695" cy="57855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/>
            <a:t>লাঠি খেলা</a:t>
          </a:r>
          <a:endParaRPr lang="en-US" sz="2700" kern="1200" dirty="0"/>
        </a:p>
      </dsp:txBody>
      <dsp:txXfrm>
        <a:off x="846669" y="1914114"/>
        <a:ext cx="2587695" cy="57855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E19E3-5C02-48BD-A987-A2A0D990035F}">
      <dsp:nvSpPr>
        <dsp:cNvPr id="0" name=""/>
        <dsp:cNvSpPr/>
      </dsp:nvSpPr>
      <dsp:spPr>
        <a:xfrm>
          <a:off x="0" y="0"/>
          <a:ext cx="3360609" cy="40192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        </a:t>
          </a:r>
          <a:r>
            <a:rPr lang="bn-IN" sz="2400" kern="1200" dirty="0" smtClean="0"/>
            <a:t>ষাড়ের লড়াই</a:t>
          </a:r>
          <a:endParaRPr lang="en-US" sz="2400" kern="1200" dirty="0"/>
        </a:p>
      </dsp:txBody>
      <dsp:txXfrm>
        <a:off x="0" y="0"/>
        <a:ext cx="3360609" cy="401928"/>
      </dsp:txXfrm>
    </dsp:sp>
    <dsp:sp modelId="{23F38739-0007-4F4C-BAF2-0618CADA17D7}">
      <dsp:nvSpPr>
        <dsp:cNvPr id="0" name=""/>
        <dsp:cNvSpPr/>
      </dsp:nvSpPr>
      <dsp:spPr>
        <a:xfrm>
          <a:off x="118" y="388707"/>
          <a:ext cx="3357827" cy="30181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25EE4-2366-40DE-9ACC-A4F07971F156}">
      <dsp:nvSpPr>
        <dsp:cNvPr id="0" name=""/>
        <dsp:cNvSpPr/>
      </dsp:nvSpPr>
      <dsp:spPr>
        <a:xfrm>
          <a:off x="769723" y="111936"/>
          <a:ext cx="1937848" cy="29067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হাডুডু খেলা</a:t>
          </a:r>
          <a:endParaRPr lang="en-US" sz="2800" kern="1200" dirty="0"/>
        </a:p>
      </dsp:txBody>
      <dsp:txXfrm>
        <a:off x="769723" y="111936"/>
        <a:ext cx="1937848" cy="290677"/>
      </dsp:txXfrm>
    </dsp:sp>
    <dsp:sp modelId="{2130EA7C-E75A-4518-9F37-34895120078B}">
      <dsp:nvSpPr>
        <dsp:cNvPr id="0" name=""/>
        <dsp:cNvSpPr/>
      </dsp:nvSpPr>
      <dsp:spPr>
        <a:xfrm>
          <a:off x="0" y="435751"/>
          <a:ext cx="3476654" cy="21724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2A121-E912-47E3-A6B3-62A9DBF5AC97}">
      <dsp:nvSpPr>
        <dsp:cNvPr id="0" name=""/>
        <dsp:cNvSpPr/>
      </dsp:nvSpPr>
      <dsp:spPr>
        <a:xfrm>
          <a:off x="579554" y="22663"/>
          <a:ext cx="4116952" cy="58718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5730" rIns="125730" bIns="0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/>
            <a:t> ঘর ঘর খেলা</a:t>
          </a:r>
          <a:endParaRPr lang="en-US" sz="3300" kern="1200" dirty="0"/>
        </a:p>
      </dsp:txBody>
      <dsp:txXfrm>
        <a:off x="579554" y="22663"/>
        <a:ext cx="4116952" cy="587187"/>
      </dsp:txXfrm>
    </dsp:sp>
    <dsp:sp modelId="{1C6E6519-75D6-4B62-B56B-114D03BAF9AF}">
      <dsp:nvSpPr>
        <dsp:cNvPr id="0" name=""/>
        <dsp:cNvSpPr/>
      </dsp:nvSpPr>
      <dsp:spPr>
        <a:xfrm>
          <a:off x="145602" y="640850"/>
          <a:ext cx="5010598" cy="2952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60FF0-0337-4868-BA7F-751CA13212C6}">
      <dsp:nvSpPr>
        <dsp:cNvPr id="0" name=""/>
        <dsp:cNvSpPr/>
      </dsp:nvSpPr>
      <dsp:spPr>
        <a:xfrm>
          <a:off x="972067" y="102252"/>
          <a:ext cx="3727198" cy="38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               </a:t>
          </a:r>
          <a:r>
            <a:rPr lang="bn-IN" sz="2400" kern="1200" dirty="0" smtClean="0"/>
            <a:t>লাঠিখেলা</a:t>
          </a:r>
          <a:endParaRPr lang="en-US" sz="2400" kern="1200" dirty="0"/>
        </a:p>
      </dsp:txBody>
      <dsp:txXfrm>
        <a:off x="972067" y="102252"/>
        <a:ext cx="3727198" cy="388400"/>
      </dsp:txXfrm>
    </dsp:sp>
    <dsp:sp modelId="{D3F0E375-A685-4267-83CF-3E1A6A4C5B31}">
      <dsp:nvSpPr>
        <dsp:cNvPr id="0" name=""/>
        <dsp:cNvSpPr/>
      </dsp:nvSpPr>
      <dsp:spPr>
        <a:xfrm>
          <a:off x="1009147" y="504337"/>
          <a:ext cx="3833309" cy="29204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3335E-9190-4465-BD78-FB038B387C06}">
      <dsp:nvSpPr>
        <dsp:cNvPr id="0" name=""/>
        <dsp:cNvSpPr/>
      </dsp:nvSpPr>
      <dsp:spPr>
        <a:xfrm>
          <a:off x="914399" y="0"/>
          <a:ext cx="10363200" cy="837126"/>
        </a:xfrm>
        <a:prstGeom prst="rightArrow">
          <a:avLst/>
        </a:prstGeom>
        <a:solidFill>
          <a:srgbClr val="FF99FF"/>
        </a:solidFill>
        <a:ln w="571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0C6F0-4572-4318-9E98-131A60437759}">
      <dsp:nvSpPr>
        <dsp:cNvPr id="0" name=""/>
        <dsp:cNvSpPr/>
      </dsp:nvSpPr>
      <dsp:spPr>
        <a:xfrm>
          <a:off x="4267200" y="0"/>
          <a:ext cx="3657600" cy="837126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smtClean="0">
              <a:solidFill>
                <a:sysClr val="windowText" lastClr="000000"/>
              </a:solidFill>
            </a:rPr>
            <a:t>মূল্যায়ন</a:t>
          </a:r>
          <a:endParaRPr lang="en-US" sz="3400" kern="1200">
            <a:solidFill>
              <a:sysClr val="windowText" lastClr="000000"/>
            </a:solidFill>
          </a:endParaRPr>
        </a:p>
      </dsp:txBody>
      <dsp:txXfrm>
        <a:off x="4308065" y="40865"/>
        <a:ext cx="3575870" cy="755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496B7-0DA0-43C7-AEB2-1A99278E9C6B}">
      <dsp:nvSpPr>
        <dsp:cNvPr id="0" name=""/>
        <dsp:cNvSpPr/>
      </dsp:nvSpPr>
      <dsp:spPr>
        <a:xfrm>
          <a:off x="953054" y="0"/>
          <a:ext cx="10363200" cy="1004551"/>
        </a:xfrm>
        <a:prstGeom prst="rightArrow">
          <a:avLst/>
        </a:prstGeom>
        <a:solidFill>
          <a:srgbClr val="FF99FF"/>
        </a:solidFill>
        <a:ln w="571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26717-984E-495D-9E26-8C6ED1CF862F}">
      <dsp:nvSpPr>
        <dsp:cNvPr id="0" name=""/>
        <dsp:cNvSpPr/>
      </dsp:nvSpPr>
      <dsp:spPr>
        <a:xfrm>
          <a:off x="3769217" y="0"/>
          <a:ext cx="4653564" cy="1004551"/>
        </a:xfrm>
        <a:prstGeom prst="roundRect">
          <a:avLst/>
        </a:prstGeom>
        <a:solidFill>
          <a:schemeClr val="bg1"/>
        </a:solidFill>
        <a:ln w="38100">
          <a:solidFill>
            <a:srgbClr val="00B0F0"/>
          </a:solidFill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solidFill>
                <a:sysClr val="windowText" lastClr="000000"/>
              </a:solidFill>
            </a:rPr>
            <a:t>পাঠ</a:t>
          </a:r>
          <a:r>
            <a:rPr lang="en-US" sz="5400" kern="1200" dirty="0" smtClean="0">
              <a:solidFill>
                <a:sysClr val="windowText" lastClr="000000"/>
              </a:solidFill>
            </a:rPr>
            <a:t> </a:t>
          </a:r>
          <a:r>
            <a:rPr lang="bn-IN" sz="5400" kern="1200" dirty="0" smtClean="0">
              <a:solidFill>
                <a:sysClr val="windowText" lastClr="000000"/>
              </a:solidFill>
            </a:rPr>
            <a:t>পরিচিতি</a:t>
          </a:r>
          <a:endParaRPr lang="en-US" sz="5400" kern="1200" dirty="0">
            <a:solidFill>
              <a:sysClr val="windowText" lastClr="000000"/>
            </a:solidFill>
          </a:endParaRPr>
        </a:p>
      </dsp:txBody>
      <dsp:txXfrm>
        <a:off x="3818255" y="49038"/>
        <a:ext cx="4555488" cy="90647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1FE5-A66B-40F7-AF8F-B2811D49506F}">
      <dsp:nvSpPr>
        <dsp:cNvPr id="0" name=""/>
        <dsp:cNvSpPr/>
      </dsp:nvSpPr>
      <dsp:spPr>
        <a:xfrm>
          <a:off x="0" y="74228"/>
          <a:ext cx="12192000" cy="868724"/>
        </a:xfrm>
        <a:prstGeom prst="roundRect">
          <a:avLst/>
        </a:prstGeom>
        <a:solidFill>
          <a:schemeClr val="bg1"/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/>
            <a:t>১।বাংলাদেশের সংস্কৃতি বলতে মূলত কোন সংস্কৃতিকে বোঝায়?</a:t>
          </a:r>
          <a:endParaRPr lang="en-US" sz="3600" kern="1200"/>
        </a:p>
      </dsp:txBody>
      <dsp:txXfrm>
        <a:off x="42408" y="116636"/>
        <a:ext cx="12107184" cy="783908"/>
      </dsp:txXfrm>
    </dsp:sp>
    <dsp:sp modelId="{0F2E7BFB-F369-488C-AC2C-FF7B448EEDFF}">
      <dsp:nvSpPr>
        <dsp:cNvPr id="0" name=""/>
        <dsp:cNvSpPr/>
      </dsp:nvSpPr>
      <dsp:spPr>
        <a:xfrm>
          <a:off x="0" y="1046633"/>
          <a:ext cx="12192000" cy="868724"/>
        </a:xfrm>
        <a:prstGeom prst="roundRect">
          <a:avLst/>
        </a:prstGeom>
        <a:solidFill>
          <a:schemeClr val="bg1"/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/>
            <a:t>২। ‘সমাজের শৈশবকালই হচ্ছে গ্রামীন গোষ্টী’-উক্তিটি কার?</a:t>
          </a:r>
          <a:endParaRPr lang="en-US" sz="3600" kern="1200"/>
        </a:p>
      </dsp:txBody>
      <dsp:txXfrm>
        <a:off x="42408" y="1089041"/>
        <a:ext cx="12107184" cy="783908"/>
      </dsp:txXfrm>
    </dsp:sp>
    <dsp:sp modelId="{D7DB5D38-1417-4762-B0B9-16AB5331CDF2}">
      <dsp:nvSpPr>
        <dsp:cNvPr id="0" name=""/>
        <dsp:cNvSpPr/>
      </dsp:nvSpPr>
      <dsp:spPr>
        <a:xfrm>
          <a:off x="0" y="2019038"/>
          <a:ext cx="12192000" cy="868724"/>
        </a:xfrm>
        <a:prstGeom prst="roundRect">
          <a:avLst/>
        </a:prstGeom>
        <a:solidFill>
          <a:schemeClr val="bg1"/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/>
            <a:t>৩।লোকসংস্কৃতি কী?</a:t>
          </a:r>
          <a:endParaRPr lang="en-US" sz="3600" kern="1200"/>
        </a:p>
      </dsp:txBody>
      <dsp:txXfrm>
        <a:off x="42408" y="2061446"/>
        <a:ext cx="12107184" cy="783908"/>
      </dsp:txXfrm>
    </dsp:sp>
    <dsp:sp modelId="{AD6011B6-612B-4615-858A-589D710FF17A}">
      <dsp:nvSpPr>
        <dsp:cNvPr id="0" name=""/>
        <dsp:cNvSpPr/>
      </dsp:nvSpPr>
      <dsp:spPr>
        <a:xfrm>
          <a:off x="0" y="2991443"/>
          <a:ext cx="12192000" cy="868724"/>
        </a:xfrm>
        <a:prstGeom prst="roundRect">
          <a:avLst/>
        </a:prstGeom>
        <a:solidFill>
          <a:schemeClr val="bg1"/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/>
            <a:t>৪।লোকসাহিত্য কী?                                       </a:t>
          </a:r>
          <a:endParaRPr lang="en-US" sz="3600" kern="1200"/>
        </a:p>
      </dsp:txBody>
      <dsp:txXfrm>
        <a:off x="42408" y="3033851"/>
        <a:ext cx="12107184" cy="783908"/>
      </dsp:txXfrm>
    </dsp:sp>
    <dsp:sp modelId="{DA8A2322-FA95-47EF-9E74-1B962A83DA57}">
      <dsp:nvSpPr>
        <dsp:cNvPr id="0" name=""/>
        <dsp:cNvSpPr/>
      </dsp:nvSpPr>
      <dsp:spPr>
        <a:xfrm>
          <a:off x="0" y="3963847"/>
          <a:ext cx="12192000" cy="868724"/>
        </a:xfrm>
        <a:prstGeom prst="roundRect">
          <a:avLst/>
        </a:prstGeom>
        <a:solidFill>
          <a:schemeClr val="bg1"/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smtClean="0"/>
            <a:t>৫।বাংলাদেশের গ্রামের প্রধান অর্থব্যবস্থা কী? </a:t>
          </a:r>
          <a:endParaRPr lang="en-US" sz="3600" kern="1200"/>
        </a:p>
      </dsp:txBody>
      <dsp:txXfrm>
        <a:off x="42408" y="4006255"/>
        <a:ext cx="12107184" cy="783908"/>
      </dsp:txXfrm>
    </dsp:sp>
    <dsp:sp modelId="{3C1C478B-80DD-48D2-B573-1CA0A34F4BFF}">
      <dsp:nvSpPr>
        <dsp:cNvPr id="0" name=""/>
        <dsp:cNvSpPr/>
      </dsp:nvSpPr>
      <dsp:spPr>
        <a:xfrm>
          <a:off x="0" y="4936253"/>
          <a:ext cx="12192000" cy="868724"/>
        </a:xfrm>
        <a:prstGeom prst="roundRect">
          <a:avLst/>
        </a:prstGeom>
        <a:solidFill>
          <a:schemeClr val="bg1"/>
        </a:solidFill>
        <a:ln w="635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৬।বাংলাদেশের গ্রামীন সংস্কৃতিতে কোনটির প্রাধান্য বিদ্যমান?                     </a:t>
          </a:r>
          <a:endParaRPr lang="en-US" sz="3600" kern="1200" dirty="0"/>
        </a:p>
      </dsp:txBody>
      <dsp:txXfrm>
        <a:off x="42408" y="4978661"/>
        <a:ext cx="12107184" cy="78390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E31EE-A971-4DA3-A4BA-ECEEE50B4FBA}">
      <dsp:nvSpPr>
        <dsp:cNvPr id="0" name=""/>
        <dsp:cNvSpPr/>
      </dsp:nvSpPr>
      <dsp:spPr>
        <a:xfrm>
          <a:off x="464744" y="0"/>
          <a:ext cx="9888765" cy="1429554"/>
        </a:xfrm>
        <a:prstGeom prst="rightArrow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9DD85-8659-4E75-B237-20B23943A188}">
      <dsp:nvSpPr>
        <dsp:cNvPr id="0" name=""/>
        <dsp:cNvSpPr/>
      </dsp:nvSpPr>
      <dsp:spPr>
        <a:xfrm>
          <a:off x="1656545" y="0"/>
          <a:ext cx="7505163" cy="1429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000" kern="1200" dirty="0" smtClean="0"/>
            <a:t>আগামী দিনের পাঠ পরিকল্পনা</a:t>
          </a:r>
          <a:endParaRPr lang="en-US" sz="6000" kern="1200" dirty="0"/>
        </a:p>
      </dsp:txBody>
      <dsp:txXfrm>
        <a:off x="1726330" y="69785"/>
        <a:ext cx="7365593" cy="128998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B070E-3B00-439D-B3B3-81E8B210EC57}">
      <dsp:nvSpPr>
        <dsp:cNvPr id="0" name=""/>
        <dsp:cNvSpPr/>
      </dsp:nvSpPr>
      <dsp:spPr>
        <a:xfrm>
          <a:off x="71477" y="1005"/>
          <a:ext cx="10675299" cy="2560883"/>
        </a:xfrm>
        <a:prstGeom prst="chevron">
          <a:avLst/>
        </a:prstGeom>
        <a:solidFill>
          <a:srgbClr val="FF99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solidFill>
                <a:sysClr val="windowText" lastClr="000000"/>
              </a:solidFill>
            </a:rPr>
            <a:t>বাংলাদেশের নগর সংস্কৃতি</a:t>
          </a:r>
          <a:endParaRPr lang="en-US" sz="6500" kern="1200" dirty="0">
            <a:solidFill>
              <a:sysClr val="windowText" lastClr="000000"/>
            </a:solidFill>
          </a:endParaRPr>
        </a:p>
      </dsp:txBody>
      <dsp:txXfrm>
        <a:off x="1351919" y="1005"/>
        <a:ext cx="8114416" cy="2560883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970BE-95C1-4554-9BEA-8EAC8FACF89E}">
      <dsp:nvSpPr>
        <dsp:cNvPr id="0" name=""/>
        <dsp:cNvSpPr/>
      </dsp:nvSpPr>
      <dsp:spPr>
        <a:xfrm>
          <a:off x="0" y="160110"/>
          <a:ext cx="8272674" cy="657862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50DFFA-AB21-4FF2-9304-E2E1483690DA}">
      <dsp:nvSpPr>
        <dsp:cNvPr id="0" name=""/>
        <dsp:cNvSpPr/>
      </dsp:nvSpPr>
      <dsp:spPr>
        <a:xfrm>
          <a:off x="331300" y="117206"/>
          <a:ext cx="7536739" cy="507627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3E1482-6D36-4033-A0FF-561F9DED1E95}">
      <dsp:nvSpPr>
        <dsp:cNvPr id="0" name=""/>
        <dsp:cNvSpPr/>
      </dsp:nvSpPr>
      <dsp:spPr>
        <a:xfrm>
          <a:off x="304461" y="5472266"/>
          <a:ext cx="7725599" cy="1247096"/>
        </a:xfrm>
        <a:prstGeom prst="rect">
          <a:avLst/>
        </a:prstGeom>
        <a:solidFill>
          <a:schemeClr val="bg1"/>
        </a:solidFill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7200" kern="1200" dirty="0" smtClean="0"/>
            <a:t>আল্লাহ হাফেজ</a:t>
          </a:r>
          <a:endParaRPr lang="en-US" sz="7200" kern="1200" dirty="0"/>
        </a:p>
      </dsp:txBody>
      <dsp:txXfrm>
        <a:off x="304461" y="5472266"/>
        <a:ext cx="7725599" cy="12470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5397D-B3A7-466D-9E7C-BABB5273A181}">
      <dsp:nvSpPr>
        <dsp:cNvPr id="0" name=""/>
        <dsp:cNvSpPr/>
      </dsp:nvSpPr>
      <dsp:spPr>
        <a:xfrm>
          <a:off x="0" y="0"/>
          <a:ext cx="12192002" cy="109376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শ্রেণিঃ দ্বাদশ</a:t>
          </a:r>
          <a:endParaRPr lang="en-US" sz="3200" kern="1200"/>
        </a:p>
      </dsp:txBody>
      <dsp:txXfrm>
        <a:off x="53393" y="53393"/>
        <a:ext cx="12085216" cy="986981"/>
      </dsp:txXfrm>
    </dsp:sp>
    <dsp:sp modelId="{009E370D-2596-4ED3-988E-2215F39EC590}">
      <dsp:nvSpPr>
        <dsp:cNvPr id="0" name=""/>
        <dsp:cNvSpPr/>
      </dsp:nvSpPr>
      <dsp:spPr>
        <a:xfrm>
          <a:off x="0" y="1187725"/>
          <a:ext cx="12192002" cy="772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বিষয়ঃ সমাজবিজ্ঞান</a:t>
          </a:r>
          <a:endParaRPr lang="en-US" sz="3200" kern="1200"/>
        </a:p>
      </dsp:txBody>
      <dsp:txXfrm>
        <a:off x="37696" y="1225421"/>
        <a:ext cx="12116610" cy="696808"/>
      </dsp:txXfrm>
    </dsp:sp>
    <dsp:sp modelId="{629CCDB9-8BC4-4018-A86A-38FEFE393A81}">
      <dsp:nvSpPr>
        <dsp:cNvPr id="0" name=""/>
        <dsp:cNvSpPr/>
      </dsp:nvSpPr>
      <dsp:spPr>
        <a:xfrm>
          <a:off x="0" y="2069007"/>
          <a:ext cx="12192002" cy="772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দ্বিতীয় অধ্যায়ঃবাংলাদেশের সমাজ ও সংস্কৃতি</a:t>
          </a:r>
          <a:endParaRPr lang="en-US" sz="3200" kern="1200"/>
        </a:p>
      </dsp:txBody>
      <dsp:txXfrm>
        <a:off x="37696" y="2106703"/>
        <a:ext cx="12116610" cy="696808"/>
      </dsp:txXfrm>
    </dsp:sp>
    <dsp:sp modelId="{29F90C82-8129-4A35-AB5D-71DAFD6AF3D9}">
      <dsp:nvSpPr>
        <dsp:cNvPr id="0" name=""/>
        <dsp:cNvSpPr/>
      </dsp:nvSpPr>
      <dsp:spPr>
        <a:xfrm>
          <a:off x="0" y="2956787"/>
          <a:ext cx="12192002" cy="772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পদ্ধতিঃ দলীয় অলোচনা</a:t>
          </a:r>
          <a:endParaRPr lang="en-US" sz="3200" kern="1200"/>
        </a:p>
      </dsp:txBody>
      <dsp:txXfrm>
        <a:off x="37696" y="2994483"/>
        <a:ext cx="12116610" cy="696808"/>
      </dsp:txXfrm>
    </dsp:sp>
    <dsp:sp modelId="{FD35031E-59E5-4939-82AB-D1E545BDC233}">
      <dsp:nvSpPr>
        <dsp:cNvPr id="0" name=""/>
        <dsp:cNvSpPr/>
      </dsp:nvSpPr>
      <dsp:spPr>
        <a:xfrm>
          <a:off x="0" y="3821147"/>
          <a:ext cx="12192002" cy="772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সময়ঃ 5০ মিনিট</a:t>
          </a:r>
          <a:endParaRPr lang="en-US" sz="3200" kern="1200" dirty="0"/>
        </a:p>
      </dsp:txBody>
      <dsp:txXfrm>
        <a:off x="37696" y="3858843"/>
        <a:ext cx="12116610" cy="696808"/>
      </dsp:txXfrm>
    </dsp:sp>
    <dsp:sp modelId="{13FC97C2-708D-489F-BD54-E5DA3D86C7C8}">
      <dsp:nvSpPr>
        <dsp:cNvPr id="0" name=""/>
        <dsp:cNvSpPr/>
      </dsp:nvSpPr>
      <dsp:spPr>
        <a:xfrm>
          <a:off x="0" y="4685507"/>
          <a:ext cx="12192002" cy="772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/>
            <a:t>তারিখঃ</a:t>
          </a:r>
          <a:endParaRPr lang="en-US" sz="3200" kern="1200"/>
        </a:p>
      </dsp:txBody>
      <dsp:txXfrm>
        <a:off x="37696" y="4723203"/>
        <a:ext cx="12116610" cy="6968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2E71D-8FAC-4D4C-82F4-5EA0F484C9E6}">
      <dsp:nvSpPr>
        <dsp:cNvPr id="0" name=""/>
        <dsp:cNvSpPr/>
      </dsp:nvSpPr>
      <dsp:spPr>
        <a:xfrm>
          <a:off x="914399" y="0"/>
          <a:ext cx="10363200" cy="811368"/>
        </a:xfrm>
        <a:prstGeom prst="rightArrow">
          <a:avLst/>
        </a:prstGeom>
        <a:solidFill>
          <a:srgbClr val="FF99FF"/>
        </a:solidFill>
        <a:ln w="762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8D453-C1CE-4C52-B572-97A436E2FC70}">
      <dsp:nvSpPr>
        <dsp:cNvPr id="0" name=""/>
        <dsp:cNvSpPr/>
      </dsp:nvSpPr>
      <dsp:spPr>
        <a:xfrm>
          <a:off x="2504587" y="0"/>
          <a:ext cx="7182825" cy="811368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solidFill>
                <a:sysClr val="windowText" lastClr="000000"/>
              </a:solidFill>
            </a:rPr>
            <a:t>ছবিগুলো</a:t>
          </a:r>
          <a:r>
            <a:rPr lang="en-US" sz="3300" kern="1200" dirty="0" smtClean="0">
              <a:solidFill>
                <a:sysClr val="windowText" lastClr="000000"/>
              </a:solidFill>
            </a:rPr>
            <a:t> </a:t>
          </a:r>
          <a:r>
            <a:rPr lang="en-US" sz="3300" kern="1200" dirty="0" err="1" smtClean="0">
              <a:solidFill>
                <a:sysClr val="windowText" lastClr="000000"/>
              </a:solidFill>
            </a:rPr>
            <a:t>দেখে</a:t>
          </a:r>
          <a:r>
            <a:rPr lang="en-US" sz="3300" kern="1200" dirty="0" smtClean="0">
              <a:solidFill>
                <a:sysClr val="windowText" lastClr="000000"/>
              </a:solidFill>
            </a:rPr>
            <a:t> </a:t>
          </a:r>
          <a:r>
            <a:rPr lang="en-US" sz="3300" kern="1200" dirty="0" err="1" smtClean="0">
              <a:solidFill>
                <a:sysClr val="windowText" lastClr="000000"/>
              </a:solidFill>
            </a:rPr>
            <a:t>আজকের</a:t>
          </a:r>
          <a:r>
            <a:rPr lang="en-US" sz="3300" kern="1200" dirty="0" smtClean="0">
              <a:solidFill>
                <a:sysClr val="windowText" lastClr="000000"/>
              </a:solidFill>
            </a:rPr>
            <a:t> </a:t>
          </a:r>
          <a:r>
            <a:rPr lang="en-US" sz="3300" kern="1200" dirty="0" err="1" smtClean="0">
              <a:solidFill>
                <a:sysClr val="windowText" lastClr="000000"/>
              </a:solidFill>
            </a:rPr>
            <a:t>পাঠ</a:t>
          </a:r>
          <a:r>
            <a:rPr lang="en-US" sz="3300" kern="1200" dirty="0" smtClean="0">
              <a:solidFill>
                <a:sysClr val="windowText" lastClr="000000"/>
              </a:solidFill>
            </a:rPr>
            <a:t> </a:t>
          </a:r>
          <a:r>
            <a:rPr lang="en-US" sz="3300" kern="1200" dirty="0" err="1" smtClean="0">
              <a:solidFill>
                <a:sysClr val="windowText" lastClr="000000"/>
              </a:solidFill>
            </a:rPr>
            <a:t>সম্পর্কে</a:t>
          </a:r>
          <a:r>
            <a:rPr lang="en-US" sz="3300" kern="1200" dirty="0" smtClean="0">
              <a:solidFill>
                <a:sysClr val="windowText" lastClr="000000"/>
              </a:solidFill>
            </a:rPr>
            <a:t>  </a:t>
          </a:r>
          <a:r>
            <a:rPr lang="en-US" sz="3300" kern="1200" dirty="0" err="1" smtClean="0">
              <a:solidFill>
                <a:sysClr val="windowText" lastClr="000000"/>
              </a:solidFill>
            </a:rPr>
            <a:t>বল</a:t>
          </a:r>
          <a:endParaRPr lang="en-US" sz="3300" kern="1200" dirty="0">
            <a:solidFill>
              <a:sysClr val="windowText" lastClr="000000"/>
            </a:solidFill>
          </a:endParaRPr>
        </a:p>
      </dsp:txBody>
      <dsp:txXfrm>
        <a:off x="2544195" y="39608"/>
        <a:ext cx="7103609" cy="732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05329-9AD6-4CED-B4EC-7948EFA0B1FB}">
      <dsp:nvSpPr>
        <dsp:cNvPr id="0" name=""/>
        <dsp:cNvSpPr/>
      </dsp:nvSpPr>
      <dsp:spPr>
        <a:xfrm>
          <a:off x="154952" y="0"/>
          <a:ext cx="4693272" cy="320992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B8C4C-DD17-4C08-88DB-6AC5A2A26F73}">
      <dsp:nvSpPr>
        <dsp:cNvPr id="0" name=""/>
        <dsp:cNvSpPr/>
      </dsp:nvSpPr>
      <dsp:spPr>
        <a:xfrm>
          <a:off x="894210" y="2559539"/>
          <a:ext cx="2785327" cy="6324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300" kern="1200" dirty="0" smtClean="0">
              <a:solidFill>
                <a:schemeClr val="tx1"/>
              </a:solidFill>
            </a:rPr>
            <a:t>   </a:t>
          </a:r>
          <a:r>
            <a:rPr lang="bn-IN" sz="4000" kern="1200" dirty="0" smtClean="0">
              <a:solidFill>
                <a:schemeClr val="tx1"/>
              </a:solidFill>
            </a:rPr>
            <a:t>অন্ধবিশ্বাস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894210" y="2559539"/>
        <a:ext cx="2785327" cy="6324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2BB8F-0F1E-42BA-BC91-72DA7D936D6C}">
      <dsp:nvSpPr>
        <dsp:cNvPr id="0" name=""/>
        <dsp:cNvSpPr/>
      </dsp:nvSpPr>
      <dsp:spPr>
        <a:xfrm>
          <a:off x="13609" y="0"/>
          <a:ext cx="3498548" cy="330835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F06A7-7DEA-4413-B75F-1BB7E05293A3}">
      <dsp:nvSpPr>
        <dsp:cNvPr id="0" name=""/>
        <dsp:cNvSpPr/>
      </dsp:nvSpPr>
      <dsp:spPr>
        <a:xfrm>
          <a:off x="83665" y="2129938"/>
          <a:ext cx="3163900" cy="103353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900" kern="1200" dirty="0" smtClean="0"/>
            <a:t> </a:t>
          </a:r>
          <a:r>
            <a:rPr lang="bn-IN" sz="3900" kern="1200" dirty="0" smtClean="0">
              <a:solidFill>
                <a:schemeClr val="tx1"/>
              </a:solidFill>
            </a:rPr>
            <a:t>লাঙল চালনার দৃশ্য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83665" y="2129938"/>
        <a:ext cx="3163900" cy="10335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EB40D-ABBD-48C3-A511-0A7C02FE8681}">
      <dsp:nvSpPr>
        <dsp:cNvPr id="0" name=""/>
        <dsp:cNvSpPr/>
      </dsp:nvSpPr>
      <dsp:spPr>
        <a:xfrm>
          <a:off x="287995" y="0"/>
          <a:ext cx="4240193" cy="2668935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881" t="7257" r="-24119" b="-725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DB5FF-D0FB-4434-892A-4DD690A148BC}">
      <dsp:nvSpPr>
        <dsp:cNvPr id="0" name=""/>
        <dsp:cNvSpPr/>
      </dsp:nvSpPr>
      <dsp:spPr>
        <a:xfrm>
          <a:off x="1359965" y="1067573"/>
          <a:ext cx="1611182" cy="16013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460" tIns="124460" rIns="124460" bIns="12446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kern="1200" dirty="0" smtClean="0"/>
            <a:t>নকসি কাথা</a:t>
          </a:r>
          <a:endParaRPr lang="en-US" sz="4900" kern="1200" dirty="0"/>
        </a:p>
      </dsp:txBody>
      <dsp:txXfrm>
        <a:off x="1359965" y="1067573"/>
        <a:ext cx="1611182" cy="1601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36-C263-4BE1-B781-5B3A45E6895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FAEA-84B9-45BF-ACCD-DD91E23D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9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36-C263-4BE1-B781-5B3A45E6895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FAEA-84B9-45BF-ACCD-DD91E23D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36-C263-4BE1-B781-5B3A45E6895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FAEA-84B9-45BF-ACCD-DD91E23D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5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36-C263-4BE1-B781-5B3A45E6895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FAEA-84B9-45BF-ACCD-DD91E23D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9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36-C263-4BE1-B781-5B3A45E6895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FAEA-84B9-45BF-ACCD-DD91E23D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2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36-C263-4BE1-B781-5B3A45E6895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FAEA-84B9-45BF-ACCD-DD91E23D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3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36-C263-4BE1-B781-5B3A45E6895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FAEA-84B9-45BF-ACCD-DD91E23D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36-C263-4BE1-B781-5B3A45E6895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FAEA-84B9-45BF-ACCD-DD91E23D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3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36-C263-4BE1-B781-5B3A45E6895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FAEA-84B9-45BF-ACCD-DD91E23D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36-C263-4BE1-B781-5B3A45E6895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FAEA-84B9-45BF-ACCD-DD91E23D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1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3136-C263-4BE1-B781-5B3A45E6895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FAEA-84B9-45BF-ACCD-DD91E23D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9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03136-C263-4BE1-B781-5B3A45E68956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7FAEA-84B9-45BF-ACCD-DD91E23D5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3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21.xml"/><Relationship Id="rId7" Type="http://schemas.openxmlformats.org/officeDocument/2006/relationships/image" Target="../media/image20.jpg"/><Relationship Id="rId12" Type="http://schemas.openxmlformats.org/officeDocument/2006/relationships/image" Target="../media/image23.jp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11" Type="http://schemas.openxmlformats.org/officeDocument/2006/relationships/image" Target="../media/image12.jpg"/><Relationship Id="rId5" Type="http://schemas.openxmlformats.org/officeDocument/2006/relationships/diagramColors" Target="../diagrams/colors21.xml"/><Relationship Id="rId10" Type="http://schemas.openxmlformats.org/officeDocument/2006/relationships/image" Target="../media/image22.jp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18" Type="http://schemas.openxmlformats.org/officeDocument/2006/relationships/diagramLayout" Target="../diagrams/layout25.xml"/><Relationship Id="rId3" Type="http://schemas.openxmlformats.org/officeDocument/2006/relationships/diagramLayout" Target="../diagrams/layout22.xml"/><Relationship Id="rId21" Type="http://schemas.microsoft.com/office/2007/relationships/diagramDrawing" Target="../diagrams/drawing25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17" Type="http://schemas.openxmlformats.org/officeDocument/2006/relationships/diagramData" Target="../diagrams/data25.xml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20" Type="http://schemas.openxmlformats.org/officeDocument/2006/relationships/diagramColors" Target="../diagrams/colors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10" Type="http://schemas.openxmlformats.org/officeDocument/2006/relationships/diagramColors" Target="../diagrams/colors23.xml"/><Relationship Id="rId19" Type="http://schemas.openxmlformats.org/officeDocument/2006/relationships/diagramQuickStyle" Target="../diagrams/quickStyle25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diagramData" Target="../diagrams/data28.xml"/><Relationship Id="rId3" Type="http://schemas.openxmlformats.org/officeDocument/2006/relationships/diagramLayout" Target="../diagrams/layout26.xml"/><Relationship Id="rId7" Type="http://schemas.openxmlformats.org/officeDocument/2006/relationships/image" Target="../media/image32.jpg"/><Relationship Id="rId12" Type="http://schemas.microsoft.com/office/2007/relationships/diagramDrawing" Target="../diagrams/drawing27.xml"/><Relationship Id="rId17" Type="http://schemas.microsoft.com/office/2007/relationships/diagramDrawing" Target="../diagrams/drawing28.xml"/><Relationship Id="rId2" Type="http://schemas.openxmlformats.org/officeDocument/2006/relationships/diagramData" Target="../diagrams/data26.xml"/><Relationship Id="rId16" Type="http://schemas.openxmlformats.org/officeDocument/2006/relationships/diagramColors" Target="../diagrams/colors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openxmlformats.org/officeDocument/2006/relationships/diagramColors" Target="../diagrams/colors27.xml"/><Relationship Id="rId5" Type="http://schemas.openxmlformats.org/officeDocument/2006/relationships/diagramColors" Target="../diagrams/colors26.xml"/><Relationship Id="rId15" Type="http://schemas.openxmlformats.org/officeDocument/2006/relationships/diagramQuickStyle" Target="../diagrams/quickStyle28.xml"/><Relationship Id="rId10" Type="http://schemas.openxmlformats.org/officeDocument/2006/relationships/diagramQuickStyle" Target="../diagrams/quickStyle27.xml"/><Relationship Id="rId4" Type="http://schemas.openxmlformats.org/officeDocument/2006/relationships/diagramQuickStyle" Target="../diagrams/quickStyle26.xml"/><Relationship Id="rId9" Type="http://schemas.openxmlformats.org/officeDocument/2006/relationships/diagramLayout" Target="../diagrams/layout27.xml"/><Relationship Id="rId14" Type="http://schemas.openxmlformats.org/officeDocument/2006/relationships/diagramLayout" Target="../diagrams/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13" Type="http://schemas.openxmlformats.org/officeDocument/2006/relationships/image" Target="../media/image22.jp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17" Type="http://schemas.openxmlformats.org/officeDocument/2006/relationships/image" Target="../media/image47.jpg"/><Relationship Id="rId2" Type="http://schemas.openxmlformats.org/officeDocument/2006/relationships/image" Target="../media/image21.jpg"/><Relationship Id="rId16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29.xml"/><Relationship Id="rId15" Type="http://schemas.openxmlformats.org/officeDocument/2006/relationships/image" Target="../media/image45.jpg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Relationship Id="rId1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13" Type="http://schemas.openxmlformats.org/officeDocument/2006/relationships/image" Target="../media/image50.jpg"/><Relationship Id="rId18" Type="http://schemas.microsoft.com/office/2007/relationships/diagramDrawing" Target="../diagrams/drawing33.xml"/><Relationship Id="rId3" Type="http://schemas.openxmlformats.org/officeDocument/2006/relationships/diagramLayout" Target="../diagrams/layout31.xml"/><Relationship Id="rId21" Type="http://schemas.openxmlformats.org/officeDocument/2006/relationships/diagramQuickStyle" Target="../diagrams/quickStyle34.xml"/><Relationship Id="rId7" Type="http://schemas.openxmlformats.org/officeDocument/2006/relationships/image" Target="../media/image49.jpg"/><Relationship Id="rId12" Type="http://schemas.microsoft.com/office/2007/relationships/diagramDrawing" Target="../diagrams/drawing32.xml"/><Relationship Id="rId17" Type="http://schemas.openxmlformats.org/officeDocument/2006/relationships/diagramColors" Target="../diagrams/colors33.xml"/><Relationship Id="rId2" Type="http://schemas.openxmlformats.org/officeDocument/2006/relationships/diagramData" Target="../diagrams/data31.xml"/><Relationship Id="rId16" Type="http://schemas.openxmlformats.org/officeDocument/2006/relationships/diagramQuickStyle" Target="../diagrams/quickStyle33.xml"/><Relationship Id="rId20" Type="http://schemas.openxmlformats.org/officeDocument/2006/relationships/diagramLayout" Target="../diagrams/layout3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11" Type="http://schemas.openxmlformats.org/officeDocument/2006/relationships/diagramColors" Target="../diagrams/colors32.xml"/><Relationship Id="rId5" Type="http://schemas.openxmlformats.org/officeDocument/2006/relationships/diagramColors" Target="../diagrams/colors31.xml"/><Relationship Id="rId15" Type="http://schemas.openxmlformats.org/officeDocument/2006/relationships/diagramLayout" Target="../diagrams/layout33.xml"/><Relationship Id="rId23" Type="http://schemas.microsoft.com/office/2007/relationships/diagramDrawing" Target="../diagrams/drawing34.xml"/><Relationship Id="rId10" Type="http://schemas.openxmlformats.org/officeDocument/2006/relationships/diagramQuickStyle" Target="../diagrams/quickStyle32.xml"/><Relationship Id="rId19" Type="http://schemas.openxmlformats.org/officeDocument/2006/relationships/diagramData" Target="../diagrams/data34.xml"/><Relationship Id="rId4" Type="http://schemas.openxmlformats.org/officeDocument/2006/relationships/diagramQuickStyle" Target="../diagrams/quickStyle31.xml"/><Relationship Id="rId9" Type="http://schemas.openxmlformats.org/officeDocument/2006/relationships/diagramLayout" Target="../diagrams/layout32.xml"/><Relationship Id="rId14" Type="http://schemas.openxmlformats.org/officeDocument/2006/relationships/diagramData" Target="../diagrams/data33.xml"/><Relationship Id="rId22" Type="http://schemas.openxmlformats.org/officeDocument/2006/relationships/diagramColors" Target="../diagrams/colors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4.jpeg"/><Relationship Id="rId7" Type="http://schemas.openxmlformats.org/officeDocument/2006/relationships/image" Target="../media/image57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Relationship Id="rId9" Type="http://schemas.openxmlformats.org/officeDocument/2006/relationships/image" Target="../media/image5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13" Type="http://schemas.openxmlformats.org/officeDocument/2006/relationships/diagramLayout" Target="../diagrams/layout37.xml"/><Relationship Id="rId18" Type="http://schemas.openxmlformats.org/officeDocument/2006/relationships/diagramData" Target="../diagrams/data38.xml"/><Relationship Id="rId3" Type="http://schemas.openxmlformats.org/officeDocument/2006/relationships/diagramLayout" Target="../diagrams/layout35.xml"/><Relationship Id="rId21" Type="http://schemas.openxmlformats.org/officeDocument/2006/relationships/diagramColors" Target="../diagrams/colors38.xml"/><Relationship Id="rId7" Type="http://schemas.openxmlformats.org/officeDocument/2006/relationships/diagramData" Target="../diagrams/data36.xml"/><Relationship Id="rId12" Type="http://schemas.openxmlformats.org/officeDocument/2006/relationships/diagramData" Target="../diagrams/data37.xml"/><Relationship Id="rId17" Type="http://schemas.openxmlformats.org/officeDocument/2006/relationships/image" Target="../media/image63.jpg"/><Relationship Id="rId2" Type="http://schemas.openxmlformats.org/officeDocument/2006/relationships/diagramData" Target="../diagrams/data35.xml"/><Relationship Id="rId16" Type="http://schemas.microsoft.com/office/2007/relationships/diagramDrawing" Target="../diagrams/drawing37.xml"/><Relationship Id="rId20" Type="http://schemas.openxmlformats.org/officeDocument/2006/relationships/diagramQuickStyle" Target="../diagrams/quickStyle3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5" Type="http://schemas.openxmlformats.org/officeDocument/2006/relationships/diagramColors" Target="../diagrams/colors37.xml"/><Relationship Id="rId10" Type="http://schemas.openxmlformats.org/officeDocument/2006/relationships/diagramColors" Target="../diagrams/colors36.xml"/><Relationship Id="rId19" Type="http://schemas.openxmlformats.org/officeDocument/2006/relationships/diagramLayout" Target="../diagrams/layout38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Relationship Id="rId14" Type="http://schemas.openxmlformats.org/officeDocument/2006/relationships/diagramQuickStyle" Target="../diagrams/quickStyle37.xml"/><Relationship Id="rId22" Type="http://schemas.microsoft.com/office/2007/relationships/diagramDrawing" Target="../diagrams/drawing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0.xml"/><Relationship Id="rId3" Type="http://schemas.openxmlformats.org/officeDocument/2006/relationships/diagramLayout" Target="../diagrams/layout39.xml"/><Relationship Id="rId7" Type="http://schemas.openxmlformats.org/officeDocument/2006/relationships/diagramData" Target="../diagrams/data40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11" Type="http://schemas.microsoft.com/office/2007/relationships/diagramDrawing" Target="../diagrams/drawing40.xml"/><Relationship Id="rId5" Type="http://schemas.openxmlformats.org/officeDocument/2006/relationships/diagramColors" Target="../diagrams/colors39.xml"/><Relationship Id="rId10" Type="http://schemas.openxmlformats.org/officeDocument/2006/relationships/diagramColors" Target="../diagrams/colors40.xml"/><Relationship Id="rId4" Type="http://schemas.openxmlformats.org/officeDocument/2006/relationships/diagramQuickStyle" Target="../diagrams/quickStyle39.xml"/><Relationship Id="rId9" Type="http://schemas.openxmlformats.org/officeDocument/2006/relationships/diagramQuickStyle" Target="../diagrams/quickStyle4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2.xml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12" Type="http://schemas.microsoft.com/office/2007/relationships/diagramDrawing" Target="../diagrams/drawing42.xm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11" Type="http://schemas.openxmlformats.org/officeDocument/2006/relationships/diagramColors" Target="../diagrams/colors42.xml"/><Relationship Id="rId5" Type="http://schemas.openxmlformats.org/officeDocument/2006/relationships/diagramQuickStyle" Target="../diagrams/quickStyle41.xml"/><Relationship Id="rId10" Type="http://schemas.openxmlformats.org/officeDocument/2006/relationships/diagramQuickStyle" Target="../diagrams/quickStyle42.xml"/><Relationship Id="rId4" Type="http://schemas.openxmlformats.org/officeDocument/2006/relationships/diagramLayout" Target="../diagrams/layout41.xml"/><Relationship Id="rId9" Type="http://schemas.openxmlformats.org/officeDocument/2006/relationships/diagramLayout" Target="../diagrams/layout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34" Type="http://schemas.openxmlformats.org/officeDocument/2006/relationships/diagramQuickStyle" Target="../diagrams/quickStyle12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33" Type="http://schemas.openxmlformats.org/officeDocument/2006/relationships/diagramLayout" Target="../diagrams/layout12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29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32" Type="http://schemas.openxmlformats.org/officeDocument/2006/relationships/diagramData" Target="../diagrams/data12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28" Type="http://schemas.openxmlformats.org/officeDocument/2006/relationships/diagramLayout" Target="../diagrams/layout11.xml"/><Relationship Id="rId36" Type="http://schemas.microsoft.com/office/2007/relationships/diagramDrawing" Target="../diagrams/drawing12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31" Type="http://schemas.microsoft.com/office/2007/relationships/diagramDrawing" Target="../diagrams/drawing11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Relationship Id="rId27" Type="http://schemas.openxmlformats.org/officeDocument/2006/relationships/diagramData" Target="../diagrams/data11.xml"/><Relationship Id="rId30" Type="http://schemas.openxmlformats.org/officeDocument/2006/relationships/diagramColors" Target="../diagrams/colors11.xml"/><Relationship Id="rId35" Type="http://schemas.openxmlformats.org/officeDocument/2006/relationships/diagramColors" Target="../diagrams/colors12.xml"/><Relationship Id="rId8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2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77035182"/>
              </p:ext>
            </p:extLst>
          </p:nvPr>
        </p:nvGraphicFramePr>
        <p:xfrm>
          <a:off x="3039414" y="0"/>
          <a:ext cx="7044744" cy="6207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36368hded4derz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2253803" cy="6858000"/>
          </a:xfrm>
          <a:prstGeom prst="rect">
            <a:avLst/>
          </a:prstGeom>
        </p:spPr>
      </p:pic>
      <p:pic>
        <p:nvPicPr>
          <p:cNvPr id="4" name="Picture 3" descr="36368hded4derz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887" y="0"/>
            <a:ext cx="1760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5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398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5400" dirty="0" smtClean="0"/>
              <a:t>বাংলাদেশের</a:t>
            </a:r>
            <a:r>
              <a:rPr lang="bn-IN" sz="5400" dirty="0" smtClean="0"/>
              <a:t> সংস্কৃতি কী?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0" y="1558344"/>
            <a:ext cx="12192000" cy="472654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 smtClean="0"/>
              <a:t>	</a:t>
            </a:r>
            <a:r>
              <a:rPr lang="bn-IN" sz="4400" dirty="0" smtClean="0"/>
              <a:t>সংস্কৃতি হচ্ছে জীবন প্রণালী।বিভিন্ন প্রয়োজনের তাগিদে মানুষ তার অভিজ্ঞতার ভিত্তিতে যে সব নানা উপায় উদ্ভাবন করে তাই তার সংস্কৃতি।</a:t>
            </a:r>
            <a:r>
              <a:rPr lang="en-US" sz="4400" dirty="0" smtClean="0"/>
              <a:t> </a:t>
            </a:r>
            <a:r>
              <a:rPr lang="bn-IN" sz="4400" dirty="0" smtClean="0"/>
              <a:t>বাংলাদেশের মানুষ নানা অভিজ্ঞতা ও পারিপার্শ্বিক অবস্থার প্রেক্ষিতে যে স্বতন্ত্র জীবন প্রণালী, তার</a:t>
            </a:r>
            <a:r>
              <a:rPr lang="en-US" sz="4400" dirty="0" smtClean="0"/>
              <a:t> </a:t>
            </a:r>
            <a:r>
              <a:rPr lang="bn-IN" sz="4400" dirty="0" smtClean="0"/>
              <a:t>বিশ্বাস,ধ্যান-ধারণা,তার বাসস্থানের নির্মান কৌশল,তার পোশাক-পরিচ্ছদ,তার নাচ,গান, লোকগীতি, ভাষা-সাহিত্য এবং উৎপাদন কৌশল ও উৎপাদন পদ্ধতি গড়ে তোলে তাই তার সংস্কৃতি।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490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3426475"/>
              </p:ext>
            </p:extLst>
          </p:nvPr>
        </p:nvGraphicFramePr>
        <p:xfrm>
          <a:off x="0" y="0"/>
          <a:ext cx="12192000" cy="107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85" y="1370570"/>
            <a:ext cx="2946100" cy="2673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5" y="1370570"/>
            <a:ext cx="2820473" cy="2673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 r="15000"/>
          <a:stretch/>
        </p:blipFill>
        <p:spPr>
          <a:xfrm>
            <a:off x="6426558" y="1370570"/>
            <a:ext cx="2524259" cy="2673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17" y="1370570"/>
            <a:ext cx="2619375" cy="2673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97" y="4043966"/>
            <a:ext cx="3520896" cy="2266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5" y="4043966"/>
            <a:ext cx="4182816" cy="2266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06851" y="4378816"/>
            <a:ext cx="3142445" cy="139091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১।গ্রামীন সংস্কৃতি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568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90" y="651389"/>
            <a:ext cx="3181416" cy="2825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0" y="651389"/>
            <a:ext cx="4791490" cy="5559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40" y="690326"/>
            <a:ext cx="2903650" cy="2786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90" y="3477295"/>
            <a:ext cx="3181416" cy="27334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0490" y="3516231"/>
            <a:ext cx="2987900" cy="269451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 smtClean="0"/>
              <a:t>২।নগর সংকৃতিঃ</a:t>
            </a:r>
          </a:p>
          <a:p>
            <a:r>
              <a:rPr lang="bn-IN" sz="2000" dirty="0" smtClean="0"/>
              <a:t>শিক্ষা,চিকিৎসা,শিল্পসাহিত্য,সংঘ,</a:t>
            </a:r>
          </a:p>
          <a:p>
            <a:r>
              <a:rPr lang="bn-IN" sz="2000" dirty="0" smtClean="0"/>
              <a:t>সংবাদপত্র, ক্লাব-রেস্তরা,মসজিদ, মন্দির ও গীর্জা প্রভৃতি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960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77903370"/>
              </p:ext>
            </p:extLst>
          </p:nvPr>
        </p:nvGraphicFramePr>
        <p:xfrm>
          <a:off x="651455" y="631066"/>
          <a:ext cx="3611452" cy="300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3162324"/>
              </p:ext>
            </p:extLst>
          </p:nvPr>
        </p:nvGraphicFramePr>
        <p:xfrm>
          <a:off x="4533364" y="669702"/>
          <a:ext cx="3219718" cy="302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96027"/>
              </p:ext>
            </p:extLst>
          </p:nvPr>
        </p:nvGraphicFramePr>
        <p:xfrm>
          <a:off x="7856113" y="631467"/>
          <a:ext cx="3657600" cy="5601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8133205"/>
              </p:ext>
            </p:extLst>
          </p:nvPr>
        </p:nvGraphicFramePr>
        <p:xfrm>
          <a:off x="557280" y="3657600"/>
          <a:ext cx="3589718" cy="25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6" name="Rectangle 5"/>
          <p:cNvSpPr/>
          <p:nvPr/>
        </p:nvSpPr>
        <p:spPr>
          <a:xfrm>
            <a:off x="4185634" y="3786388"/>
            <a:ext cx="3630607" cy="240146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600" dirty="0" smtClean="0"/>
              <a:t>৯।উপসংস্কৃতিঃ </a:t>
            </a:r>
            <a:r>
              <a:rPr lang="bn-IN" sz="2800" dirty="0" smtClean="0"/>
              <a:t>উপজাতীয় সংস্কৃতি, বেদে সংস্কৃতি,</a:t>
            </a:r>
            <a:r>
              <a:rPr lang="bn-BD" sz="2800" dirty="0" smtClean="0"/>
              <a:t> </a:t>
            </a:r>
            <a:r>
              <a:rPr lang="bn-IN" sz="2800" dirty="0" smtClean="0"/>
              <a:t>হিজড়া সংস্কৃতি, জেলখানা</a:t>
            </a:r>
            <a:r>
              <a:rPr lang="bn-BD" sz="2800" dirty="0" smtClean="0"/>
              <a:t> </a:t>
            </a:r>
            <a:r>
              <a:rPr lang="bn-IN" sz="2800" dirty="0" smtClean="0"/>
              <a:t>সংস্কৃতি, রাজনৈতিক সংস্কৃতি প্রভৃতি উপসংস্কৃতি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989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6883455"/>
              </p:ext>
            </p:extLst>
          </p:nvPr>
        </p:nvGraphicFramePr>
        <p:xfrm>
          <a:off x="0" y="2"/>
          <a:ext cx="12192000" cy="68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4" b="21237"/>
          <a:stretch/>
        </p:blipFill>
        <p:spPr>
          <a:xfrm>
            <a:off x="0" y="708337"/>
            <a:ext cx="8054236" cy="4540068"/>
          </a:xfrm>
        </p:spPr>
      </p:pic>
      <p:sp>
        <p:nvSpPr>
          <p:cNvPr id="3" name="Rectangle 2"/>
          <p:cNvSpPr/>
          <p:nvPr/>
        </p:nvSpPr>
        <p:spPr>
          <a:xfrm>
            <a:off x="1528176" y="5474052"/>
            <a:ext cx="2943616" cy="10394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১।যৌথ পরিবার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04355838"/>
              </p:ext>
            </p:extLst>
          </p:nvPr>
        </p:nvGraphicFramePr>
        <p:xfrm>
          <a:off x="8129393" y="3902300"/>
          <a:ext cx="3707704" cy="295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7647505"/>
              </p:ext>
            </p:extLst>
          </p:nvPr>
        </p:nvGraphicFramePr>
        <p:xfrm>
          <a:off x="7857994" y="719012"/>
          <a:ext cx="3967565" cy="318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37599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52" y="48915"/>
            <a:ext cx="4043967" cy="3717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71" y="4192"/>
            <a:ext cx="4577030" cy="3807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431"/>
            <a:ext cx="3412901" cy="2794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50782"/>
            <a:ext cx="6542468" cy="3045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9" y="3811440"/>
            <a:ext cx="5649531" cy="30851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93"/>
            <a:ext cx="3412901" cy="9738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৪।কৃষি নির্ভর জীবিকা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6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9425" y="-1"/>
            <a:ext cx="7077205" cy="57640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3320617" y="5764042"/>
            <a:ext cx="4172904" cy="1093957"/>
            <a:chOff x="3145" y="5052313"/>
            <a:chExt cx="4172904" cy="85821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3145" y="5052313"/>
              <a:ext cx="4172904" cy="858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145" y="5052313"/>
              <a:ext cx="4172904" cy="8582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6600" kern="1200" dirty="0" smtClean="0"/>
                <a:t>২।ঘরবাড়ি</a:t>
              </a:r>
              <a:endParaRPr lang="en-US" sz="6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808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1989" y="56847"/>
            <a:ext cx="4243589" cy="232463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75" y="2381484"/>
            <a:ext cx="4881093" cy="4476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8" y="2485624"/>
            <a:ext cx="3820732" cy="43723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6847"/>
            <a:ext cx="2871989" cy="883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৩।খাদ্যাভ্যাস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9826"/>
            <a:ext cx="3490175" cy="3588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56" y="120135"/>
            <a:ext cx="4828819" cy="22613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158"/>
            <a:ext cx="2871989" cy="232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59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5" r="15000"/>
          <a:stretch/>
        </p:blipFill>
        <p:spPr>
          <a:xfrm>
            <a:off x="2694758" y="712409"/>
            <a:ext cx="3278213" cy="3950775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157910042"/>
              </p:ext>
            </p:extLst>
          </p:nvPr>
        </p:nvGraphicFramePr>
        <p:xfrm>
          <a:off x="-506948" y="754465"/>
          <a:ext cx="3657600" cy="219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452489330"/>
              </p:ext>
            </p:extLst>
          </p:nvPr>
        </p:nvGraphicFramePr>
        <p:xfrm>
          <a:off x="5817393" y="3091975"/>
          <a:ext cx="6313296" cy="268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Rectangle 11"/>
          <p:cNvSpPr/>
          <p:nvPr/>
        </p:nvSpPr>
        <p:spPr>
          <a:xfrm>
            <a:off x="42173" y="18960"/>
            <a:ext cx="5892171" cy="6934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৪।লোকসংস্কৃ</a:t>
            </a:r>
            <a:r>
              <a:rPr lang="bn-IN" sz="3200" dirty="0" smtClean="0">
                <a:solidFill>
                  <a:schemeClr val="tx1"/>
                </a:solidFill>
              </a:rPr>
              <a:t>তিঃ</a:t>
            </a:r>
            <a:r>
              <a:rPr lang="bn-IN" sz="2400" dirty="0" smtClean="0">
                <a:solidFill>
                  <a:schemeClr val="tx1"/>
                </a:solidFill>
              </a:rPr>
              <a:t>লোকশিল্প</a:t>
            </a:r>
            <a:r>
              <a:rPr lang="bn-IN" sz="2400" dirty="0">
                <a:solidFill>
                  <a:schemeClr val="tx1"/>
                </a:solidFill>
              </a:rPr>
              <a:t>, </a:t>
            </a:r>
            <a:r>
              <a:rPr lang="bn-IN" sz="2400" dirty="0" smtClean="0">
                <a:solidFill>
                  <a:schemeClr val="tx1"/>
                </a:solidFill>
              </a:rPr>
              <a:t>লোক সাহিত্য,</a:t>
            </a:r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লোক উৎসব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" y="4591318"/>
            <a:ext cx="2613956" cy="22666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175" y="3007217"/>
            <a:ext cx="2613956" cy="1584100"/>
          </a:xfrm>
          <a:prstGeom prst="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62" y="4715744"/>
            <a:ext cx="3432362" cy="212360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972971" y="2456421"/>
            <a:ext cx="6196344" cy="794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/>
              <a:t>কাথা সেলাই,সূচি কর্ম,শিকা তৈরী, পিঠা তৈরী, মৃতপাত্র, মাদুর, পুতুল, খেলনা ইত্যাদি </a:t>
            </a:r>
            <a:r>
              <a:rPr lang="bn-IN" sz="2800" dirty="0" smtClean="0">
                <a:solidFill>
                  <a:srgbClr val="C00000"/>
                </a:solidFill>
              </a:rPr>
              <a:t>লোকশিল্প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9893" y="5776174"/>
            <a:ext cx="5420796" cy="8178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/>
              <a:t>ছড়া, গান,কবিতা,কেসসা-কাহিনী,প্রবাদ বাক্য ইত্যাদি </a:t>
            </a:r>
            <a:r>
              <a:rPr lang="bn-IN" sz="3200" dirty="0" smtClean="0">
                <a:solidFill>
                  <a:srgbClr val="002060"/>
                </a:solidFill>
              </a:rPr>
              <a:t>লোকসাহিত্য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44" y="0"/>
            <a:ext cx="3374265" cy="2392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609" y="18960"/>
            <a:ext cx="2883391" cy="239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70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80338"/>
            <a:ext cx="12192000" cy="146594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/>
              <a:t>মেলা,কবিগান,জারি গান,সারি,মুর্শিদি,বয়াতি,পূজা-পার্বণ, পুথি পাঠ,নবান্ন উৎসব,১লা বৈশাখ ইত্যাদি </a:t>
            </a:r>
            <a:r>
              <a:rPr lang="bn-IN" sz="3600" dirty="0" smtClean="0">
                <a:solidFill>
                  <a:srgbClr val="C00000"/>
                </a:solidFill>
              </a:rPr>
              <a:t>লোক উৎসব।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348903203"/>
              </p:ext>
            </p:extLst>
          </p:nvPr>
        </p:nvGraphicFramePr>
        <p:xfrm>
          <a:off x="0" y="6728"/>
          <a:ext cx="3203349" cy="244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80" y="35629"/>
            <a:ext cx="4661300" cy="2514600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765737257"/>
              </p:ext>
            </p:extLst>
          </p:nvPr>
        </p:nvGraphicFramePr>
        <p:xfrm>
          <a:off x="3103808" y="2607520"/>
          <a:ext cx="3467671" cy="254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48" y="2550229"/>
            <a:ext cx="5478852" cy="2639957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943829675"/>
              </p:ext>
            </p:extLst>
          </p:nvPr>
        </p:nvGraphicFramePr>
        <p:xfrm>
          <a:off x="0" y="2550229"/>
          <a:ext cx="3013656" cy="2639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14822896"/>
              </p:ext>
            </p:extLst>
          </p:nvPr>
        </p:nvGraphicFramePr>
        <p:xfrm>
          <a:off x="7962480" y="-7766"/>
          <a:ext cx="4229520" cy="2522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91847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1983293"/>
              </p:ext>
            </p:extLst>
          </p:nvPr>
        </p:nvGraphicFramePr>
        <p:xfrm>
          <a:off x="0" y="1"/>
          <a:ext cx="12192000" cy="100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327349"/>
              </p:ext>
            </p:extLst>
          </p:nvPr>
        </p:nvGraphicFramePr>
        <p:xfrm>
          <a:off x="0" y="1133318"/>
          <a:ext cx="7234518" cy="572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18" y="1133318"/>
            <a:ext cx="4957482" cy="57246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684460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08" y="56528"/>
            <a:ext cx="4011067" cy="2792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88" y="56528"/>
            <a:ext cx="2392702" cy="27923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6528"/>
            <a:ext cx="2077270" cy="279236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3" y="56528"/>
            <a:ext cx="3653307" cy="2792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8" y="2859108"/>
            <a:ext cx="4489190" cy="3863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428" y="2859109"/>
            <a:ext cx="2561571" cy="2292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08" y="2848895"/>
            <a:ext cx="2690882" cy="2302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 t="13921" r="13664" b="13215"/>
          <a:stretch/>
        </p:blipFill>
        <p:spPr>
          <a:xfrm>
            <a:off x="7227816" y="2859108"/>
            <a:ext cx="2326785" cy="22924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08408" y="5161759"/>
            <a:ext cx="7683591" cy="1561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C00000"/>
                </a:solidFill>
              </a:rPr>
              <a:t>লৌকিক বাংলাঃ</a:t>
            </a:r>
            <a:r>
              <a:rPr lang="bn-IN" sz="2800" dirty="0" smtClean="0"/>
              <a:t>গরু গাড়ি,পাল্কি,মাটির ঊনুনে ভাত রান্না,ঢেকি, জাতা, পাটা,ঘানি প্রভৃতি বাংলার চিরায়ত লোকসংস্কৃতির  একটি অংশ।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7805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3049194"/>
              </p:ext>
            </p:extLst>
          </p:nvPr>
        </p:nvGraphicFramePr>
        <p:xfrm>
          <a:off x="3554569" y="56882"/>
          <a:ext cx="3361386" cy="3438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10229898"/>
              </p:ext>
            </p:extLst>
          </p:nvPr>
        </p:nvGraphicFramePr>
        <p:xfrm>
          <a:off x="1" y="850006"/>
          <a:ext cx="3477295" cy="2627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3477296" cy="7598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৫।খেলাধুলাঃ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49043455"/>
              </p:ext>
            </p:extLst>
          </p:nvPr>
        </p:nvGraphicFramePr>
        <p:xfrm>
          <a:off x="6890197" y="-103031"/>
          <a:ext cx="5301803" cy="368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8811"/>
            <a:ext cx="3773510" cy="3329189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95282803"/>
              </p:ext>
            </p:extLst>
          </p:nvPr>
        </p:nvGraphicFramePr>
        <p:xfrm>
          <a:off x="2794716" y="3433224"/>
          <a:ext cx="5671334" cy="342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3" name="Rectangle 12"/>
          <p:cNvSpPr/>
          <p:nvPr/>
        </p:nvSpPr>
        <p:spPr>
          <a:xfrm>
            <a:off x="7735910" y="3644721"/>
            <a:ext cx="4417453" cy="3065172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</a:rPr>
              <a:t>এছাড়াও নৌকাবাইচ,দাড়িয়াবাধা,গোল্লাছুট, হাড়িভাঙ্গা, বলী খেলা, চোখবাধা,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</a:rPr>
              <a:t>বউচি খেলা, ডাংগুলি, কড়িখেলা, বাঘবন্দি, পাচগুঠি, লুডু, চিমটি খেলা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>
                <a:solidFill>
                  <a:schemeClr val="tx1"/>
                </a:solidFill>
              </a:rPr>
              <a:t>প্রভৃতি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82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7" y="0"/>
            <a:ext cx="3477634" cy="61818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৬।পোশাক-পরিচ্ছদঃ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88" y="-1"/>
            <a:ext cx="4286250" cy="4623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93" y="1"/>
            <a:ext cx="4224607" cy="4623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" y="618186"/>
            <a:ext cx="3437588" cy="4005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245" y="4829576"/>
            <a:ext cx="11792755" cy="18159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/>
              <a:t>৭</a:t>
            </a:r>
            <a:r>
              <a:rPr lang="bn-IN" sz="4400" dirty="0" smtClean="0"/>
              <a:t>।</a:t>
            </a:r>
            <a:r>
              <a:rPr lang="bn-IN" sz="3200" dirty="0" smtClean="0"/>
              <a:t>সহজ-সরল জীবনযাত্রা</a:t>
            </a:r>
          </a:p>
          <a:p>
            <a:r>
              <a:rPr lang="bn-IN" sz="3200" dirty="0" smtClean="0"/>
              <a:t>৮।ধার্মিকতা</a:t>
            </a:r>
          </a:p>
          <a:p>
            <a:r>
              <a:rPr lang="bn-IN" sz="3200" dirty="0" smtClean="0"/>
              <a:t>৯।ধীরগতি সম্পন্ন ও ঐতিহ্যনির্ভর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22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6670" y="463639"/>
            <a:ext cx="3438660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দলীয়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91354" y="1767505"/>
            <a:ext cx="177728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ক দলঃ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91355" y="3644961"/>
            <a:ext cx="177728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dirty="0"/>
              <a:t>খ</a:t>
            </a:r>
            <a:r>
              <a:rPr lang="bn-IN" sz="3600" dirty="0" smtClean="0"/>
              <a:t> দলঃ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91356" y="5417713"/>
            <a:ext cx="177728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গ দলঃ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647681" y="5479268"/>
            <a:ext cx="893042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লোক সংস্কৃতি বাংলাদেশের </a:t>
            </a:r>
            <a:r>
              <a:rPr lang="bn-IN" sz="2800" dirty="0"/>
              <a:t>গ্রামীন </a:t>
            </a:r>
            <a:r>
              <a:rPr lang="bn-IN" sz="2800" dirty="0" smtClean="0"/>
              <a:t>সংস্কৃতির একটি উল্লেখযোগ্য দিক-ব্যাখ্যা কর।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647681" y="1772992"/>
            <a:ext cx="893042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বাংলাদেশের গ্রামীন সংস্কৃতি  বলতে কী বুঝ? ব্যাখ্যা কর।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647681" y="3656907"/>
            <a:ext cx="89304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600" dirty="0"/>
              <a:t>বাংলাদেশের গ্রামীন </a:t>
            </a:r>
            <a:r>
              <a:rPr lang="bn-IN" sz="3600" dirty="0" smtClean="0"/>
              <a:t>সংস্কৃতির বিভিন্ন উপাদান ব্যাখ্যা কর।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9289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35830890"/>
              </p:ext>
            </p:extLst>
          </p:nvPr>
        </p:nvGraphicFramePr>
        <p:xfrm>
          <a:off x="0" y="1"/>
          <a:ext cx="12192000" cy="83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082393"/>
              </p:ext>
            </p:extLst>
          </p:nvPr>
        </p:nvGraphicFramePr>
        <p:xfrm>
          <a:off x="0" y="978794"/>
          <a:ext cx="12192000" cy="587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/>
          <p:cNvSpPr/>
          <p:nvPr/>
        </p:nvSpPr>
        <p:spPr>
          <a:xfrm>
            <a:off x="9442366" y="1043190"/>
            <a:ext cx="2749634" cy="87576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গ্রামীন সংস্কৃতিকে বোঝায়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42367" y="2009105"/>
            <a:ext cx="2749633" cy="8742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বোগার্ডাস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442366" y="2975020"/>
            <a:ext cx="2777547" cy="8886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লোকসাহিত্য,লোকশিল্প,লোক উতসব ইত্যাদি লোক্সংস্কৃতির অন্তরভুক্ত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442366" y="3966693"/>
            <a:ext cx="2749633" cy="8628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কোন সমাজের মানুষের মৌখিক সাহিত্যই লোকসাহিত্য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414455" y="4958365"/>
            <a:ext cx="2777545" cy="86288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কৃষি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14453" y="5922737"/>
            <a:ext cx="2777547" cy="8386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ধর্মের প্রাধান্য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97175595"/>
              </p:ext>
            </p:extLst>
          </p:nvPr>
        </p:nvGraphicFramePr>
        <p:xfrm>
          <a:off x="695459" y="875764"/>
          <a:ext cx="10818254" cy="142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052884"/>
              </p:ext>
            </p:extLst>
          </p:nvPr>
        </p:nvGraphicFramePr>
        <p:xfrm>
          <a:off x="695459" y="3052293"/>
          <a:ext cx="10818254" cy="256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524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57083692"/>
              </p:ext>
            </p:extLst>
          </p:nvPr>
        </p:nvGraphicFramePr>
        <p:xfrm>
          <a:off x="2086375" y="0"/>
          <a:ext cx="8281114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72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7643787"/>
              </p:ext>
            </p:extLst>
          </p:nvPr>
        </p:nvGraphicFramePr>
        <p:xfrm>
          <a:off x="0" y="1"/>
          <a:ext cx="12192000" cy="100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874849"/>
              </p:ext>
            </p:extLst>
          </p:nvPr>
        </p:nvGraphicFramePr>
        <p:xfrm>
          <a:off x="-2" y="1358153"/>
          <a:ext cx="12192002" cy="549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9491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8367826"/>
              </p:ext>
            </p:extLst>
          </p:nvPr>
        </p:nvGraphicFramePr>
        <p:xfrm>
          <a:off x="0" y="1"/>
          <a:ext cx="12192000" cy="81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691039"/>
              </p:ext>
            </p:extLst>
          </p:nvPr>
        </p:nvGraphicFramePr>
        <p:xfrm>
          <a:off x="3652032" y="3648075"/>
          <a:ext cx="4848225" cy="320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373375129"/>
              </p:ext>
            </p:extLst>
          </p:nvPr>
        </p:nvGraphicFramePr>
        <p:xfrm>
          <a:off x="8693440" y="3549650"/>
          <a:ext cx="3498561" cy="330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777494526"/>
              </p:ext>
            </p:extLst>
          </p:nvPr>
        </p:nvGraphicFramePr>
        <p:xfrm>
          <a:off x="7547020" y="927278"/>
          <a:ext cx="4644980" cy="266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762155852"/>
              </p:ext>
            </p:extLst>
          </p:nvPr>
        </p:nvGraphicFramePr>
        <p:xfrm>
          <a:off x="1" y="3799266"/>
          <a:ext cx="3696236" cy="292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793964789"/>
              </p:ext>
            </p:extLst>
          </p:nvPr>
        </p:nvGraphicFramePr>
        <p:xfrm>
          <a:off x="4038398" y="927279"/>
          <a:ext cx="3769519" cy="273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73668841"/>
              </p:ext>
            </p:extLst>
          </p:nvPr>
        </p:nvGraphicFramePr>
        <p:xfrm>
          <a:off x="0" y="953037"/>
          <a:ext cx="4429125" cy="2851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82574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3239938"/>
              </p:ext>
            </p:extLst>
          </p:nvPr>
        </p:nvGraphicFramePr>
        <p:xfrm>
          <a:off x="0" y="-1"/>
          <a:ext cx="6477000" cy="685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-1"/>
            <a:ext cx="5715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4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10610103"/>
              </p:ext>
            </p:extLst>
          </p:nvPr>
        </p:nvGraphicFramePr>
        <p:xfrm>
          <a:off x="734096" y="811370"/>
          <a:ext cx="10856890" cy="1300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264142"/>
              </p:ext>
            </p:extLst>
          </p:nvPr>
        </p:nvGraphicFramePr>
        <p:xfrm>
          <a:off x="734096" y="3206841"/>
          <a:ext cx="10856890" cy="238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7859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07356010"/>
              </p:ext>
            </p:extLst>
          </p:nvPr>
        </p:nvGraphicFramePr>
        <p:xfrm>
          <a:off x="1184856" y="1300766"/>
          <a:ext cx="9890975" cy="4250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65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885068"/>
              </p:ext>
            </p:extLst>
          </p:nvPr>
        </p:nvGraphicFramePr>
        <p:xfrm>
          <a:off x="580254" y="1565753"/>
          <a:ext cx="11181686" cy="508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95028896"/>
              </p:ext>
            </p:extLst>
          </p:nvPr>
        </p:nvGraphicFramePr>
        <p:xfrm>
          <a:off x="1" y="0"/>
          <a:ext cx="12192000" cy="1390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7897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63504236"/>
              </p:ext>
            </p:extLst>
          </p:nvPr>
        </p:nvGraphicFramePr>
        <p:xfrm>
          <a:off x="137786" y="1"/>
          <a:ext cx="11837096" cy="155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212195"/>
              </p:ext>
            </p:extLst>
          </p:nvPr>
        </p:nvGraphicFramePr>
        <p:xfrm>
          <a:off x="125260" y="1954060"/>
          <a:ext cx="11962356" cy="4459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32255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3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410</Words>
  <Application>Microsoft Office PowerPoint</Application>
  <PresentationFormat>Widescreen</PresentationFormat>
  <Paragraphs>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Enamul Haque</dc:creator>
  <cp:lastModifiedBy>Windows User</cp:lastModifiedBy>
  <cp:revision>100</cp:revision>
  <dcterms:created xsi:type="dcterms:W3CDTF">2017-01-30T14:40:40Z</dcterms:created>
  <dcterms:modified xsi:type="dcterms:W3CDTF">2020-07-16T16:01:22Z</dcterms:modified>
</cp:coreProperties>
</file>