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2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C1876-D7AB-4EDA-B135-A6B3CF32176D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B7C3BB0-6372-423F-8BED-A9E482128CB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endParaRPr lang="en-US" sz="5400" b="1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rtl="0"/>
          <a:r>
            <a: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5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5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5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E05B94-4CEB-466D-A0C2-B0E78790B7DA}" type="parTrans" cxnId="{7394C119-3BC6-46FD-A252-D1DC655EB0B6}">
      <dgm:prSet/>
      <dgm:spPr/>
      <dgm:t>
        <a:bodyPr/>
        <a:lstStyle/>
        <a:p>
          <a:endParaRPr lang="en-US" sz="2000"/>
        </a:p>
      </dgm:t>
    </dgm:pt>
    <dgm:pt modelId="{53B428A0-5462-4A29-863D-4AE89404847A}" type="sibTrans" cxnId="{7394C119-3BC6-46FD-A252-D1DC655EB0B6}">
      <dgm:prSet/>
      <dgm:spPr/>
      <dgm:t>
        <a:bodyPr/>
        <a:lstStyle/>
        <a:p>
          <a:endParaRPr lang="en-US" sz="2000"/>
        </a:p>
      </dgm:t>
    </dgm:pt>
    <dgm:pt modelId="{70DBCBF4-75C4-4845-8DDD-43390EC60D29}" type="pres">
      <dgm:prSet presAssocID="{749C1876-D7AB-4EDA-B135-A6B3CF32176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0C4A64-83DA-460B-A705-2315E8A8F547}" type="pres">
      <dgm:prSet presAssocID="{749C1876-D7AB-4EDA-B135-A6B3CF32176D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z="-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7097FEC-E320-4FC7-A3D2-2548791A4371}" type="pres">
      <dgm:prSet presAssocID="{749C1876-D7AB-4EDA-B135-A6B3CF32176D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2B1CFC8-7E44-4AF6-A267-2DD000A1F354}" type="pres">
      <dgm:prSet presAssocID="{AB7C3BB0-6372-423F-8BED-A9E482128CB3}" presName="textNode" presStyleLbl="node1" presStyleIdx="0" presStyleCnt="1" custScaleX="16117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BBA64-2EEB-48D2-9640-00E09CC162BA}" type="presOf" srcId="{AB7C3BB0-6372-423F-8BED-A9E482128CB3}" destId="{42B1CFC8-7E44-4AF6-A267-2DD000A1F354}" srcOrd="0" destOrd="0" presId="urn:microsoft.com/office/officeart/2005/8/layout/hProcess9"/>
    <dgm:cxn modelId="{7394C119-3BC6-46FD-A252-D1DC655EB0B6}" srcId="{749C1876-D7AB-4EDA-B135-A6B3CF32176D}" destId="{AB7C3BB0-6372-423F-8BED-A9E482128CB3}" srcOrd="0" destOrd="0" parTransId="{F9E05B94-4CEB-466D-A0C2-B0E78790B7DA}" sibTransId="{53B428A0-5462-4A29-863D-4AE89404847A}"/>
    <dgm:cxn modelId="{B9131479-C9EB-43E8-BCA7-15C8C88ABBE9}" type="presOf" srcId="{749C1876-D7AB-4EDA-B135-A6B3CF32176D}" destId="{70DBCBF4-75C4-4845-8DDD-43390EC60D29}" srcOrd="0" destOrd="0" presId="urn:microsoft.com/office/officeart/2005/8/layout/hProcess9"/>
    <dgm:cxn modelId="{0E7C0FC4-2AAC-4EF8-A639-9EB241854B46}" type="presParOf" srcId="{70DBCBF4-75C4-4845-8DDD-43390EC60D29}" destId="{D70C4A64-83DA-460B-A705-2315E8A8F547}" srcOrd="0" destOrd="0" presId="urn:microsoft.com/office/officeart/2005/8/layout/hProcess9"/>
    <dgm:cxn modelId="{0102F193-C0C5-4F0E-B980-A72674596543}" type="presParOf" srcId="{70DBCBF4-75C4-4845-8DDD-43390EC60D29}" destId="{B7097FEC-E320-4FC7-A3D2-2548791A4371}" srcOrd="1" destOrd="0" presId="urn:microsoft.com/office/officeart/2005/8/layout/hProcess9"/>
    <dgm:cxn modelId="{8F97201B-E931-498A-8F54-AEFFA87BC05C}" type="presParOf" srcId="{B7097FEC-E320-4FC7-A3D2-2548791A4371}" destId="{42B1CFC8-7E44-4AF6-A267-2DD000A1F354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B9334-4401-445F-A38D-C067933CA440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BF60713F-86D0-488B-BAEC-413FD2458654}">
      <dgm:prSet custT="1"/>
      <dgm:spPr/>
      <dgm:t>
        <a:bodyPr/>
        <a:lstStyle/>
        <a:p>
          <a:pPr rtl="0"/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মোঃ এনামুল হক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A920BA-7A54-4035-A3A7-C7F3CA16304D}" type="parTrans" cxnId="{23B66483-AC2D-478C-A92A-E2CCF1DCE2D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1D44B0-71EF-4665-BCBA-480D9F184D77}" type="sibTrans" cxnId="{23B66483-AC2D-478C-A92A-E2CCF1DCE2D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DCA79-6286-4006-8760-9EF4FDB1B177}">
      <dgm:prSet custT="1"/>
      <dgm:spPr/>
      <dgm:t>
        <a:bodyPr/>
        <a:lstStyle/>
        <a:p>
          <a:pPr rtl="0"/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সমাজবিজ্ঞান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06E402-56E8-43D7-BC44-D7D35232D03F}" type="parTrans" cxnId="{F2758BBD-B454-4F85-AF29-2251104D2AA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876BF1-2E81-4B8B-8366-59F37C211D38}" type="sibTrans" cxnId="{F2758BBD-B454-4F85-AF29-2251104D2AA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3224D8-8B76-4254-B78C-2B10516D3A36}">
      <dgm:prSet custT="1"/>
      <dgm:spPr/>
      <dgm:t>
        <a:bodyPr/>
        <a:lstStyle/>
        <a:p>
          <a:pPr rtl="0"/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 কলেজ,রাজশাহী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3CEB49-FB4C-4BAA-AD97-856B40609B8B}" type="parTrans" cxnId="{CA1B477C-AD68-476B-BDD8-D56FFEC3A5C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1C1B8B-0C5D-48B3-9153-12E5D431F619}" type="sibTrans" cxnId="{CA1B477C-AD68-476B-BDD8-D56FFEC3A5C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83F7CC-8852-4E88-9F28-D7A0C3608351}">
      <dgm:prSet custT="1"/>
      <dgm:spPr/>
      <dgm:t>
        <a:bodyPr/>
        <a:lstStyle/>
        <a:p>
          <a:pPr rtl="0"/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ইনডেক্স নং ৪০৯০৭৯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A9669A-ED4D-4536-A357-6301C666FA90}" type="parTrans" cxnId="{9B7405E0-9A2B-4969-A15C-FF642903967E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3FD082-73F7-4CCB-8825-4E5EA002396E}" type="sibTrans" cxnId="{9B7405E0-9A2B-4969-A15C-FF642903967E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4CF42E-FE66-4F62-80C5-21F65CDFF899}">
      <dgm:prSet custT="1"/>
      <dgm:spPr/>
      <dgm:t>
        <a:bodyPr/>
        <a:lstStyle/>
        <a:p>
          <a:pPr rtl="0"/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মোবাঃ০১৭১৫০৪১৭৯৭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9A40ED-5DC0-45F6-A8C5-C5DDCF850892}" type="parTrans" cxnId="{98E7E856-0DC3-4939-A114-7BA540ED1BE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6D911D-FBA9-40F4-A31F-7CC14929D5BF}" type="sibTrans" cxnId="{98E7E856-0DC3-4939-A114-7BA540ED1BE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B95E13-0F59-46A1-96CA-3028D49425BE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ইমেইলঃ</a:t>
          </a:r>
          <a:r>
            <a:rPr lang="en-US" sz="2800" smtClean="0">
              <a:latin typeface="NikoshBAN" panose="02000000000000000000" pitchFamily="2" charset="0"/>
              <a:cs typeface="NikoshBAN" panose="02000000000000000000" pitchFamily="2" charset="0"/>
            </a:rPr>
            <a:t> enamulbiroil@gmail.com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9F076A-72F6-42C2-8E1E-9946F6276728}" type="parTrans" cxnId="{BBB9D54A-DEC9-449C-AD6B-FAEE1A1F923E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4EF0C4-B8E8-4A57-8A1E-A0961061BE19}" type="sibTrans" cxnId="{BBB9D54A-DEC9-449C-AD6B-FAEE1A1F923E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F52E5B-9A20-4F35-B109-5836DC5C79A2}" type="pres">
      <dgm:prSet presAssocID="{423B9334-4401-445F-A38D-C067933CA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C4B387-7C11-41A3-871F-B603190432C2}" type="pres">
      <dgm:prSet presAssocID="{BF60713F-86D0-488B-BAEC-413FD245865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A07FE-581C-4E73-BC8A-49F5693E589F}" type="pres">
      <dgm:prSet presAssocID="{F11D44B0-71EF-4665-BCBA-480D9F184D77}" presName="spacer" presStyleCnt="0"/>
      <dgm:spPr/>
    </dgm:pt>
    <dgm:pt modelId="{F2C3AED2-6AEF-4151-A8F6-43F94E915F37}" type="pres">
      <dgm:prSet presAssocID="{038DCA79-6286-4006-8760-9EF4FDB1B17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2D5DE-DB1A-4566-BD30-63CD1F4DFC6C}" type="pres">
      <dgm:prSet presAssocID="{C6876BF1-2E81-4B8B-8366-59F37C211D38}" presName="spacer" presStyleCnt="0"/>
      <dgm:spPr/>
    </dgm:pt>
    <dgm:pt modelId="{908FFB7E-61ED-4AF4-9AD0-F1F8B684C4FA}" type="pres">
      <dgm:prSet presAssocID="{0F3224D8-8B76-4254-B78C-2B10516D3A3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CCC94-BB01-450E-95B6-555F68D56735}" type="pres">
      <dgm:prSet presAssocID="{F01C1B8B-0C5D-48B3-9153-12E5D431F619}" presName="spacer" presStyleCnt="0"/>
      <dgm:spPr/>
    </dgm:pt>
    <dgm:pt modelId="{1EA030D3-84C7-4A17-A56B-9067F10E9747}" type="pres">
      <dgm:prSet presAssocID="{9C83F7CC-8852-4E88-9F28-D7A0C360835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E3C50-3F77-41A9-85BD-E9654757C41F}" type="pres">
      <dgm:prSet presAssocID="{9C3FD082-73F7-4CCB-8825-4E5EA002396E}" presName="spacer" presStyleCnt="0"/>
      <dgm:spPr/>
    </dgm:pt>
    <dgm:pt modelId="{DBECC6C9-DF18-4303-9B5C-56D50EA34C18}" type="pres">
      <dgm:prSet presAssocID="{FE4CF42E-FE66-4F62-80C5-21F65CDFF89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43B61-72A0-44E2-BDBB-F8877A5EA1A5}" type="pres">
      <dgm:prSet presAssocID="{DF6D911D-FBA9-40F4-A31F-7CC14929D5BF}" presName="spacer" presStyleCnt="0"/>
      <dgm:spPr/>
    </dgm:pt>
    <dgm:pt modelId="{363DE200-E10C-4693-8E0A-069BBDC3D4CC}" type="pres">
      <dgm:prSet presAssocID="{D7B95E13-0F59-46A1-96CA-3028D49425B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B9D54A-DEC9-449C-AD6B-FAEE1A1F923E}" srcId="{423B9334-4401-445F-A38D-C067933CA440}" destId="{D7B95E13-0F59-46A1-96CA-3028D49425BE}" srcOrd="5" destOrd="0" parTransId="{0E9F076A-72F6-42C2-8E1E-9946F6276728}" sibTransId="{9B4EF0C4-B8E8-4A57-8A1E-A0961061BE19}"/>
    <dgm:cxn modelId="{2B0FDE89-C363-4897-BE79-10A443C0AFDC}" type="presOf" srcId="{0F3224D8-8B76-4254-B78C-2B10516D3A36}" destId="{908FFB7E-61ED-4AF4-9AD0-F1F8B684C4FA}" srcOrd="0" destOrd="0" presId="urn:microsoft.com/office/officeart/2005/8/layout/vList2"/>
    <dgm:cxn modelId="{270E43BE-BD1B-4374-B1B6-85D7506C094B}" type="presOf" srcId="{038DCA79-6286-4006-8760-9EF4FDB1B177}" destId="{F2C3AED2-6AEF-4151-A8F6-43F94E915F37}" srcOrd="0" destOrd="0" presId="urn:microsoft.com/office/officeart/2005/8/layout/vList2"/>
    <dgm:cxn modelId="{98E7E856-0DC3-4939-A114-7BA540ED1BE3}" srcId="{423B9334-4401-445F-A38D-C067933CA440}" destId="{FE4CF42E-FE66-4F62-80C5-21F65CDFF899}" srcOrd="4" destOrd="0" parTransId="{239A40ED-5DC0-45F6-A8C5-C5DDCF850892}" sibTransId="{DF6D911D-FBA9-40F4-A31F-7CC14929D5BF}"/>
    <dgm:cxn modelId="{F9B1A75A-FCC9-4D8F-985D-4D34B1D1450E}" type="presOf" srcId="{FE4CF42E-FE66-4F62-80C5-21F65CDFF899}" destId="{DBECC6C9-DF18-4303-9B5C-56D50EA34C18}" srcOrd="0" destOrd="0" presId="urn:microsoft.com/office/officeart/2005/8/layout/vList2"/>
    <dgm:cxn modelId="{8C718993-631B-4BC3-8594-AF3AF37E50EC}" type="presOf" srcId="{9C83F7CC-8852-4E88-9F28-D7A0C3608351}" destId="{1EA030D3-84C7-4A17-A56B-9067F10E9747}" srcOrd="0" destOrd="0" presId="urn:microsoft.com/office/officeart/2005/8/layout/vList2"/>
    <dgm:cxn modelId="{CA1B477C-AD68-476B-BDD8-D56FFEC3A5C6}" srcId="{423B9334-4401-445F-A38D-C067933CA440}" destId="{0F3224D8-8B76-4254-B78C-2B10516D3A36}" srcOrd="2" destOrd="0" parTransId="{0C3CEB49-FB4C-4BAA-AD97-856B40609B8B}" sibTransId="{F01C1B8B-0C5D-48B3-9153-12E5D431F619}"/>
    <dgm:cxn modelId="{7F3AF2B7-8E02-41E5-A3E9-1853D93327C6}" type="presOf" srcId="{D7B95E13-0F59-46A1-96CA-3028D49425BE}" destId="{363DE200-E10C-4693-8E0A-069BBDC3D4CC}" srcOrd="0" destOrd="0" presId="urn:microsoft.com/office/officeart/2005/8/layout/vList2"/>
    <dgm:cxn modelId="{F2758BBD-B454-4F85-AF29-2251104D2AA7}" srcId="{423B9334-4401-445F-A38D-C067933CA440}" destId="{038DCA79-6286-4006-8760-9EF4FDB1B177}" srcOrd="1" destOrd="0" parTransId="{6606E402-56E8-43D7-BC44-D7D35232D03F}" sibTransId="{C6876BF1-2E81-4B8B-8366-59F37C211D38}"/>
    <dgm:cxn modelId="{23B66483-AC2D-478C-A92A-E2CCF1DCE2D6}" srcId="{423B9334-4401-445F-A38D-C067933CA440}" destId="{BF60713F-86D0-488B-BAEC-413FD2458654}" srcOrd="0" destOrd="0" parTransId="{D7A920BA-7A54-4035-A3A7-C7F3CA16304D}" sibTransId="{F11D44B0-71EF-4665-BCBA-480D9F184D77}"/>
    <dgm:cxn modelId="{5E685675-FE7C-40F6-B489-EC99A340AAA3}" type="presOf" srcId="{423B9334-4401-445F-A38D-C067933CA440}" destId="{FAF52E5B-9A20-4F35-B109-5836DC5C79A2}" srcOrd="0" destOrd="0" presId="urn:microsoft.com/office/officeart/2005/8/layout/vList2"/>
    <dgm:cxn modelId="{9B7405E0-9A2B-4969-A15C-FF642903967E}" srcId="{423B9334-4401-445F-A38D-C067933CA440}" destId="{9C83F7CC-8852-4E88-9F28-D7A0C3608351}" srcOrd="3" destOrd="0" parTransId="{BDA9669A-ED4D-4536-A357-6301C666FA90}" sibTransId="{9C3FD082-73F7-4CCB-8825-4E5EA002396E}"/>
    <dgm:cxn modelId="{B0559B82-95F8-4567-ADA6-A85FCB65A1FD}" type="presOf" srcId="{BF60713F-86D0-488B-BAEC-413FD2458654}" destId="{C3C4B387-7C11-41A3-871F-B603190432C2}" srcOrd="0" destOrd="0" presId="urn:microsoft.com/office/officeart/2005/8/layout/vList2"/>
    <dgm:cxn modelId="{521A11E9-B4B1-4162-B662-6C16A400B420}" type="presParOf" srcId="{FAF52E5B-9A20-4F35-B109-5836DC5C79A2}" destId="{C3C4B387-7C11-41A3-871F-B603190432C2}" srcOrd="0" destOrd="0" presId="urn:microsoft.com/office/officeart/2005/8/layout/vList2"/>
    <dgm:cxn modelId="{9D13C6A3-2EF6-47C4-A02F-4C0EF3BB4897}" type="presParOf" srcId="{FAF52E5B-9A20-4F35-B109-5836DC5C79A2}" destId="{C04A07FE-581C-4E73-BC8A-49F5693E589F}" srcOrd="1" destOrd="0" presId="urn:microsoft.com/office/officeart/2005/8/layout/vList2"/>
    <dgm:cxn modelId="{34735661-BEC4-42D2-A36C-514FD3A64A77}" type="presParOf" srcId="{FAF52E5B-9A20-4F35-B109-5836DC5C79A2}" destId="{F2C3AED2-6AEF-4151-A8F6-43F94E915F37}" srcOrd="2" destOrd="0" presId="urn:microsoft.com/office/officeart/2005/8/layout/vList2"/>
    <dgm:cxn modelId="{D84E3611-EFBD-4CE4-A3FD-93F0AB1B441F}" type="presParOf" srcId="{FAF52E5B-9A20-4F35-B109-5836DC5C79A2}" destId="{A3B2D5DE-DB1A-4566-BD30-63CD1F4DFC6C}" srcOrd="3" destOrd="0" presId="urn:microsoft.com/office/officeart/2005/8/layout/vList2"/>
    <dgm:cxn modelId="{0BB0DE47-6D63-44CE-82A1-18B7BA5D539F}" type="presParOf" srcId="{FAF52E5B-9A20-4F35-B109-5836DC5C79A2}" destId="{908FFB7E-61ED-4AF4-9AD0-F1F8B684C4FA}" srcOrd="4" destOrd="0" presId="urn:microsoft.com/office/officeart/2005/8/layout/vList2"/>
    <dgm:cxn modelId="{F7D411CA-ED84-46F1-A42C-97F65F99BEFC}" type="presParOf" srcId="{FAF52E5B-9A20-4F35-B109-5836DC5C79A2}" destId="{19ACCC94-BB01-450E-95B6-555F68D56735}" srcOrd="5" destOrd="0" presId="urn:microsoft.com/office/officeart/2005/8/layout/vList2"/>
    <dgm:cxn modelId="{D09D0D1A-0D8B-4D5D-91A7-F293B2D2D8DF}" type="presParOf" srcId="{FAF52E5B-9A20-4F35-B109-5836DC5C79A2}" destId="{1EA030D3-84C7-4A17-A56B-9067F10E9747}" srcOrd="6" destOrd="0" presId="urn:microsoft.com/office/officeart/2005/8/layout/vList2"/>
    <dgm:cxn modelId="{3A4DB9EB-DC49-4984-B931-92CA34BBED47}" type="presParOf" srcId="{FAF52E5B-9A20-4F35-B109-5836DC5C79A2}" destId="{23DE3C50-3F77-41A9-85BD-E9654757C41F}" srcOrd="7" destOrd="0" presId="urn:microsoft.com/office/officeart/2005/8/layout/vList2"/>
    <dgm:cxn modelId="{CF2CE286-73FC-4925-A040-105C41CD932D}" type="presParOf" srcId="{FAF52E5B-9A20-4F35-B109-5836DC5C79A2}" destId="{DBECC6C9-DF18-4303-9B5C-56D50EA34C18}" srcOrd="8" destOrd="0" presId="urn:microsoft.com/office/officeart/2005/8/layout/vList2"/>
    <dgm:cxn modelId="{0A25AC96-5880-4FB5-9E61-57DA47BE3EA3}" type="presParOf" srcId="{FAF52E5B-9A20-4F35-B109-5836DC5C79A2}" destId="{E6A43B61-72A0-44E2-BDBB-F8877A5EA1A5}" srcOrd="9" destOrd="0" presId="urn:microsoft.com/office/officeart/2005/8/layout/vList2"/>
    <dgm:cxn modelId="{05E2CAAF-3FAF-47D2-B9C0-46654E40765C}" type="presParOf" srcId="{FAF52E5B-9A20-4F35-B109-5836DC5C79A2}" destId="{363DE200-E10C-4693-8E0A-069BBDC3D4CC}" srcOrd="10" destOrd="0" presId="urn:microsoft.com/office/officeart/2005/8/layout/vList2"/>
  </dgm:cxnLst>
  <dgm:bg>
    <a:solidFill>
      <a:srgbClr val="FF99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815803-8AEC-4F6D-99CE-851929F6F05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9CA5C5B3-2682-4F3B-A60C-CC5367840E20}">
      <dgm:prSet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63F3FB-0C5A-4663-BAFD-1B0F708D6BDE}" type="parTrans" cxnId="{CA837CEA-ACAC-42E4-B6C5-0BEF908A682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F6705-8DDC-4011-B0DA-033E4A0B9774}" type="sibTrans" cxnId="{CA837CEA-ACAC-42E4-B6C5-0BEF908A682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46B321-DBB0-4BE1-88EB-1FD60F3560A0}" type="pres">
      <dgm:prSet presAssocID="{6B815803-8AEC-4F6D-99CE-851929F6F05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59F901-2182-4144-BB21-EB06042B0C3A}" type="pres">
      <dgm:prSet presAssocID="{6B815803-8AEC-4F6D-99CE-851929F6F050}" presName="arrow" presStyleLbl="bgShp" presStyleIdx="0" presStyleCnt="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38634F4B-760E-42C7-86A9-9A4942366EA4}" type="pres">
      <dgm:prSet presAssocID="{6B815803-8AEC-4F6D-99CE-851929F6F050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79A535A-DCDD-4A22-86C8-DBD1C667AE5B}" type="pres">
      <dgm:prSet presAssocID="{9CA5C5B3-2682-4F3B-A60C-CC5367840E20}" presName="textNode" presStyleLbl="node1" presStyleIdx="0" presStyleCnt="1" custScaleX="119438" custScaleY="229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A992D-D792-41BD-A9DA-283F08032041}" type="presOf" srcId="{9CA5C5B3-2682-4F3B-A60C-CC5367840E20}" destId="{D79A535A-DCDD-4A22-86C8-DBD1C667AE5B}" srcOrd="0" destOrd="0" presId="urn:microsoft.com/office/officeart/2005/8/layout/hProcess9"/>
    <dgm:cxn modelId="{7AF87FFE-530D-4C76-925C-CF46DB9AED08}" type="presOf" srcId="{6B815803-8AEC-4F6D-99CE-851929F6F050}" destId="{9246B321-DBB0-4BE1-88EB-1FD60F3560A0}" srcOrd="0" destOrd="0" presId="urn:microsoft.com/office/officeart/2005/8/layout/hProcess9"/>
    <dgm:cxn modelId="{CA837CEA-ACAC-42E4-B6C5-0BEF908A682F}" srcId="{6B815803-8AEC-4F6D-99CE-851929F6F050}" destId="{9CA5C5B3-2682-4F3B-A60C-CC5367840E20}" srcOrd="0" destOrd="0" parTransId="{0563F3FB-0C5A-4663-BAFD-1B0F708D6BDE}" sibTransId="{B42F6705-8DDC-4011-B0DA-033E4A0B9774}"/>
    <dgm:cxn modelId="{66D224C3-7EBF-47EA-A8D6-350D3AEE94C6}" type="presParOf" srcId="{9246B321-DBB0-4BE1-88EB-1FD60F3560A0}" destId="{6759F901-2182-4144-BB21-EB06042B0C3A}" srcOrd="0" destOrd="0" presId="urn:microsoft.com/office/officeart/2005/8/layout/hProcess9"/>
    <dgm:cxn modelId="{5835C52E-B36C-4480-ACAC-FA4593E885D7}" type="presParOf" srcId="{9246B321-DBB0-4BE1-88EB-1FD60F3560A0}" destId="{38634F4B-760E-42C7-86A9-9A4942366EA4}" srcOrd="1" destOrd="0" presId="urn:microsoft.com/office/officeart/2005/8/layout/hProcess9"/>
    <dgm:cxn modelId="{416E3778-A1C1-44DC-9BF2-E4CAB2EAE3EF}" type="presParOf" srcId="{38634F4B-760E-42C7-86A9-9A4942366EA4}" destId="{D79A535A-DCDD-4A22-86C8-DBD1C667AE5B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BC58E6-AB26-48CF-9B41-045BB9CFB39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8AF51AF-828B-4182-B099-0A79A49E1EF3}">
      <dgm:prSet custT="1"/>
      <dgm:spPr>
        <a:ln w="28575">
          <a:solidFill>
            <a:srgbClr val="00B050"/>
          </a:solidFill>
        </a:ln>
      </dgm:spPr>
      <dgm:t>
        <a:bodyPr/>
        <a:lstStyle/>
        <a:p>
          <a:pPr rtl="0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শ্রেণিঃএকাদশ-দ্বাদশ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3ACE94-0D9A-4E34-9EA6-B4A23CAA0732}" type="parTrans" cxnId="{6D88A0C9-EFE9-438F-B05F-35A1AA16386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56BC9D-70BF-4D3A-A30C-9A9817F17210}" type="sibTrans" cxnId="{6D88A0C9-EFE9-438F-B05F-35A1AA16386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2B9F4A-4F73-4FD8-92BE-D61807D41E9A}">
      <dgm:prSet custT="1"/>
      <dgm:spPr>
        <a:ln w="28575">
          <a:solidFill>
            <a:srgbClr val="00B050"/>
          </a:solidFill>
        </a:ln>
      </dgm:spPr>
      <dgm:t>
        <a:bodyPr/>
        <a:lstStyle/>
        <a:p>
          <a:pPr rtl="0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(দ্বিতীয় পত্র)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9CBC05-0D43-4D24-B562-71156493A7C7}" type="parTrans" cxnId="{16ED8B67-3051-4FAC-B8B4-CACA7E01DFAD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8A6EC2-1989-4E9E-9FC6-80DB0CDBEE43}" type="sibTrans" cxnId="{16ED8B67-3051-4FAC-B8B4-CACA7E01DFAD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523CCF-C579-48EE-B686-AC7E43AAA9F0}">
      <dgm:prSet custT="1"/>
      <dgm:spPr>
        <a:ln w="28575">
          <a:solidFill>
            <a:srgbClr val="00B050"/>
          </a:solidFill>
        </a:ln>
      </dgm:spPr>
      <dgm:t>
        <a:bodyPr/>
        <a:lstStyle/>
        <a:p>
          <a:pPr rtl="0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দ্বিতীয়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অধ্যায়ঃবাংলাদেশের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0DD32-DE3A-4295-A536-1382FE5FA1A9}" type="parTrans" cxnId="{DC2C391A-C4B6-4839-B31F-6CDCFDE30E87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A0C4BC-BB57-4F9D-9D3A-158BDEF445AA}" type="sibTrans" cxnId="{DC2C391A-C4B6-4839-B31F-6CDCFDE30E87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1EE737-E23E-46AB-A1D5-1DDCB01AA2C4}">
      <dgm:prSet custT="1"/>
      <dgm:spPr>
        <a:ln w="28575">
          <a:solidFill>
            <a:srgbClr val="00B050"/>
          </a:solidFill>
        </a:ln>
      </dgm:spPr>
      <dgm:t>
        <a:bodyPr/>
        <a:lstStyle/>
        <a:p>
          <a:pPr rtl="0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১৫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/০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/২০২০ইং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CEA272-A7AF-4314-A687-323A89EE3891}" type="parTrans" cxnId="{EF52F74F-82D5-4FE7-B126-C67651161883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DE7DB7-89A6-47C1-910C-401C5E6C5D7C}" type="sibTrans" cxnId="{EF52F74F-82D5-4FE7-B126-C67651161883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137F42-8978-46DB-9827-C0CE4114120F}" type="pres">
      <dgm:prSet presAssocID="{88BC58E6-AB26-48CF-9B41-045BB9CFB3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1A17F2-09BF-4D32-A118-DECC2BDEFD0F}" type="pres">
      <dgm:prSet presAssocID="{48AF51AF-828B-4182-B099-0A79A49E1E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E607F-8F94-4EA4-B465-FCEAFECBAB14}" type="pres">
      <dgm:prSet presAssocID="{1F56BC9D-70BF-4D3A-A30C-9A9817F17210}" presName="spacer" presStyleCnt="0"/>
      <dgm:spPr/>
    </dgm:pt>
    <dgm:pt modelId="{C5E0382A-173A-4675-B07D-25550E6EF988}" type="pres">
      <dgm:prSet presAssocID="{822B9F4A-4F73-4FD8-92BE-D61807D41E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37EF8-E261-434A-8DA8-967C0416098F}" type="pres">
      <dgm:prSet presAssocID="{1B8A6EC2-1989-4E9E-9FC6-80DB0CDBEE43}" presName="spacer" presStyleCnt="0"/>
      <dgm:spPr/>
    </dgm:pt>
    <dgm:pt modelId="{EE75648A-B519-4650-99F8-9ED529710065}" type="pres">
      <dgm:prSet presAssocID="{6B523CCF-C579-48EE-B686-AC7E43AAA9F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7163F-6B50-43CA-B29C-10FE52BAB9C6}" type="pres">
      <dgm:prSet presAssocID="{DAA0C4BC-BB57-4F9D-9D3A-158BDEF445AA}" presName="spacer" presStyleCnt="0"/>
      <dgm:spPr/>
    </dgm:pt>
    <dgm:pt modelId="{5CFD971D-08E4-4530-BFA6-5A922426B728}" type="pres">
      <dgm:prSet presAssocID="{5A1EE737-E23E-46AB-A1D5-1DDCB01AA2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D8C8A8-3FC3-4696-BE23-4197E6FBE328}" type="presOf" srcId="{5A1EE737-E23E-46AB-A1D5-1DDCB01AA2C4}" destId="{5CFD971D-08E4-4530-BFA6-5A922426B728}" srcOrd="0" destOrd="0" presId="urn:microsoft.com/office/officeart/2005/8/layout/vList2"/>
    <dgm:cxn modelId="{DC2C391A-C4B6-4839-B31F-6CDCFDE30E87}" srcId="{88BC58E6-AB26-48CF-9B41-045BB9CFB39E}" destId="{6B523CCF-C579-48EE-B686-AC7E43AAA9F0}" srcOrd="2" destOrd="0" parTransId="{D100DD32-DE3A-4295-A536-1382FE5FA1A9}" sibTransId="{DAA0C4BC-BB57-4F9D-9D3A-158BDEF445AA}"/>
    <dgm:cxn modelId="{16ED8B67-3051-4FAC-B8B4-CACA7E01DFAD}" srcId="{88BC58E6-AB26-48CF-9B41-045BB9CFB39E}" destId="{822B9F4A-4F73-4FD8-92BE-D61807D41E9A}" srcOrd="1" destOrd="0" parTransId="{659CBC05-0D43-4D24-B562-71156493A7C7}" sibTransId="{1B8A6EC2-1989-4E9E-9FC6-80DB0CDBEE43}"/>
    <dgm:cxn modelId="{0BD51494-EC81-410E-9D9E-86857FCC4CF2}" type="presOf" srcId="{88BC58E6-AB26-48CF-9B41-045BB9CFB39E}" destId="{E3137F42-8978-46DB-9827-C0CE4114120F}" srcOrd="0" destOrd="0" presId="urn:microsoft.com/office/officeart/2005/8/layout/vList2"/>
    <dgm:cxn modelId="{EF52F74F-82D5-4FE7-B126-C67651161883}" srcId="{88BC58E6-AB26-48CF-9B41-045BB9CFB39E}" destId="{5A1EE737-E23E-46AB-A1D5-1DDCB01AA2C4}" srcOrd="3" destOrd="0" parTransId="{DFCEA272-A7AF-4314-A687-323A89EE3891}" sibTransId="{5EDE7DB7-89A6-47C1-910C-401C5E6C5D7C}"/>
    <dgm:cxn modelId="{73E8DD3E-88B2-4CB1-BF93-E319F44D04B6}" type="presOf" srcId="{48AF51AF-828B-4182-B099-0A79A49E1EF3}" destId="{841A17F2-09BF-4D32-A118-DECC2BDEFD0F}" srcOrd="0" destOrd="0" presId="urn:microsoft.com/office/officeart/2005/8/layout/vList2"/>
    <dgm:cxn modelId="{6C3D0490-7216-4F7A-9038-F7407F446D36}" type="presOf" srcId="{6B523CCF-C579-48EE-B686-AC7E43AAA9F0}" destId="{EE75648A-B519-4650-99F8-9ED529710065}" srcOrd="0" destOrd="0" presId="urn:microsoft.com/office/officeart/2005/8/layout/vList2"/>
    <dgm:cxn modelId="{3C035120-8F74-445F-B250-04D64288C3F1}" type="presOf" srcId="{822B9F4A-4F73-4FD8-92BE-D61807D41E9A}" destId="{C5E0382A-173A-4675-B07D-25550E6EF988}" srcOrd="0" destOrd="0" presId="urn:microsoft.com/office/officeart/2005/8/layout/vList2"/>
    <dgm:cxn modelId="{6D88A0C9-EFE9-438F-B05F-35A1AA163866}" srcId="{88BC58E6-AB26-48CF-9B41-045BB9CFB39E}" destId="{48AF51AF-828B-4182-B099-0A79A49E1EF3}" srcOrd="0" destOrd="0" parTransId="{7F3ACE94-0D9A-4E34-9EA6-B4A23CAA0732}" sibTransId="{1F56BC9D-70BF-4D3A-A30C-9A9817F17210}"/>
    <dgm:cxn modelId="{F177A946-E36D-4954-8D30-0736D37CC5CB}" type="presParOf" srcId="{E3137F42-8978-46DB-9827-C0CE4114120F}" destId="{841A17F2-09BF-4D32-A118-DECC2BDEFD0F}" srcOrd="0" destOrd="0" presId="urn:microsoft.com/office/officeart/2005/8/layout/vList2"/>
    <dgm:cxn modelId="{347A906B-CB4C-426D-9C2F-7AFB36155218}" type="presParOf" srcId="{E3137F42-8978-46DB-9827-C0CE4114120F}" destId="{587E607F-8F94-4EA4-B465-FCEAFECBAB14}" srcOrd="1" destOrd="0" presId="urn:microsoft.com/office/officeart/2005/8/layout/vList2"/>
    <dgm:cxn modelId="{BEABA791-D6C7-402D-B641-EDBE4E5A0B02}" type="presParOf" srcId="{E3137F42-8978-46DB-9827-C0CE4114120F}" destId="{C5E0382A-173A-4675-B07D-25550E6EF988}" srcOrd="2" destOrd="0" presId="urn:microsoft.com/office/officeart/2005/8/layout/vList2"/>
    <dgm:cxn modelId="{38C51A23-6658-4AD0-A408-B0396CE0D079}" type="presParOf" srcId="{E3137F42-8978-46DB-9827-C0CE4114120F}" destId="{7E037EF8-E261-434A-8DA8-967C0416098F}" srcOrd="3" destOrd="0" presId="urn:microsoft.com/office/officeart/2005/8/layout/vList2"/>
    <dgm:cxn modelId="{BBE61D75-C962-4B2C-BA5D-4208DCC58076}" type="presParOf" srcId="{E3137F42-8978-46DB-9827-C0CE4114120F}" destId="{EE75648A-B519-4650-99F8-9ED529710065}" srcOrd="4" destOrd="0" presId="urn:microsoft.com/office/officeart/2005/8/layout/vList2"/>
    <dgm:cxn modelId="{1B0461CF-4555-430D-8120-3273F3CB9884}" type="presParOf" srcId="{E3137F42-8978-46DB-9827-C0CE4114120F}" destId="{9127163F-6B50-43CA-B29C-10FE52BAB9C6}" srcOrd="5" destOrd="0" presId="urn:microsoft.com/office/officeart/2005/8/layout/vList2"/>
    <dgm:cxn modelId="{E0857B32-9A2B-4666-AB3B-96207604BFB6}" type="presParOf" srcId="{E3137F42-8978-46DB-9827-C0CE4114120F}" destId="{5CFD971D-08E4-4530-BFA6-5A922426B728}" srcOrd="6" destOrd="0" presId="urn:microsoft.com/office/officeart/2005/8/layout/vList2"/>
  </dgm:cxnLst>
  <dgm:bg>
    <a:solidFill>
      <a:srgbClr val="FFCC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C6F69A-01B8-429E-9E4B-762A9952C535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BD16C-D877-480A-8166-41D1EDC235F2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bn-IN" sz="4400" dirty="0" smtClean="0"/>
            <a:t>আগামী দিনের পাঠ পরিকল্পনা</a:t>
          </a:r>
          <a:endParaRPr lang="en-US" sz="4400" dirty="0"/>
        </a:p>
      </dgm:t>
    </dgm:pt>
    <dgm:pt modelId="{1FE61F13-FACD-4CCA-BD07-316FDC3458AF}" type="parTrans" cxnId="{20BB84B4-14A9-4DAD-9F2D-71A0A3B6D3CF}">
      <dgm:prSet/>
      <dgm:spPr/>
      <dgm:t>
        <a:bodyPr/>
        <a:lstStyle/>
        <a:p>
          <a:endParaRPr lang="en-US"/>
        </a:p>
      </dgm:t>
    </dgm:pt>
    <dgm:pt modelId="{79176CCC-DA39-4830-9FF9-4FB4A1FF1A61}" type="sibTrans" cxnId="{20BB84B4-14A9-4DAD-9F2D-71A0A3B6D3CF}">
      <dgm:prSet/>
      <dgm:spPr/>
      <dgm:t>
        <a:bodyPr/>
        <a:lstStyle/>
        <a:p>
          <a:endParaRPr lang="en-US"/>
        </a:p>
      </dgm:t>
    </dgm:pt>
    <dgm:pt modelId="{DCBA1A55-22A4-45F8-B6D3-4C833C8870B7}" type="pres">
      <dgm:prSet presAssocID="{9DC6F69A-01B8-429E-9E4B-762A9952C53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540881-9731-47C7-AABC-CAB921337120}" type="pres">
      <dgm:prSet presAssocID="{082BD16C-D877-480A-8166-41D1EDC235F2}" presName="horFlow" presStyleCnt="0"/>
      <dgm:spPr/>
    </dgm:pt>
    <dgm:pt modelId="{C47E09CA-4B8F-4AFE-A306-C0183AFF047A}" type="pres">
      <dgm:prSet presAssocID="{082BD16C-D877-480A-8166-41D1EDC235F2}" presName="bigChev" presStyleLbl="node1" presStyleIdx="0" presStyleCnt="1" custScaleX="355480"/>
      <dgm:spPr/>
      <dgm:t>
        <a:bodyPr/>
        <a:lstStyle/>
        <a:p>
          <a:endParaRPr lang="en-US"/>
        </a:p>
      </dgm:t>
    </dgm:pt>
  </dgm:ptLst>
  <dgm:cxnLst>
    <dgm:cxn modelId="{4DF57310-FC61-4BD4-A8DC-BF257242CEC9}" type="presOf" srcId="{082BD16C-D877-480A-8166-41D1EDC235F2}" destId="{C47E09CA-4B8F-4AFE-A306-C0183AFF047A}" srcOrd="0" destOrd="0" presId="urn:microsoft.com/office/officeart/2005/8/layout/lProcess3"/>
    <dgm:cxn modelId="{20BB84B4-14A9-4DAD-9F2D-71A0A3B6D3CF}" srcId="{9DC6F69A-01B8-429E-9E4B-762A9952C535}" destId="{082BD16C-D877-480A-8166-41D1EDC235F2}" srcOrd="0" destOrd="0" parTransId="{1FE61F13-FACD-4CCA-BD07-316FDC3458AF}" sibTransId="{79176CCC-DA39-4830-9FF9-4FB4A1FF1A61}"/>
    <dgm:cxn modelId="{BBB0D066-DF5B-4C51-9D6D-FAD5530C95FF}" type="presOf" srcId="{9DC6F69A-01B8-429E-9E4B-762A9952C535}" destId="{DCBA1A55-22A4-45F8-B6D3-4C833C8870B7}" srcOrd="0" destOrd="0" presId="urn:microsoft.com/office/officeart/2005/8/layout/lProcess3"/>
    <dgm:cxn modelId="{DEE17B24-D3B4-4101-8805-E4DEC8600A24}" type="presParOf" srcId="{DCBA1A55-22A4-45F8-B6D3-4C833C8870B7}" destId="{30540881-9731-47C7-AABC-CAB921337120}" srcOrd="0" destOrd="0" presId="urn:microsoft.com/office/officeart/2005/8/layout/lProcess3"/>
    <dgm:cxn modelId="{6472743D-E6A5-48EA-B42B-7A855C402F3F}" type="presParOf" srcId="{30540881-9731-47C7-AABC-CAB921337120}" destId="{C47E09CA-4B8F-4AFE-A306-C0183AFF047A}" srcOrd="0" destOrd="0" presId="urn:microsoft.com/office/officeart/2005/8/layout/lProcess3"/>
  </dgm:cxnLst>
  <dgm:bg>
    <a:solidFill>
      <a:srgbClr val="FF000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E0EF8F-0D5F-40D9-89E5-8EF476E34306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0751A-2D30-43D0-8368-983D0EE977F9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bn-IN" sz="4400" dirty="0" smtClean="0"/>
            <a:t>বাংলাদেশের </a:t>
          </a:r>
          <a:r>
            <a:rPr lang="bn-BD" sz="4400" dirty="0" smtClean="0"/>
            <a:t>উপ</a:t>
          </a:r>
          <a:r>
            <a:rPr lang="bn-IN" sz="4400" dirty="0" smtClean="0"/>
            <a:t>সংস্কৃতি</a:t>
          </a:r>
          <a:endParaRPr lang="en-US" sz="4400" dirty="0"/>
        </a:p>
      </dgm:t>
    </dgm:pt>
    <dgm:pt modelId="{D30086D2-3D17-4CD3-841C-38EF43BE4FB1}" type="parTrans" cxnId="{6954C1F6-8E26-45A2-893F-D8FF720794B5}">
      <dgm:prSet/>
      <dgm:spPr/>
      <dgm:t>
        <a:bodyPr/>
        <a:lstStyle/>
        <a:p>
          <a:endParaRPr lang="en-US"/>
        </a:p>
      </dgm:t>
    </dgm:pt>
    <dgm:pt modelId="{8B920934-03B5-4EDC-8D78-DF9F90321809}" type="sibTrans" cxnId="{6954C1F6-8E26-45A2-893F-D8FF720794B5}">
      <dgm:prSet/>
      <dgm:spPr/>
      <dgm:t>
        <a:bodyPr/>
        <a:lstStyle/>
        <a:p>
          <a:endParaRPr lang="en-US"/>
        </a:p>
      </dgm:t>
    </dgm:pt>
    <dgm:pt modelId="{07679CC3-D368-40D9-ACA1-5C79D3C3C64C}" type="pres">
      <dgm:prSet presAssocID="{E7E0EF8F-0D5F-40D9-89E5-8EF476E3430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F298EB-9004-430E-B175-0D985C21F238}" type="pres">
      <dgm:prSet presAssocID="{E7E0EF8F-0D5F-40D9-89E5-8EF476E34306}" presName="arrow" presStyleLbl="bgShp" presStyleIdx="0" presStyleCnt="1" custScaleX="10612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A5DF16D4-400C-4EB3-A883-811071FB8FD2}" type="pres">
      <dgm:prSet presAssocID="{E7E0EF8F-0D5F-40D9-89E5-8EF476E34306}" presName="linearProcess" presStyleCnt="0"/>
      <dgm:spPr/>
    </dgm:pt>
    <dgm:pt modelId="{377EBAC8-71B9-47A8-A452-8D9EAB153543}" type="pres">
      <dgm:prSet presAssocID="{E360751A-2D30-43D0-8368-983D0EE977F9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E5E3E-2BC7-452C-A450-768C2A627784}" type="presOf" srcId="{E7E0EF8F-0D5F-40D9-89E5-8EF476E34306}" destId="{07679CC3-D368-40D9-ACA1-5C79D3C3C64C}" srcOrd="0" destOrd="0" presId="urn:microsoft.com/office/officeart/2005/8/layout/hProcess9"/>
    <dgm:cxn modelId="{6954C1F6-8E26-45A2-893F-D8FF720794B5}" srcId="{E7E0EF8F-0D5F-40D9-89E5-8EF476E34306}" destId="{E360751A-2D30-43D0-8368-983D0EE977F9}" srcOrd="0" destOrd="0" parTransId="{D30086D2-3D17-4CD3-841C-38EF43BE4FB1}" sibTransId="{8B920934-03B5-4EDC-8D78-DF9F90321809}"/>
    <dgm:cxn modelId="{214F20B0-5A43-42FA-B933-663D7DA19A89}" type="presOf" srcId="{E360751A-2D30-43D0-8368-983D0EE977F9}" destId="{377EBAC8-71B9-47A8-A452-8D9EAB153543}" srcOrd="0" destOrd="0" presId="urn:microsoft.com/office/officeart/2005/8/layout/hProcess9"/>
    <dgm:cxn modelId="{8C3D8024-1DD0-4BB6-81A5-388F8415D3D0}" type="presParOf" srcId="{07679CC3-D368-40D9-ACA1-5C79D3C3C64C}" destId="{68F298EB-9004-430E-B175-0D985C21F238}" srcOrd="0" destOrd="0" presId="urn:microsoft.com/office/officeart/2005/8/layout/hProcess9"/>
    <dgm:cxn modelId="{ADE2FBF5-537B-42FF-831B-E8CDE01F59C5}" type="presParOf" srcId="{07679CC3-D368-40D9-ACA1-5C79D3C3C64C}" destId="{A5DF16D4-400C-4EB3-A883-811071FB8FD2}" srcOrd="1" destOrd="0" presId="urn:microsoft.com/office/officeart/2005/8/layout/hProcess9"/>
    <dgm:cxn modelId="{23434C35-77B0-404C-9406-AAC4AFFAFB24}" type="presParOf" srcId="{A5DF16D4-400C-4EB3-A883-811071FB8FD2}" destId="{377EBAC8-71B9-47A8-A452-8D9EAB153543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C4A64-83DA-460B-A705-2315E8A8F547}">
      <dsp:nvSpPr>
        <dsp:cNvPr id="0" name=""/>
        <dsp:cNvSpPr/>
      </dsp:nvSpPr>
      <dsp:spPr>
        <a:xfrm>
          <a:off x="729014" y="0"/>
          <a:ext cx="8262168" cy="1056068"/>
        </a:xfrm>
        <a:prstGeom prst="rightArrow">
          <a:avLst/>
        </a:prstGeom>
        <a:solidFill>
          <a:srgbClr val="FF99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2B1CFC8-7E44-4AF6-A267-2DD000A1F354}">
      <dsp:nvSpPr>
        <dsp:cNvPr id="0" name=""/>
        <dsp:cNvSpPr/>
      </dsp:nvSpPr>
      <dsp:spPr>
        <a:xfrm>
          <a:off x="1653435" y="0"/>
          <a:ext cx="6413326" cy="1056068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1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5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5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5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5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5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04988" y="51553"/>
        <a:ext cx="6310220" cy="952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4B387-7C11-41A3-871F-B603190432C2}">
      <dsp:nvSpPr>
        <dsp:cNvPr id="0" name=""/>
        <dsp:cNvSpPr/>
      </dsp:nvSpPr>
      <dsp:spPr>
        <a:xfrm>
          <a:off x="0" y="21736"/>
          <a:ext cx="9707672" cy="8371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মোঃ এনামুল হক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66" y="62602"/>
        <a:ext cx="9625940" cy="755403"/>
      </dsp:txXfrm>
    </dsp:sp>
    <dsp:sp modelId="{F2C3AED2-6AEF-4151-A8F6-43F94E915F37}">
      <dsp:nvSpPr>
        <dsp:cNvPr id="0" name=""/>
        <dsp:cNvSpPr/>
      </dsp:nvSpPr>
      <dsp:spPr>
        <a:xfrm>
          <a:off x="0" y="936631"/>
          <a:ext cx="9707672" cy="8371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সমাজবিজ্ঞান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66" y="977497"/>
        <a:ext cx="9625940" cy="755403"/>
      </dsp:txXfrm>
    </dsp:sp>
    <dsp:sp modelId="{908FFB7E-61ED-4AF4-9AD0-F1F8B684C4FA}">
      <dsp:nvSpPr>
        <dsp:cNvPr id="0" name=""/>
        <dsp:cNvSpPr/>
      </dsp:nvSpPr>
      <dsp:spPr>
        <a:xfrm>
          <a:off x="0" y="1851526"/>
          <a:ext cx="9707672" cy="8371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 কলেজ,রাজশাহী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66" y="1892392"/>
        <a:ext cx="9625940" cy="755403"/>
      </dsp:txXfrm>
    </dsp:sp>
    <dsp:sp modelId="{1EA030D3-84C7-4A17-A56B-9067F10E9747}">
      <dsp:nvSpPr>
        <dsp:cNvPr id="0" name=""/>
        <dsp:cNvSpPr/>
      </dsp:nvSpPr>
      <dsp:spPr>
        <a:xfrm>
          <a:off x="0" y="2766421"/>
          <a:ext cx="9707672" cy="8371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ইনডেক্স নং ৪০৯০৭৯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66" y="2807287"/>
        <a:ext cx="9625940" cy="755403"/>
      </dsp:txXfrm>
    </dsp:sp>
    <dsp:sp modelId="{DBECC6C9-DF18-4303-9B5C-56D50EA34C18}">
      <dsp:nvSpPr>
        <dsp:cNvPr id="0" name=""/>
        <dsp:cNvSpPr/>
      </dsp:nvSpPr>
      <dsp:spPr>
        <a:xfrm>
          <a:off x="0" y="3681317"/>
          <a:ext cx="9707672" cy="8371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মোবাঃ০১৭১৫০৪১৭৯৭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66" y="3722183"/>
        <a:ext cx="9625940" cy="755403"/>
      </dsp:txXfrm>
    </dsp:sp>
    <dsp:sp modelId="{363DE200-E10C-4693-8E0A-069BBDC3D4CC}">
      <dsp:nvSpPr>
        <dsp:cNvPr id="0" name=""/>
        <dsp:cNvSpPr/>
      </dsp:nvSpPr>
      <dsp:spPr>
        <a:xfrm>
          <a:off x="0" y="4596212"/>
          <a:ext cx="9707672" cy="8371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ইমেইলঃ</a:t>
          </a:r>
          <a:r>
            <a:rPr lang="en-US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 enamulbiroil@gmail.com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66" y="4637078"/>
        <a:ext cx="9625940" cy="755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9F901-2182-4144-BB21-EB06042B0C3A}">
      <dsp:nvSpPr>
        <dsp:cNvPr id="0" name=""/>
        <dsp:cNvSpPr/>
      </dsp:nvSpPr>
      <dsp:spPr>
        <a:xfrm>
          <a:off x="756258" y="0"/>
          <a:ext cx="8570934" cy="1127342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A535A-DCDD-4A22-86C8-DBD1C667AE5B}">
      <dsp:nvSpPr>
        <dsp:cNvPr id="0" name=""/>
        <dsp:cNvSpPr/>
      </dsp:nvSpPr>
      <dsp:spPr>
        <a:xfrm>
          <a:off x="2576577" y="46971"/>
          <a:ext cx="4930296" cy="103339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7023" y="97417"/>
        <a:ext cx="4829404" cy="932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A17F2-09BF-4D32-A118-DECC2BDEFD0F}">
      <dsp:nvSpPr>
        <dsp:cNvPr id="0" name=""/>
        <dsp:cNvSpPr/>
      </dsp:nvSpPr>
      <dsp:spPr>
        <a:xfrm>
          <a:off x="0" y="11080"/>
          <a:ext cx="10108504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শ্রেণিঃএকাদশ-দ্বাদশ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744" y="66824"/>
        <a:ext cx="9997016" cy="1030432"/>
      </dsp:txXfrm>
    </dsp:sp>
    <dsp:sp modelId="{C5E0382A-173A-4675-B07D-25550E6EF988}">
      <dsp:nvSpPr>
        <dsp:cNvPr id="0" name=""/>
        <dsp:cNvSpPr/>
      </dsp:nvSpPr>
      <dsp:spPr>
        <a:xfrm>
          <a:off x="0" y="1328680"/>
          <a:ext cx="10108504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(দ্বিতীয় পত্র)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744" y="1384424"/>
        <a:ext cx="9997016" cy="1030432"/>
      </dsp:txXfrm>
    </dsp:sp>
    <dsp:sp modelId="{EE75648A-B519-4650-99F8-9ED529710065}">
      <dsp:nvSpPr>
        <dsp:cNvPr id="0" name=""/>
        <dsp:cNvSpPr/>
      </dsp:nvSpPr>
      <dsp:spPr>
        <a:xfrm>
          <a:off x="0" y="2646280"/>
          <a:ext cx="10108504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দ্বিতীয়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অধ্যায়ঃবাংলাদেশের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744" y="2702024"/>
        <a:ext cx="9997016" cy="1030432"/>
      </dsp:txXfrm>
    </dsp:sp>
    <dsp:sp modelId="{5CFD971D-08E4-4530-BFA6-5A922426B728}">
      <dsp:nvSpPr>
        <dsp:cNvPr id="0" name=""/>
        <dsp:cNvSpPr/>
      </dsp:nvSpPr>
      <dsp:spPr>
        <a:xfrm>
          <a:off x="0" y="3963880"/>
          <a:ext cx="10108504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১৫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/০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/২০২০ইং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744" y="4019624"/>
        <a:ext cx="9997016" cy="1030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E09CA-4B8F-4AFE-A306-C0183AFF047A}">
      <dsp:nvSpPr>
        <dsp:cNvPr id="0" name=""/>
        <dsp:cNvSpPr/>
      </dsp:nvSpPr>
      <dsp:spPr>
        <a:xfrm>
          <a:off x="944247" y="512"/>
          <a:ext cx="9032787" cy="1016404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/>
            <a:t>আগামী দিনের পাঠ পরিকল্পনা</a:t>
          </a:r>
          <a:endParaRPr lang="en-US" sz="4400" kern="1200" dirty="0"/>
        </a:p>
      </dsp:txBody>
      <dsp:txXfrm>
        <a:off x="1452449" y="512"/>
        <a:ext cx="8016383" cy="1016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298EB-9004-430E-B175-0D985C21F238}">
      <dsp:nvSpPr>
        <dsp:cNvPr id="0" name=""/>
        <dsp:cNvSpPr/>
      </dsp:nvSpPr>
      <dsp:spPr>
        <a:xfrm>
          <a:off x="536879" y="0"/>
          <a:ext cx="9886160" cy="3915178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EBAC8-71B9-47A8-A452-8D9EAB153543}">
      <dsp:nvSpPr>
        <dsp:cNvPr id="0" name=""/>
        <dsp:cNvSpPr/>
      </dsp:nvSpPr>
      <dsp:spPr>
        <a:xfrm>
          <a:off x="2397482" y="1174553"/>
          <a:ext cx="6164954" cy="1566071"/>
        </a:xfrm>
        <a:prstGeom prst="round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/>
            <a:t>বাংলাদেশের </a:t>
          </a:r>
          <a:r>
            <a:rPr lang="bn-BD" sz="4400" kern="1200" dirty="0" smtClean="0"/>
            <a:t>উপ</a:t>
          </a:r>
          <a:r>
            <a:rPr lang="bn-IN" sz="4400" kern="1200" dirty="0" smtClean="0"/>
            <a:t>সংস্কৃতি</a:t>
          </a:r>
          <a:endParaRPr lang="en-US" sz="4400" kern="1200" dirty="0"/>
        </a:p>
      </dsp:txBody>
      <dsp:txXfrm>
        <a:off x="2473931" y="1251002"/>
        <a:ext cx="6012056" cy="141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3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5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3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9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6C94-77E2-446E-8187-CFF72A57932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6170" y="644298"/>
            <a:ext cx="5223643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101" y="1609308"/>
            <a:ext cx="3449782" cy="16619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0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0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umblr_static_4rkimhn139uscookokcc0sck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812" y="3590366"/>
            <a:ext cx="4719001" cy="259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0" y="-77272"/>
            <a:ext cx="12191999" cy="6989060"/>
          </a:xfrm>
          <a:prstGeom prst="rect">
            <a:avLst/>
          </a:prstGeom>
        </p:spPr>
      </p:pic>
      <p:pic>
        <p:nvPicPr>
          <p:cNvPr id="7" name="Picture 6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9722333"/>
              </p:ext>
            </p:extLst>
          </p:nvPr>
        </p:nvGraphicFramePr>
        <p:xfrm>
          <a:off x="1315233" y="125260"/>
          <a:ext cx="9720198" cy="105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374522"/>
              </p:ext>
            </p:extLst>
          </p:nvPr>
        </p:nvGraphicFramePr>
        <p:xfrm>
          <a:off x="1290181" y="1402915"/>
          <a:ext cx="9707672" cy="545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20" y="1408077"/>
            <a:ext cx="3135684" cy="37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7411376"/>
              </p:ext>
            </p:extLst>
          </p:nvPr>
        </p:nvGraphicFramePr>
        <p:xfrm>
          <a:off x="1039660" y="300625"/>
          <a:ext cx="10083452" cy="112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353424"/>
              </p:ext>
            </p:extLst>
          </p:nvPr>
        </p:nvGraphicFramePr>
        <p:xfrm>
          <a:off x="1002082" y="1741118"/>
          <a:ext cx="10108504" cy="511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401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40" y="3244242"/>
            <a:ext cx="3895027" cy="3599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1"/>
            <a:ext cx="479149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18" y="3638808"/>
            <a:ext cx="3392181" cy="3206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19" y="12526"/>
            <a:ext cx="3373677" cy="3651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6646" y="25052"/>
            <a:ext cx="3901574" cy="121578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119" y="1685791"/>
            <a:ext cx="3926627" cy="11134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 </a:t>
            </a:r>
            <a:r>
              <a:rPr lang="bn-IN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 সংকৃতি</a:t>
            </a:r>
            <a:endParaRPr lang="bn-IN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11" y="0"/>
            <a:ext cx="123079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4554" y="400833"/>
            <a:ext cx="508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 সংস্কৃতি বলতে কী বোঝায়?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11" y="1064713"/>
            <a:ext cx="112233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নগর সংস্কৃতি বলতে বোঝায় মানুষের ভাবগত ও বস্তুতগত বিষয় সমুহকে যেগুলো শহরের দৈনন্দিন জীবন-যাপনে সৃষ্টিশীলতার জন্য আবশ্যক।অর্থাৎ নগর সংস্কৃতি হচ্ছে নগরস্থ মানুষের জীবন-যাপন প্রণালী।</a:t>
            </a:r>
          </a:p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Gelles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and Ann Levine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এর মতে, 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মূলত ছয়টি উপাদানের ভিত্তিতে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গড়ে উঠে। যেমনঃ-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Beliefs,Values,Norms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and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Sanctions,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Symbol,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Education,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Technology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	সুতরাং 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নগরের মানুষের যাবতীয় কর্মকান্ড,বিভিন্ন ধরনের ক্লাব,অট্টালিকা,লাইব্রেরি,চিড়িয়াখানা, পার্ক ইত্যাদি বিভিন্ন বিনোদনের মাধ্যমসহ শিক্ষা প্রতিষ্ঠান ও সাংস্কৃতিক প্রতিষ্ঠান নিয়ে গঠিত।</a:t>
            </a:r>
          </a:p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	 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জন্ম প্রকৃত অর্থে গ্রামে,কিন্তু বিকশিত নগরে।এ জন্য নগরকে সংস্কৃতি বিকাশের প্রাণকেন্দ্র বলা হয়।বাংলাদেশের ক্ষেত্রেও তাই।নাগরিক জীবনে জটিলতা ও মানসিকতার বৈচিত্রের কারণে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বিভিন্ন রূপধারণ করে থাকে।কারণ পৃথিবীর সব দেশ ও নগর এক রকম নয়।তাই দেশ,নগর ও সমাজভেদে সংস্কৃতির বৈচিত্র পরিলক্ষিত হয়।সে জন্য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উদ্ভব,বিকাশ ও পরিচিতি সম্পর্কে সঠিক তথ্য আবিষ্কার করা অনেকটা কঠিন হয়ে পড়ে।তারপরও বাংলাদেশের নগরবাসীর সার্বিক জীবনযাপন প্রণালী পর্যবেক্ষণ ও ব্যাখ্যা-বিশ্লেষণের মাধ্যমে বাংলাদেশের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কিছু উল্লেখযোগ্য বৈশিষ্ট্য ফুটে ওঠে।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2279" y="388306"/>
            <a:ext cx="5987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নগর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বৈশিষ্ট্যঃ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426" y="1096192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১।আত্নকেন্দ্রিক মানসিকতা ও চিন্তাচেতনা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425" y="1804078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২।বৈচিত্রময় পোশাক-পরিচ্ছদ ও সাজসজ্জা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25" y="2561324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৩।জাঁকজমকপূর্ণ আবাসস্থল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425" y="3269210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৪।পেশাজীবী মানুষের আবাসস্থল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897" y="4117053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৫।বৈচিত্রময় খাদ্যাভ্যাস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22" y="5063605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৬।ধর্মনিরপেক্ষতা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895" y="5820851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৭।জ্ঞান-বিজ্ঞান ও প্রযুক্তি চর্চা</a:t>
            </a:r>
          </a:p>
        </p:txBody>
      </p:sp>
    </p:spTree>
    <p:extLst>
      <p:ext uri="{BB962C8B-B14F-4D97-AF65-F5344CB8AC3E}">
        <p14:creationId xmlns:p14="http://schemas.microsoft.com/office/powerpoint/2010/main" val="19016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11" y="0"/>
            <a:ext cx="123079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884" y="438411"/>
            <a:ext cx="653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৮।শিল্প-সাহিত্যে পারদর্শিতা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82" y="1152395"/>
            <a:ext cx="6588690" cy="70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৯।রাজনৈতিক কার্যক্রম ও গণতন্ত্র চর্চা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885" y="1854183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১০।পাশ্চাত্য সংস্কৃতির নেতিবাচক প্রভাব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782" y="2555971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১১।ব্যাপক শিল্পায়ন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782" y="3257759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১২।গতিশীল সংস্কৃতি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" y="3959547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১৩।অর্জিত মর্যাদার গুরুত্ব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782" y="5659903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১৫।চিত্তবিনোদনে ভিন্নতা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782" y="4809725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৪।নারীর ক্ষমতায়ন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6165" y="696651"/>
            <a:ext cx="420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১৬।পেশার বৈচিত্রতা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6371" y="1404537"/>
            <a:ext cx="410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১৭।আধুনিক নাগরিক সুযোগ-সুবিধা</a:t>
            </a:r>
          </a:p>
        </p:txBody>
      </p:sp>
    </p:spTree>
    <p:extLst>
      <p:ext uri="{BB962C8B-B14F-4D97-AF65-F5344CB8AC3E}">
        <p14:creationId xmlns:p14="http://schemas.microsoft.com/office/powerpoint/2010/main" val="13497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8275583"/>
              </p:ext>
            </p:extLst>
          </p:nvPr>
        </p:nvGraphicFramePr>
        <p:xfrm>
          <a:off x="631065" y="656824"/>
          <a:ext cx="10921283" cy="101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316653"/>
              </p:ext>
            </p:extLst>
          </p:nvPr>
        </p:nvGraphicFramePr>
        <p:xfrm>
          <a:off x="592428" y="2305318"/>
          <a:ext cx="10959920" cy="391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606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" y="0"/>
            <a:ext cx="12154421" cy="6858000"/>
          </a:xfrm>
          <a:prstGeom prst="rect">
            <a:avLst/>
          </a:prstGeom>
        </p:spPr>
      </p:pic>
      <p:pic>
        <p:nvPicPr>
          <p:cNvPr id="6" name="Picture 1" descr="F:\All- folder\pictures\Facebook\IMG_18995932539744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3435" y="1024002"/>
            <a:ext cx="8705589" cy="48099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6116" y="3428999"/>
            <a:ext cx="430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আল্লাহ হাফেজ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8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142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2020-07-09T15:04:47Z</dcterms:created>
  <dcterms:modified xsi:type="dcterms:W3CDTF">2020-07-09T18:17:46Z</dcterms:modified>
</cp:coreProperties>
</file>