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1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71" r:id="rId13"/>
    <p:sldId id="266" r:id="rId14"/>
    <p:sldId id="269" r:id="rId15"/>
    <p:sldId id="268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A286A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4" Type="http://schemas.openxmlformats.org/officeDocument/2006/relationships/image" Target="../media/image45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814BC-7B78-4821-B1A4-1F806BBA0F40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3362E33-FD72-4967-A27E-3B15EFAF1503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rgbClr val="FF66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dirty="0" err="1" smtClean="0">
              <a:solidFill>
                <a:schemeClr val="bg1"/>
              </a:solidFill>
            </a:rPr>
            <a:t>কনটেন্ট</a:t>
          </a:r>
          <a:r>
            <a:rPr lang="en-US" sz="4000" dirty="0" smtClean="0">
              <a:solidFill>
                <a:schemeClr val="bg1"/>
              </a:solidFill>
            </a:rPr>
            <a:t> </a:t>
          </a:r>
          <a:r>
            <a:rPr lang="en-US" sz="4000" dirty="0" err="1" smtClean="0">
              <a:solidFill>
                <a:schemeClr val="bg1"/>
              </a:solidFill>
            </a:rPr>
            <a:t>প্রস্তুতকারী</a:t>
          </a:r>
          <a:endParaRPr lang="en-US" sz="4000" dirty="0">
            <a:solidFill>
              <a:schemeClr val="bg1"/>
            </a:solidFill>
          </a:endParaRPr>
        </a:p>
      </dgm:t>
    </dgm:pt>
    <dgm:pt modelId="{9C5BCCB8-401E-45A8-915D-19641A10E02C}" type="parTrans" cxnId="{771896E3-B057-415A-BAFA-E753BAAADB7A}">
      <dgm:prSet/>
      <dgm:spPr/>
      <dgm:t>
        <a:bodyPr/>
        <a:lstStyle/>
        <a:p>
          <a:endParaRPr lang="en-US"/>
        </a:p>
      </dgm:t>
    </dgm:pt>
    <dgm:pt modelId="{04BF4B39-3320-4DB5-979E-A57550A01F62}" type="sibTrans" cxnId="{771896E3-B057-415A-BAFA-E753BAAADB7A}">
      <dgm:prSet/>
      <dgm:spPr/>
      <dgm:t>
        <a:bodyPr/>
        <a:lstStyle/>
        <a:p>
          <a:endParaRPr lang="en-US"/>
        </a:p>
      </dgm:t>
    </dgm:pt>
    <dgm:pt modelId="{F6475DFE-4769-47FB-B1BA-01F1B044BD92}" type="pres">
      <dgm:prSet presAssocID="{B85814BC-7B78-4821-B1A4-1F806BBA0F4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C42A0-6A01-444F-A2CE-3D941C59E444}" type="pres">
      <dgm:prSet presAssocID="{B85814BC-7B78-4821-B1A4-1F806BBA0F40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FF5AEC24-FA1A-4231-B75E-7173A2BC0A4E}" type="pres">
      <dgm:prSet presAssocID="{B85814BC-7B78-4821-B1A4-1F806BBA0F4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4068478-EE5D-4889-87FE-BEBCF0BD82E0}" type="pres">
      <dgm:prSet presAssocID="{03362E33-FD72-4967-A27E-3B15EFAF1503}" presName="textNode" presStyleLbl="node1" presStyleIdx="0" presStyleCnt="1" custScaleX="12784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896E3-B057-415A-BAFA-E753BAAADB7A}" srcId="{B85814BC-7B78-4821-B1A4-1F806BBA0F40}" destId="{03362E33-FD72-4967-A27E-3B15EFAF1503}" srcOrd="0" destOrd="0" parTransId="{9C5BCCB8-401E-45A8-915D-19641A10E02C}" sibTransId="{04BF4B39-3320-4DB5-979E-A57550A01F62}"/>
    <dgm:cxn modelId="{A0912B40-C2EB-432E-9B6F-0FC5EAA12699}" type="presOf" srcId="{B85814BC-7B78-4821-B1A4-1F806BBA0F40}" destId="{F6475DFE-4769-47FB-B1BA-01F1B044BD92}" srcOrd="0" destOrd="0" presId="urn:microsoft.com/office/officeart/2005/8/layout/hProcess9"/>
    <dgm:cxn modelId="{33E3C7C7-7EF2-4707-B1A6-307C8388CDFF}" type="presOf" srcId="{03362E33-FD72-4967-A27E-3B15EFAF1503}" destId="{F4068478-EE5D-4889-87FE-BEBCF0BD82E0}" srcOrd="0" destOrd="0" presId="urn:microsoft.com/office/officeart/2005/8/layout/hProcess9"/>
    <dgm:cxn modelId="{49DDA11B-CD89-45BB-B3CA-2291245721BE}" type="presParOf" srcId="{F6475DFE-4769-47FB-B1BA-01F1B044BD92}" destId="{2E6C42A0-6A01-444F-A2CE-3D941C59E444}" srcOrd="0" destOrd="0" presId="urn:microsoft.com/office/officeart/2005/8/layout/hProcess9"/>
    <dgm:cxn modelId="{C079DFD0-A159-43A7-8A7E-9FC0937FE849}" type="presParOf" srcId="{F6475DFE-4769-47FB-B1BA-01F1B044BD92}" destId="{FF5AEC24-FA1A-4231-B75E-7173A2BC0A4E}" srcOrd="1" destOrd="0" presId="urn:microsoft.com/office/officeart/2005/8/layout/hProcess9"/>
    <dgm:cxn modelId="{5D7AD95C-1F23-4EEA-A514-7065B0100BE7}" type="presParOf" srcId="{FF5AEC24-FA1A-4231-B75E-7173A2BC0A4E}" destId="{F4068478-EE5D-4889-87FE-BEBCF0BD82E0}" srcOrd="0" destOrd="0" presId="urn:microsoft.com/office/officeart/2005/8/layout/hProcess9"/>
  </dgm:cxnLst>
  <dgm:bg>
    <a:solidFill>
      <a:srgbClr val="00206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095485-1E38-4878-BA80-E8B39F679A5F}" type="doc">
      <dgm:prSet loTypeId="urn:microsoft.com/office/officeart/2005/8/layout/hProcess9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02A7D5-5060-4AE7-B298-11B2C88B7650}">
      <dgm:prSet/>
      <dgm:spPr/>
      <dgm:t>
        <a:bodyPr/>
        <a:lstStyle/>
        <a:p>
          <a:pPr rtl="0"/>
          <a:r>
            <a:rPr lang="bn-IN" smtClean="0"/>
            <a:t>আজকের পাঠ</a:t>
          </a:r>
          <a:endParaRPr lang="en-US"/>
        </a:p>
      </dgm:t>
    </dgm:pt>
    <dgm:pt modelId="{323D90F1-1098-4430-952E-59F3663C42D1}" type="parTrans" cxnId="{1C28A726-14F7-45E6-BE29-C637CAF8D7E1}">
      <dgm:prSet/>
      <dgm:spPr/>
      <dgm:t>
        <a:bodyPr/>
        <a:lstStyle/>
        <a:p>
          <a:endParaRPr lang="en-US"/>
        </a:p>
      </dgm:t>
    </dgm:pt>
    <dgm:pt modelId="{88379724-664D-43BB-82EA-8622293840C6}" type="sibTrans" cxnId="{1C28A726-14F7-45E6-BE29-C637CAF8D7E1}">
      <dgm:prSet/>
      <dgm:spPr/>
      <dgm:t>
        <a:bodyPr/>
        <a:lstStyle/>
        <a:p>
          <a:endParaRPr lang="en-US"/>
        </a:p>
      </dgm:t>
    </dgm:pt>
    <dgm:pt modelId="{639AF5E0-1A3A-4479-A064-B429F36F2BF5}" type="pres">
      <dgm:prSet presAssocID="{2F095485-1E38-4878-BA80-E8B39F679A5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79262-6CE9-4EDC-B138-0F85E9668E61}" type="pres">
      <dgm:prSet presAssocID="{2F095485-1E38-4878-BA80-E8B39F679A5F}" presName="arrow" presStyleLbl="bgShp" presStyleIdx="0" presStyleCnt="1"/>
      <dgm:spPr/>
    </dgm:pt>
    <dgm:pt modelId="{A9CB3A39-36B2-4708-BB4F-95A7FBA27BB5}" type="pres">
      <dgm:prSet presAssocID="{2F095485-1E38-4878-BA80-E8B39F679A5F}" presName="linearProcess" presStyleCnt="0"/>
      <dgm:spPr/>
    </dgm:pt>
    <dgm:pt modelId="{604E041F-E6AC-4A9A-80BF-9F4105BDCAAF}" type="pres">
      <dgm:prSet presAssocID="{9B02A7D5-5060-4AE7-B298-11B2C88B7650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28A726-14F7-45E6-BE29-C637CAF8D7E1}" srcId="{2F095485-1E38-4878-BA80-E8B39F679A5F}" destId="{9B02A7D5-5060-4AE7-B298-11B2C88B7650}" srcOrd="0" destOrd="0" parTransId="{323D90F1-1098-4430-952E-59F3663C42D1}" sibTransId="{88379724-664D-43BB-82EA-8622293840C6}"/>
    <dgm:cxn modelId="{EA961896-C3BC-4763-80D3-430AB1B7DD7D}" type="presOf" srcId="{2F095485-1E38-4878-BA80-E8B39F679A5F}" destId="{639AF5E0-1A3A-4479-A064-B429F36F2BF5}" srcOrd="0" destOrd="0" presId="urn:microsoft.com/office/officeart/2005/8/layout/hProcess9"/>
    <dgm:cxn modelId="{6619552C-D065-4DE8-8368-1803C0DEEE88}" type="presOf" srcId="{9B02A7D5-5060-4AE7-B298-11B2C88B7650}" destId="{604E041F-E6AC-4A9A-80BF-9F4105BDCAAF}" srcOrd="0" destOrd="0" presId="urn:microsoft.com/office/officeart/2005/8/layout/hProcess9"/>
    <dgm:cxn modelId="{53E913E6-A653-4B88-906D-D026E5A2BDE2}" type="presParOf" srcId="{639AF5E0-1A3A-4479-A064-B429F36F2BF5}" destId="{BA279262-6CE9-4EDC-B138-0F85E9668E61}" srcOrd="0" destOrd="0" presId="urn:microsoft.com/office/officeart/2005/8/layout/hProcess9"/>
    <dgm:cxn modelId="{D6E39D35-16D4-4265-85BE-638414BF603E}" type="presParOf" srcId="{639AF5E0-1A3A-4479-A064-B429F36F2BF5}" destId="{A9CB3A39-36B2-4708-BB4F-95A7FBA27BB5}" srcOrd="1" destOrd="0" presId="urn:microsoft.com/office/officeart/2005/8/layout/hProcess9"/>
    <dgm:cxn modelId="{A80CD91F-4A05-4307-AD02-3C6D14680525}" type="presParOf" srcId="{A9CB3A39-36B2-4708-BB4F-95A7FBA27BB5}" destId="{604E041F-E6AC-4A9A-80BF-9F4105BDCAAF}" srcOrd="0" destOrd="0" presId="urn:microsoft.com/office/officeart/2005/8/layout/hProcess9"/>
  </dgm:cxnLst>
  <dgm:bg>
    <a:solidFill>
      <a:schemeClr val="accent2">
        <a:lumMod val="5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C7DA4C4-0F4A-4FC4-813D-33C08A919E80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8C0F71-15F4-4B00-BCD6-1EE9012B3B2A}">
      <dgm:prSet custT="1"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algn="l" rtl="0"/>
          <a:r>
            <a:rPr lang="bn-IN" sz="4000" dirty="0" smtClean="0"/>
            <a:t>  </a:t>
          </a:r>
          <a:r>
            <a:rPr lang="en-US" sz="4000" dirty="0" err="1" smtClean="0"/>
            <a:t>প্রাচীন</a:t>
          </a:r>
          <a:r>
            <a:rPr lang="en-US" sz="4000" dirty="0" smtClean="0"/>
            <a:t> </a:t>
          </a:r>
          <a:r>
            <a:rPr lang="en-US" sz="4000" dirty="0" err="1" smtClean="0"/>
            <a:t>প্রস্তর</a:t>
          </a:r>
          <a:r>
            <a:rPr lang="en-US" sz="4000" dirty="0" smtClean="0"/>
            <a:t> </a:t>
          </a:r>
          <a:r>
            <a:rPr lang="en-US" sz="4000" dirty="0" err="1" smtClean="0"/>
            <a:t>যুগ</a:t>
          </a:r>
          <a:endParaRPr lang="en-US" sz="4000" dirty="0" smtClean="0"/>
        </a:p>
      </dgm:t>
    </dgm:pt>
    <dgm:pt modelId="{9D069812-3D4E-4D5C-95D9-C2FCCA939E8E}" type="parTrans" cxnId="{9FD5715B-E2FB-4806-8046-9B99F3C9C0CF}">
      <dgm:prSet/>
      <dgm:spPr/>
      <dgm:t>
        <a:bodyPr/>
        <a:lstStyle/>
        <a:p>
          <a:endParaRPr lang="en-US"/>
        </a:p>
      </dgm:t>
    </dgm:pt>
    <dgm:pt modelId="{603E987C-3FD6-4B57-B48C-EE4135884E08}" type="sibTrans" cxnId="{9FD5715B-E2FB-4806-8046-9B99F3C9C0CF}">
      <dgm:prSet/>
      <dgm:spPr/>
      <dgm:t>
        <a:bodyPr/>
        <a:lstStyle/>
        <a:p>
          <a:endParaRPr lang="en-US"/>
        </a:p>
      </dgm:t>
    </dgm:pt>
    <dgm:pt modelId="{DA98585F-17E9-4C6B-A30C-81D17F14ABD0}">
      <dgm:prSet/>
      <dgm:spPr>
        <a:solidFill>
          <a:schemeClr val="tx2">
            <a:lumMod val="10000"/>
            <a:lumOff val="9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Paleolithic Age</a:t>
          </a:r>
          <a:endParaRPr lang="en-US" dirty="0"/>
        </a:p>
      </dgm:t>
    </dgm:pt>
    <dgm:pt modelId="{015E44A3-0785-45A5-96D0-4DF486BC6323}" type="parTrans" cxnId="{91EF5A1E-29C9-4197-9135-D942787C2921}">
      <dgm:prSet/>
      <dgm:spPr/>
      <dgm:t>
        <a:bodyPr/>
        <a:lstStyle/>
        <a:p>
          <a:endParaRPr lang="en-US"/>
        </a:p>
      </dgm:t>
    </dgm:pt>
    <dgm:pt modelId="{E12C31C2-91F3-48C1-8B3C-DFA300D12ECA}" type="sibTrans" cxnId="{91EF5A1E-29C9-4197-9135-D942787C2921}">
      <dgm:prSet/>
      <dgm:spPr/>
      <dgm:t>
        <a:bodyPr/>
        <a:lstStyle/>
        <a:p>
          <a:endParaRPr lang="en-US"/>
        </a:p>
      </dgm:t>
    </dgm:pt>
    <dgm:pt modelId="{89BA9872-BECE-4A0D-8E72-20CAFAF7571D}" type="pres">
      <dgm:prSet presAssocID="{BC7DA4C4-0F4A-4FC4-813D-33C08A919E8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29798A3-0FBA-4CFC-991F-79FB1C81C48A}" type="pres">
      <dgm:prSet presAssocID="{BC7DA4C4-0F4A-4FC4-813D-33C08A919E80}" presName="pyramid" presStyleLbl="node1" presStyleIdx="0" presStyleCnt="1"/>
      <dgm:spPr>
        <a:solidFill>
          <a:srgbClr val="7030A0"/>
        </a:solidFill>
      </dgm:spPr>
    </dgm:pt>
    <dgm:pt modelId="{5883772A-1AF0-4385-99B5-F9393782545E}" type="pres">
      <dgm:prSet presAssocID="{BC7DA4C4-0F4A-4FC4-813D-33C08A919E80}" presName="theList" presStyleCnt="0"/>
      <dgm:spPr/>
    </dgm:pt>
    <dgm:pt modelId="{48A66620-2E0C-4820-86CD-32B8D5735E72}" type="pres">
      <dgm:prSet presAssocID="{478C0F71-15F4-4B00-BCD6-1EE9012B3B2A}" presName="aNode" presStyleLbl="fgAcc1" presStyleIdx="0" presStyleCnt="2" custScaleX="154819" custScaleY="63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616A5-6467-4E8F-9545-6B3EB4ACC47C}" type="pres">
      <dgm:prSet presAssocID="{478C0F71-15F4-4B00-BCD6-1EE9012B3B2A}" presName="aSpace" presStyleCnt="0"/>
      <dgm:spPr/>
    </dgm:pt>
    <dgm:pt modelId="{E3C5D165-142E-448D-B930-0B7558C22670}" type="pres">
      <dgm:prSet presAssocID="{DA98585F-17E9-4C6B-A30C-81D17F14ABD0}" presName="aNode" presStyleLbl="fgAcc1" presStyleIdx="1" presStyleCnt="2" custScaleX="158039" custScaleY="63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1E0339-A34A-43B4-8E5A-78628B513020}" type="pres">
      <dgm:prSet presAssocID="{DA98585F-17E9-4C6B-A30C-81D17F14ABD0}" presName="aSpace" presStyleCnt="0"/>
      <dgm:spPr/>
    </dgm:pt>
  </dgm:ptLst>
  <dgm:cxnLst>
    <dgm:cxn modelId="{9FD5715B-E2FB-4806-8046-9B99F3C9C0CF}" srcId="{BC7DA4C4-0F4A-4FC4-813D-33C08A919E80}" destId="{478C0F71-15F4-4B00-BCD6-1EE9012B3B2A}" srcOrd="0" destOrd="0" parTransId="{9D069812-3D4E-4D5C-95D9-C2FCCA939E8E}" sibTransId="{603E987C-3FD6-4B57-B48C-EE4135884E08}"/>
    <dgm:cxn modelId="{88662D9B-C6F9-44CA-BB50-365F0F711B71}" type="presOf" srcId="{DA98585F-17E9-4C6B-A30C-81D17F14ABD0}" destId="{E3C5D165-142E-448D-B930-0B7558C22670}" srcOrd="0" destOrd="0" presId="urn:microsoft.com/office/officeart/2005/8/layout/pyramid2"/>
    <dgm:cxn modelId="{7EBFC89F-1680-4269-A2F2-C43006ED584F}" type="presOf" srcId="{478C0F71-15F4-4B00-BCD6-1EE9012B3B2A}" destId="{48A66620-2E0C-4820-86CD-32B8D5735E72}" srcOrd="0" destOrd="0" presId="urn:microsoft.com/office/officeart/2005/8/layout/pyramid2"/>
    <dgm:cxn modelId="{91EF5A1E-29C9-4197-9135-D942787C2921}" srcId="{BC7DA4C4-0F4A-4FC4-813D-33C08A919E80}" destId="{DA98585F-17E9-4C6B-A30C-81D17F14ABD0}" srcOrd="1" destOrd="0" parTransId="{015E44A3-0785-45A5-96D0-4DF486BC6323}" sibTransId="{E12C31C2-91F3-48C1-8B3C-DFA300D12ECA}"/>
    <dgm:cxn modelId="{E6F4C361-BDAA-4FBB-BC15-ECE9F10C6472}" type="presOf" srcId="{BC7DA4C4-0F4A-4FC4-813D-33C08A919E80}" destId="{89BA9872-BECE-4A0D-8E72-20CAFAF7571D}" srcOrd="0" destOrd="0" presId="urn:microsoft.com/office/officeart/2005/8/layout/pyramid2"/>
    <dgm:cxn modelId="{85A433F7-19C9-44D4-A040-75ACCEAAC038}" type="presParOf" srcId="{89BA9872-BECE-4A0D-8E72-20CAFAF7571D}" destId="{529798A3-0FBA-4CFC-991F-79FB1C81C48A}" srcOrd="0" destOrd="0" presId="urn:microsoft.com/office/officeart/2005/8/layout/pyramid2"/>
    <dgm:cxn modelId="{9E586DB6-E336-4315-A04B-3A1D07C257C9}" type="presParOf" srcId="{89BA9872-BECE-4A0D-8E72-20CAFAF7571D}" destId="{5883772A-1AF0-4385-99B5-F9393782545E}" srcOrd="1" destOrd="0" presId="urn:microsoft.com/office/officeart/2005/8/layout/pyramid2"/>
    <dgm:cxn modelId="{5582E079-5495-4E58-8808-96E5E11B72BD}" type="presParOf" srcId="{5883772A-1AF0-4385-99B5-F9393782545E}" destId="{48A66620-2E0C-4820-86CD-32B8D5735E72}" srcOrd="0" destOrd="0" presId="urn:microsoft.com/office/officeart/2005/8/layout/pyramid2"/>
    <dgm:cxn modelId="{06E8D395-D9DA-4E80-9FCF-D368C1DD7FDB}" type="presParOf" srcId="{5883772A-1AF0-4385-99B5-F9393782545E}" destId="{DD8616A5-6467-4E8F-9545-6B3EB4ACC47C}" srcOrd="1" destOrd="0" presId="urn:microsoft.com/office/officeart/2005/8/layout/pyramid2"/>
    <dgm:cxn modelId="{6B8684C5-3E05-4E54-A0DE-409EDF8496F2}" type="presParOf" srcId="{5883772A-1AF0-4385-99B5-F9393782545E}" destId="{E3C5D165-142E-448D-B930-0B7558C22670}" srcOrd="2" destOrd="0" presId="urn:microsoft.com/office/officeart/2005/8/layout/pyramid2"/>
    <dgm:cxn modelId="{9D7F5A24-0BC7-4E83-AAED-2507674C0BEF}" type="presParOf" srcId="{5883772A-1AF0-4385-99B5-F9393782545E}" destId="{171E0339-A34A-43B4-8E5A-78628B513020}" srcOrd="3" destOrd="0" presId="urn:microsoft.com/office/officeart/2005/8/layout/pyramid2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C345390-483C-4EA3-82D4-D7DBB74898AE}" type="doc">
      <dgm:prSet loTypeId="urn:microsoft.com/office/officeart/2005/8/layout/lProcess3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06C6CA-1BC1-4324-AC64-67F2F96B03D2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bn-IN" smtClean="0"/>
            <a:t>শিখনফল</a:t>
          </a:r>
          <a:endParaRPr lang="en-US"/>
        </a:p>
      </dgm:t>
    </dgm:pt>
    <dgm:pt modelId="{7BAE08EC-116D-4949-A220-0CF8EDADFBAA}" type="parTrans" cxnId="{631DD336-B573-4295-BE74-2C6D9318D551}">
      <dgm:prSet/>
      <dgm:spPr/>
      <dgm:t>
        <a:bodyPr/>
        <a:lstStyle/>
        <a:p>
          <a:endParaRPr lang="en-US"/>
        </a:p>
      </dgm:t>
    </dgm:pt>
    <dgm:pt modelId="{B882911E-0CD6-45D7-9BBA-B27477C0470C}" type="sibTrans" cxnId="{631DD336-B573-4295-BE74-2C6D9318D551}">
      <dgm:prSet/>
      <dgm:spPr/>
      <dgm:t>
        <a:bodyPr/>
        <a:lstStyle/>
        <a:p>
          <a:endParaRPr lang="en-US"/>
        </a:p>
      </dgm:t>
    </dgm:pt>
    <dgm:pt modelId="{61B2D0EC-36E8-4A7D-82B0-4A52A871AE31}" type="pres">
      <dgm:prSet presAssocID="{BC345390-483C-4EA3-82D4-D7DBB74898A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3A9DB13-0136-4735-8758-3E37340732DA}" type="pres">
      <dgm:prSet presAssocID="{AC06C6CA-1BC1-4324-AC64-67F2F96B03D2}" presName="horFlow" presStyleCnt="0"/>
      <dgm:spPr/>
    </dgm:pt>
    <dgm:pt modelId="{29D6C1C7-CF84-42FF-96BC-A114AB613E84}" type="pres">
      <dgm:prSet presAssocID="{AC06C6CA-1BC1-4324-AC64-67F2F96B03D2}" presName="bigChev" presStyleLbl="node1" presStyleIdx="0" presStyleCnt="1" custScaleX="243172"/>
      <dgm:spPr/>
      <dgm:t>
        <a:bodyPr/>
        <a:lstStyle/>
        <a:p>
          <a:endParaRPr lang="en-US"/>
        </a:p>
      </dgm:t>
    </dgm:pt>
  </dgm:ptLst>
  <dgm:cxnLst>
    <dgm:cxn modelId="{239C813F-3B02-4AA1-9932-DFDF9F80089C}" type="presOf" srcId="{AC06C6CA-1BC1-4324-AC64-67F2F96B03D2}" destId="{29D6C1C7-CF84-42FF-96BC-A114AB613E84}" srcOrd="0" destOrd="0" presId="urn:microsoft.com/office/officeart/2005/8/layout/lProcess3"/>
    <dgm:cxn modelId="{631DD336-B573-4295-BE74-2C6D9318D551}" srcId="{BC345390-483C-4EA3-82D4-D7DBB74898AE}" destId="{AC06C6CA-1BC1-4324-AC64-67F2F96B03D2}" srcOrd="0" destOrd="0" parTransId="{7BAE08EC-116D-4949-A220-0CF8EDADFBAA}" sibTransId="{B882911E-0CD6-45D7-9BBA-B27477C0470C}"/>
    <dgm:cxn modelId="{59A310AB-AB68-4514-BF9E-CF245622859C}" type="presOf" srcId="{BC345390-483C-4EA3-82D4-D7DBB74898AE}" destId="{61B2D0EC-36E8-4A7D-82B0-4A52A871AE31}" srcOrd="0" destOrd="0" presId="urn:microsoft.com/office/officeart/2005/8/layout/lProcess3"/>
    <dgm:cxn modelId="{34CAC325-65C0-4E0D-9BB6-3CF699732178}" type="presParOf" srcId="{61B2D0EC-36E8-4A7D-82B0-4A52A871AE31}" destId="{23A9DB13-0136-4735-8758-3E37340732DA}" srcOrd="0" destOrd="0" presId="urn:microsoft.com/office/officeart/2005/8/layout/lProcess3"/>
    <dgm:cxn modelId="{28E61CD8-6541-4F4D-B0A8-537327DDC048}" type="presParOf" srcId="{23A9DB13-0136-4735-8758-3E37340732DA}" destId="{29D6C1C7-CF84-42FF-96BC-A114AB613E84}" srcOrd="0" destOrd="0" presId="urn:microsoft.com/office/officeart/2005/8/layout/lProcess3"/>
  </dgm:cxnLst>
  <dgm:bg>
    <a:solidFill>
      <a:schemeClr val="accent4">
        <a:lumMod val="50000"/>
      </a:schemeClr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4A99D87-F35E-4E88-ADB3-A1E1DAB12841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0F72AF-B232-462E-88B5-3A5900474ABE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3200" dirty="0" err="1" smtClean="0"/>
            <a:t>প্রাচীন</a:t>
          </a:r>
          <a:r>
            <a:rPr lang="en-US" sz="3200" dirty="0" smtClean="0"/>
            <a:t> </a:t>
          </a:r>
          <a:r>
            <a:rPr lang="en-US" sz="3200" dirty="0" err="1" smtClean="0"/>
            <a:t>প্রস্তর</a:t>
          </a:r>
          <a:r>
            <a:rPr lang="en-US" sz="3200" dirty="0" smtClean="0"/>
            <a:t> </a:t>
          </a:r>
          <a:r>
            <a:rPr lang="en-US" sz="3200" dirty="0" err="1" smtClean="0"/>
            <a:t>যুগ</a:t>
          </a:r>
          <a:r>
            <a:rPr lang="en-US" sz="3200" dirty="0" smtClean="0"/>
            <a:t> </a:t>
          </a:r>
          <a:r>
            <a:rPr lang="en-US" sz="3200" dirty="0" err="1" smtClean="0"/>
            <a:t>কি</a:t>
          </a:r>
          <a:r>
            <a:rPr lang="en-US" sz="3200" dirty="0" smtClean="0"/>
            <a:t> </a:t>
          </a:r>
          <a:r>
            <a:rPr lang="en-US" sz="3200" dirty="0" err="1" smtClean="0"/>
            <a:t>তা</a:t>
          </a:r>
          <a:r>
            <a:rPr lang="en-US" sz="3200" dirty="0" smtClean="0"/>
            <a:t> </a:t>
          </a:r>
          <a:r>
            <a:rPr lang="en-US" sz="3200" dirty="0" err="1" smtClean="0"/>
            <a:t>বলতে</a:t>
          </a:r>
          <a:r>
            <a:rPr lang="en-US" sz="3200" dirty="0" smtClean="0"/>
            <a:t> </a:t>
          </a:r>
          <a:r>
            <a:rPr lang="en-US" sz="3200" dirty="0" err="1" smtClean="0"/>
            <a:t>পারবে</a:t>
          </a:r>
          <a:endParaRPr lang="en-US" sz="3200" dirty="0"/>
        </a:p>
      </dgm:t>
    </dgm:pt>
    <dgm:pt modelId="{0CC24C8C-4823-484D-95D9-B53534EA78F6}" type="parTrans" cxnId="{AE417063-95FA-4B91-83ED-0E29A5EC0425}">
      <dgm:prSet/>
      <dgm:spPr/>
      <dgm:t>
        <a:bodyPr/>
        <a:lstStyle/>
        <a:p>
          <a:endParaRPr lang="en-US" sz="1100"/>
        </a:p>
      </dgm:t>
    </dgm:pt>
    <dgm:pt modelId="{69DA4B15-994E-4A94-B39A-D66D9DAAC58F}" type="sibTrans" cxnId="{AE417063-95FA-4B91-83ED-0E29A5EC0425}">
      <dgm:prSet/>
      <dgm:spPr/>
      <dgm:t>
        <a:bodyPr/>
        <a:lstStyle/>
        <a:p>
          <a:endParaRPr lang="en-US" sz="1100"/>
        </a:p>
      </dgm:t>
    </dgm:pt>
    <dgm:pt modelId="{FF40F515-F99E-40BA-8B9F-9DB0F8F9587C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3200" dirty="0" err="1" smtClean="0"/>
            <a:t>প্রাচীন</a:t>
          </a:r>
          <a:r>
            <a:rPr lang="en-US" sz="3200" dirty="0" smtClean="0"/>
            <a:t> </a:t>
          </a:r>
          <a:r>
            <a:rPr lang="en-US" sz="3200" dirty="0" err="1" smtClean="0"/>
            <a:t>প্রস্তর</a:t>
          </a:r>
          <a:r>
            <a:rPr lang="en-US" sz="3200" dirty="0" smtClean="0"/>
            <a:t> </a:t>
          </a:r>
          <a:r>
            <a:rPr lang="en-US" sz="3200" dirty="0" err="1" smtClean="0"/>
            <a:t>যুগের</a:t>
          </a:r>
          <a:r>
            <a:rPr lang="en-US" sz="3200" dirty="0" smtClean="0"/>
            <a:t> </a:t>
          </a:r>
          <a:r>
            <a:rPr lang="en-US" sz="3200" dirty="0" err="1" smtClean="0"/>
            <a:t>বিভিন্ন</a:t>
          </a:r>
          <a:r>
            <a:rPr lang="en-US" sz="3200" dirty="0" smtClean="0"/>
            <a:t> </a:t>
          </a:r>
          <a:r>
            <a:rPr lang="en-US" sz="3200" dirty="0" err="1" smtClean="0"/>
            <a:t>ধাপ</a:t>
          </a:r>
          <a:r>
            <a:rPr lang="en-US" sz="3200" dirty="0" smtClean="0"/>
            <a:t> </a:t>
          </a:r>
          <a:r>
            <a:rPr lang="en-US" sz="3200" dirty="0" err="1" smtClean="0"/>
            <a:t>ব্যাখ্যা</a:t>
          </a:r>
          <a:r>
            <a:rPr lang="en-US" sz="3200" dirty="0" smtClean="0"/>
            <a:t> </a:t>
          </a:r>
          <a:r>
            <a:rPr lang="en-US" sz="3200" dirty="0" err="1" smtClean="0"/>
            <a:t>করতে</a:t>
          </a:r>
          <a:r>
            <a:rPr lang="en-US" sz="3200" dirty="0" smtClean="0"/>
            <a:t> </a:t>
          </a:r>
          <a:r>
            <a:rPr lang="en-US" sz="3200" dirty="0" err="1" smtClean="0"/>
            <a:t>পারবে</a:t>
          </a:r>
          <a:endParaRPr lang="en-US" sz="3200" dirty="0"/>
        </a:p>
      </dgm:t>
    </dgm:pt>
    <dgm:pt modelId="{86D40D9B-3300-43E6-8B64-E5024750D91E}" type="parTrans" cxnId="{3FE8465A-687A-45DC-A68F-CE6A486765B9}">
      <dgm:prSet/>
      <dgm:spPr/>
      <dgm:t>
        <a:bodyPr/>
        <a:lstStyle/>
        <a:p>
          <a:endParaRPr lang="en-US" sz="1100"/>
        </a:p>
      </dgm:t>
    </dgm:pt>
    <dgm:pt modelId="{709E81AA-EF62-45E8-87A2-8193FED52B72}" type="sibTrans" cxnId="{3FE8465A-687A-45DC-A68F-CE6A486765B9}">
      <dgm:prSet/>
      <dgm:spPr/>
      <dgm:t>
        <a:bodyPr/>
        <a:lstStyle/>
        <a:p>
          <a:endParaRPr lang="en-US" sz="1100"/>
        </a:p>
      </dgm:t>
    </dgm:pt>
    <dgm:pt modelId="{6A7A11D1-7B93-4C90-9C37-17D69178EC5B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sz="2400" dirty="0" err="1" smtClean="0"/>
            <a:t>সমাজ</a:t>
          </a:r>
          <a:r>
            <a:rPr lang="en-US" sz="2400" dirty="0" smtClean="0"/>
            <a:t> ও </a:t>
          </a:r>
          <a:r>
            <a:rPr lang="en-US" sz="2400" dirty="0" err="1" smtClean="0"/>
            <a:t>সভ্যতার</a:t>
          </a:r>
          <a:r>
            <a:rPr lang="en-US" sz="2400" dirty="0" smtClean="0"/>
            <a:t> </a:t>
          </a:r>
          <a:r>
            <a:rPr lang="en-US" sz="2400" dirty="0" err="1" smtClean="0"/>
            <a:t>বিকাশে</a:t>
          </a:r>
          <a:r>
            <a:rPr lang="en-US" sz="2400" dirty="0" smtClean="0"/>
            <a:t> </a:t>
          </a:r>
          <a:r>
            <a:rPr lang="en-US" sz="2400" dirty="0" err="1" smtClean="0"/>
            <a:t>প্রাচীন</a:t>
          </a:r>
          <a:r>
            <a:rPr lang="en-US" sz="2400" dirty="0" smtClean="0"/>
            <a:t> </a:t>
          </a:r>
          <a:r>
            <a:rPr lang="en-US" sz="2400" dirty="0" err="1" smtClean="0"/>
            <a:t>প্রস্তর</a:t>
          </a:r>
          <a:r>
            <a:rPr lang="en-US" sz="2400" dirty="0" smtClean="0"/>
            <a:t> </a:t>
          </a:r>
          <a:r>
            <a:rPr lang="en-US" sz="2400" dirty="0" err="1" smtClean="0"/>
            <a:t>যুগের</a:t>
          </a:r>
          <a:r>
            <a:rPr lang="en-US" sz="2400" dirty="0" smtClean="0"/>
            <a:t> </a:t>
          </a:r>
          <a:r>
            <a:rPr lang="en-US" sz="2400" dirty="0" err="1" smtClean="0"/>
            <a:t>অবদান</a:t>
          </a:r>
          <a:r>
            <a:rPr lang="en-US" sz="2400" dirty="0" smtClean="0"/>
            <a:t> </a:t>
          </a:r>
          <a:r>
            <a:rPr lang="en-US" sz="2400" dirty="0" err="1" smtClean="0"/>
            <a:t>মূল্যায়ন</a:t>
          </a:r>
          <a:r>
            <a:rPr lang="en-US" sz="2400" dirty="0" smtClean="0"/>
            <a:t> </a:t>
          </a:r>
          <a:r>
            <a:rPr lang="en-US" sz="2400" dirty="0" err="1" smtClean="0"/>
            <a:t>করতে</a:t>
          </a:r>
          <a:r>
            <a:rPr lang="en-US" sz="2400" dirty="0" smtClean="0"/>
            <a:t> </a:t>
          </a:r>
          <a:r>
            <a:rPr lang="en-US" sz="2400" dirty="0" err="1" smtClean="0"/>
            <a:t>পারবে</a:t>
          </a:r>
          <a:endParaRPr lang="en-US" sz="2400" dirty="0"/>
        </a:p>
      </dgm:t>
    </dgm:pt>
    <dgm:pt modelId="{3A0F2E85-E8B6-4D97-8167-72878A66620D}" type="parTrans" cxnId="{81B8B31F-D247-48D1-B871-2DFE677998E4}">
      <dgm:prSet/>
      <dgm:spPr/>
      <dgm:t>
        <a:bodyPr/>
        <a:lstStyle/>
        <a:p>
          <a:endParaRPr lang="en-US" sz="1100"/>
        </a:p>
      </dgm:t>
    </dgm:pt>
    <dgm:pt modelId="{118519EE-6EFA-4999-BD5B-CD9893FEB3C9}" type="sibTrans" cxnId="{81B8B31F-D247-48D1-B871-2DFE677998E4}">
      <dgm:prSet/>
      <dgm:spPr/>
      <dgm:t>
        <a:bodyPr/>
        <a:lstStyle/>
        <a:p>
          <a:endParaRPr lang="en-US" sz="1100"/>
        </a:p>
      </dgm:t>
    </dgm:pt>
    <dgm:pt modelId="{8CDAE2C0-C3F6-463B-B807-0AE12F48987E}" type="pres">
      <dgm:prSet presAssocID="{04A99D87-F35E-4E88-ADB3-A1E1DAB128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E07671-697C-4F39-86B3-24A803FA6F4F}" type="pres">
      <dgm:prSet presAssocID="{540F72AF-B232-462E-88B5-3A5900474AB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5F8B5-91D3-4E25-9295-6F46CB51D7D7}" type="pres">
      <dgm:prSet presAssocID="{69DA4B15-994E-4A94-B39A-D66D9DAAC58F}" presName="spacer" presStyleCnt="0"/>
      <dgm:spPr/>
    </dgm:pt>
    <dgm:pt modelId="{9B1DBF53-6B36-4D2F-9500-E7D8BDD5DC2A}" type="pres">
      <dgm:prSet presAssocID="{FF40F515-F99E-40BA-8B9F-9DB0F8F9587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5B3002-F593-4702-AB34-6AB35992AC71}" type="pres">
      <dgm:prSet presAssocID="{709E81AA-EF62-45E8-87A2-8193FED52B72}" presName="spacer" presStyleCnt="0"/>
      <dgm:spPr/>
    </dgm:pt>
    <dgm:pt modelId="{AC070A92-CD31-42DE-B7AD-D0C04712B866}" type="pres">
      <dgm:prSet presAssocID="{6A7A11D1-7B93-4C90-9C37-17D69178EC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80AA0F-3797-4E90-96D1-5E1A8383F876}" type="presOf" srcId="{6A7A11D1-7B93-4C90-9C37-17D69178EC5B}" destId="{AC070A92-CD31-42DE-B7AD-D0C04712B866}" srcOrd="0" destOrd="0" presId="urn:microsoft.com/office/officeart/2005/8/layout/vList2"/>
    <dgm:cxn modelId="{3FE8465A-687A-45DC-A68F-CE6A486765B9}" srcId="{04A99D87-F35E-4E88-ADB3-A1E1DAB12841}" destId="{FF40F515-F99E-40BA-8B9F-9DB0F8F9587C}" srcOrd="1" destOrd="0" parTransId="{86D40D9B-3300-43E6-8B64-E5024750D91E}" sibTransId="{709E81AA-EF62-45E8-87A2-8193FED52B72}"/>
    <dgm:cxn modelId="{5574DD89-080D-4D28-BF4F-1AC3F128C437}" type="presOf" srcId="{540F72AF-B232-462E-88B5-3A5900474ABE}" destId="{6FE07671-697C-4F39-86B3-24A803FA6F4F}" srcOrd="0" destOrd="0" presId="urn:microsoft.com/office/officeart/2005/8/layout/vList2"/>
    <dgm:cxn modelId="{FBACD1AE-B312-4B7B-BB8B-BE7407B8336F}" type="presOf" srcId="{FF40F515-F99E-40BA-8B9F-9DB0F8F9587C}" destId="{9B1DBF53-6B36-4D2F-9500-E7D8BDD5DC2A}" srcOrd="0" destOrd="0" presId="urn:microsoft.com/office/officeart/2005/8/layout/vList2"/>
    <dgm:cxn modelId="{AE417063-95FA-4B91-83ED-0E29A5EC0425}" srcId="{04A99D87-F35E-4E88-ADB3-A1E1DAB12841}" destId="{540F72AF-B232-462E-88B5-3A5900474ABE}" srcOrd="0" destOrd="0" parTransId="{0CC24C8C-4823-484D-95D9-B53534EA78F6}" sibTransId="{69DA4B15-994E-4A94-B39A-D66D9DAAC58F}"/>
    <dgm:cxn modelId="{D1E6589F-E1AA-4C69-9CC2-83980D17532A}" type="presOf" srcId="{04A99D87-F35E-4E88-ADB3-A1E1DAB12841}" destId="{8CDAE2C0-C3F6-463B-B807-0AE12F48987E}" srcOrd="0" destOrd="0" presId="urn:microsoft.com/office/officeart/2005/8/layout/vList2"/>
    <dgm:cxn modelId="{81B8B31F-D247-48D1-B871-2DFE677998E4}" srcId="{04A99D87-F35E-4E88-ADB3-A1E1DAB12841}" destId="{6A7A11D1-7B93-4C90-9C37-17D69178EC5B}" srcOrd="2" destOrd="0" parTransId="{3A0F2E85-E8B6-4D97-8167-72878A66620D}" sibTransId="{118519EE-6EFA-4999-BD5B-CD9893FEB3C9}"/>
    <dgm:cxn modelId="{A646DC69-7440-4708-9E29-45990CF0A230}" type="presParOf" srcId="{8CDAE2C0-C3F6-463B-B807-0AE12F48987E}" destId="{6FE07671-697C-4F39-86B3-24A803FA6F4F}" srcOrd="0" destOrd="0" presId="urn:microsoft.com/office/officeart/2005/8/layout/vList2"/>
    <dgm:cxn modelId="{812C8113-7C37-4228-83C5-A181A713C9E9}" type="presParOf" srcId="{8CDAE2C0-C3F6-463B-B807-0AE12F48987E}" destId="{12E5F8B5-91D3-4E25-9295-6F46CB51D7D7}" srcOrd="1" destOrd="0" presId="urn:microsoft.com/office/officeart/2005/8/layout/vList2"/>
    <dgm:cxn modelId="{C0A4FEF1-82D7-48DE-8383-BA15856A190B}" type="presParOf" srcId="{8CDAE2C0-C3F6-463B-B807-0AE12F48987E}" destId="{9B1DBF53-6B36-4D2F-9500-E7D8BDD5DC2A}" srcOrd="2" destOrd="0" presId="urn:microsoft.com/office/officeart/2005/8/layout/vList2"/>
    <dgm:cxn modelId="{2128DEC7-B67F-491B-97A8-A858300FCEC5}" type="presParOf" srcId="{8CDAE2C0-C3F6-463B-B807-0AE12F48987E}" destId="{F25B3002-F593-4702-AB34-6AB35992AC71}" srcOrd="3" destOrd="0" presId="urn:microsoft.com/office/officeart/2005/8/layout/vList2"/>
    <dgm:cxn modelId="{76F7DA5E-E875-4E5E-80B1-77BBFE3D9E27}" type="presParOf" srcId="{8CDAE2C0-C3F6-463B-B807-0AE12F48987E}" destId="{AC070A92-CD31-42DE-B7AD-D0C04712B866}" srcOrd="4" destOrd="0" presId="urn:microsoft.com/office/officeart/2005/8/layout/vList2"/>
  </dgm:cxnLst>
  <dgm:bg>
    <a:solidFill>
      <a:srgbClr val="C00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609AC63-3295-4C49-B9F2-052BF298A658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37A43-D81D-4843-97C8-02833A6983F9}">
      <dgm:prSet custT="1"/>
      <dgm:spPr>
        <a:solidFill>
          <a:schemeClr val="tx2">
            <a:lumMod val="10000"/>
            <a:lumOff val="90000"/>
          </a:schemeClr>
        </a:solidFill>
        <a:ln w="38100">
          <a:solidFill>
            <a:srgbClr val="002060"/>
          </a:solidFill>
        </a:ln>
      </dgm:spPr>
      <dgm:t>
        <a:bodyPr/>
        <a:lstStyle/>
        <a:p>
          <a:pPr rtl="0"/>
          <a:r>
            <a:rPr lang="en-US" sz="3200" b="1" dirty="0" err="1" smtClean="0"/>
            <a:t>বিষয়বস্তু</a:t>
          </a:r>
          <a:r>
            <a:rPr lang="en-US" sz="3200" b="1" dirty="0" smtClean="0"/>
            <a:t> </a:t>
          </a:r>
          <a:r>
            <a:rPr lang="en-US" sz="3200" b="1" dirty="0" err="1" smtClean="0"/>
            <a:t>আলোচনা</a:t>
          </a:r>
          <a:endParaRPr lang="bn-IN" sz="3200" b="1" dirty="0" smtClean="0"/>
        </a:p>
        <a:p>
          <a:pPr rtl="0"/>
          <a:r>
            <a:rPr lang="en-US" sz="3200" b="1" dirty="0" smtClean="0"/>
            <a:t>(২৫মিনিট)</a:t>
          </a:r>
          <a:endParaRPr lang="en-US" sz="3200" dirty="0"/>
        </a:p>
      </dgm:t>
    </dgm:pt>
    <dgm:pt modelId="{D852EBCF-ACE3-4146-8DCB-C221618AF7B4}" type="parTrans" cxnId="{F61C2B1A-131B-4462-9197-43700C08D792}">
      <dgm:prSet/>
      <dgm:spPr/>
      <dgm:t>
        <a:bodyPr/>
        <a:lstStyle/>
        <a:p>
          <a:endParaRPr lang="en-US"/>
        </a:p>
      </dgm:t>
    </dgm:pt>
    <dgm:pt modelId="{FCEB7FC7-F36C-4117-9723-B9AC3DB61302}" type="sibTrans" cxnId="{F61C2B1A-131B-4462-9197-43700C08D792}">
      <dgm:prSet/>
      <dgm:spPr/>
      <dgm:t>
        <a:bodyPr/>
        <a:lstStyle/>
        <a:p>
          <a:endParaRPr lang="en-US"/>
        </a:p>
      </dgm:t>
    </dgm:pt>
    <dgm:pt modelId="{BCDA1952-4CCE-4FFA-B43A-D10E789D1DC9}" type="pres">
      <dgm:prSet presAssocID="{6609AC63-3295-4C49-B9F2-052BF298A65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14AF89-4CF6-4768-B0C0-81B50E5E263D}" type="pres">
      <dgm:prSet presAssocID="{6609AC63-3295-4C49-B9F2-052BF298A658}" presName="arrow" presStyleLbl="bgShp" presStyleIdx="0" presStyleCnt="1" custScaleX="112647" custLinFactNeighborY="368"/>
      <dgm:spPr>
        <a:solidFill>
          <a:srgbClr val="FFCCFF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A8E565F4-6DDE-473D-81AA-C6E1E65226B3}" type="pres">
      <dgm:prSet presAssocID="{6609AC63-3295-4C49-B9F2-052BF298A658}" presName="linearProcess" presStyleCnt="0"/>
      <dgm:spPr/>
    </dgm:pt>
    <dgm:pt modelId="{82D2EAB7-7DCA-4BCC-9DCA-DE8C7EBF2F2B}" type="pres">
      <dgm:prSet presAssocID="{0F337A43-D81D-4843-97C8-02833A6983F9}" presName="textNode" presStyleLbl="node1" presStyleIdx="0" presStyleCnt="1" custScaleX="131666" custScaleY="1465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1C2B1A-131B-4462-9197-43700C08D792}" srcId="{6609AC63-3295-4C49-B9F2-052BF298A658}" destId="{0F337A43-D81D-4843-97C8-02833A6983F9}" srcOrd="0" destOrd="0" parTransId="{D852EBCF-ACE3-4146-8DCB-C221618AF7B4}" sibTransId="{FCEB7FC7-F36C-4117-9723-B9AC3DB61302}"/>
    <dgm:cxn modelId="{E3C0D34B-F69A-4C2E-BD91-90D85D492CFC}" type="presOf" srcId="{6609AC63-3295-4C49-B9F2-052BF298A658}" destId="{BCDA1952-4CCE-4FFA-B43A-D10E789D1DC9}" srcOrd="0" destOrd="0" presId="urn:microsoft.com/office/officeart/2005/8/layout/hProcess9"/>
    <dgm:cxn modelId="{DD55C947-065A-452D-B4DE-5FD0D9269016}" type="presOf" srcId="{0F337A43-D81D-4843-97C8-02833A6983F9}" destId="{82D2EAB7-7DCA-4BCC-9DCA-DE8C7EBF2F2B}" srcOrd="0" destOrd="0" presId="urn:microsoft.com/office/officeart/2005/8/layout/hProcess9"/>
    <dgm:cxn modelId="{A2C3D631-5583-4716-A540-C422A31F878B}" type="presParOf" srcId="{BCDA1952-4CCE-4FFA-B43A-D10E789D1DC9}" destId="{DB14AF89-4CF6-4768-B0C0-81B50E5E263D}" srcOrd="0" destOrd="0" presId="urn:microsoft.com/office/officeart/2005/8/layout/hProcess9"/>
    <dgm:cxn modelId="{A61463F6-88C7-4592-9C93-24699C0DB601}" type="presParOf" srcId="{BCDA1952-4CCE-4FFA-B43A-D10E789D1DC9}" destId="{A8E565F4-6DDE-473D-81AA-C6E1E65226B3}" srcOrd="1" destOrd="0" presId="urn:microsoft.com/office/officeart/2005/8/layout/hProcess9"/>
    <dgm:cxn modelId="{312ABA9A-E9DE-48E7-9CD2-2D91166698CB}" type="presParOf" srcId="{A8E565F4-6DDE-473D-81AA-C6E1E65226B3}" destId="{82D2EAB7-7DCA-4BCC-9DCA-DE8C7EBF2F2B}" srcOrd="0" destOrd="0" presId="urn:microsoft.com/office/officeart/2005/8/layout/hProcess9"/>
  </dgm:cxnLst>
  <dgm:bg>
    <a:solidFill>
      <a:srgbClr val="00B050"/>
    </a:solidFill>
  </dgm:bg>
  <dgm:whole>
    <a:ln w="7620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181411-A589-49C4-9641-382F845E50FE}" type="doc">
      <dgm:prSet loTypeId="urn:microsoft.com/office/officeart/2005/8/layout/lProcess3" loCatId="process" qsTypeId="urn:microsoft.com/office/officeart/2005/8/quickstyle/3d3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25B3D77A-1EE4-4176-807C-A5E766E14DB5}">
      <dgm:prSet/>
      <dgm:spPr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en-US" dirty="0" err="1" smtClean="0"/>
            <a:t>প্রাচীন</a:t>
          </a:r>
          <a:r>
            <a:rPr lang="en-US" dirty="0" smtClean="0"/>
            <a:t> </a:t>
          </a:r>
          <a:r>
            <a:rPr lang="en-US" dirty="0" err="1" smtClean="0"/>
            <a:t>প্রস্তর</a:t>
          </a:r>
          <a:r>
            <a:rPr lang="en-US" dirty="0" smtClean="0"/>
            <a:t> </a:t>
          </a:r>
          <a:r>
            <a:rPr lang="en-US" dirty="0" err="1" smtClean="0"/>
            <a:t>যুগের</a:t>
          </a:r>
          <a:r>
            <a:rPr lang="en-US" dirty="0" smtClean="0"/>
            <a:t> </a:t>
          </a:r>
          <a:r>
            <a:rPr lang="en-US" dirty="0" err="1" smtClean="0"/>
            <a:t>বিভিন্ন</a:t>
          </a:r>
          <a:r>
            <a:rPr lang="en-US" dirty="0" smtClean="0"/>
            <a:t> </a:t>
          </a:r>
          <a:r>
            <a:rPr lang="en-US" dirty="0" err="1" smtClean="0"/>
            <a:t>ধাপ</a:t>
          </a:r>
          <a:endParaRPr lang="en-US" dirty="0"/>
        </a:p>
      </dgm:t>
    </dgm:pt>
    <dgm:pt modelId="{C7A18966-EAF4-4273-AF7E-C1288153E189}" type="parTrans" cxnId="{70672592-0134-4938-BDA1-DC3291FA0AEF}">
      <dgm:prSet/>
      <dgm:spPr/>
      <dgm:t>
        <a:bodyPr/>
        <a:lstStyle/>
        <a:p>
          <a:endParaRPr lang="en-US"/>
        </a:p>
      </dgm:t>
    </dgm:pt>
    <dgm:pt modelId="{672A60CD-4589-4803-94B1-A57BB64D30A5}" type="sibTrans" cxnId="{70672592-0134-4938-BDA1-DC3291FA0AEF}">
      <dgm:prSet/>
      <dgm:spPr/>
      <dgm:t>
        <a:bodyPr/>
        <a:lstStyle/>
        <a:p>
          <a:endParaRPr lang="en-US"/>
        </a:p>
      </dgm:t>
    </dgm:pt>
    <dgm:pt modelId="{8B02110B-843A-4C8E-BB7D-07928B9C0CDB}" type="pres">
      <dgm:prSet presAssocID="{7C181411-A589-49C4-9641-382F845E50F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B1C75B-1DB1-4B62-B50F-884CCBB70854}" type="pres">
      <dgm:prSet presAssocID="{25B3D77A-1EE4-4176-807C-A5E766E14DB5}" presName="horFlow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5EBFC497-920F-4841-9FA6-6B73588AA871}" type="pres">
      <dgm:prSet presAssocID="{25B3D77A-1EE4-4176-807C-A5E766E14DB5}" presName="bigChev" presStyleLbl="node1" presStyleIdx="0" presStyleCnt="1" custScaleX="331578"/>
      <dgm:spPr/>
      <dgm:t>
        <a:bodyPr/>
        <a:lstStyle/>
        <a:p>
          <a:endParaRPr lang="en-US"/>
        </a:p>
      </dgm:t>
    </dgm:pt>
  </dgm:ptLst>
  <dgm:cxnLst>
    <dgm:cxn modelId="{1D7A88A4-CD0C-426D-A589-50E47C4DC0D5}" type="presOf" srcId="{7C181411-A589-49C4-9641-382F845E50FE}" destId="{8B02110B-843A-4C8E-BB7D-07928B9C0CDB}" srcOrd="0" destOrd="0" presId="urn:microsoft.com/office/officeart/2005/8/layout/lProcess3"/>
    <dgm:cxn modelId="{00B56BB2-ED73-4BBA-9102-4AB0BDF74615}" type="presOf" srcId="{25B3D77A-1EE4-4176-807C-A5E766E14DB5}" destId="{5EBFC497-920F-4841-9FA6-6B73588AA871}" srcOrd="0" destOrd="0" presId="urn:microsoft.com/office/officeart/2005/8/layout/lProcess3"/>
    <dgm:cxn modelId="{70672592-0134-4938-BDA1-DC3291FA0AEF}" srcId="{7C181411-A589-49C4-9641-382F845E50FE}" destId="{25B3D77A-1EE4-4176-807C-A5E766E14DB5}" srcOrd="0" destOrd="0" parTransId="{C7A18966-EAF4-4273-AF7E-C1288153E189}" sibTransId="{672A60CD-4589-4803-94B1-A57BB64D30A5}"/>
    <dgm:cxn modelId="{3A195E3D-1339-47EA-80C3-F32C2E102CDC}" type="presParOf" srcId="{8B02110B-843A-4C8E-BB7D-07928B9C0CDB}" destId="{FDB1C75B-1DB1-4B62-B50F-884CCBB70854}" srcOrd="0" destOrd="0" presId="urn:microsoft.com/office/officeart/2005/8/layout/lProcess3"/>
    <dgm:cxn modelId="{E9D1CBBE-F2AB-4B1E-9DEA-C5F6CABE3D93}" type="presParOf" srcId="{FDB1C75B-1DB1-4B62-B50F-884CCBB70854}" destId="{5EBFC497-920F-4841-9FA6-6B73588AA871}" srcOrd="0" destOrd="0" presId="urn:microsoft.com/office/officeart/2005/8/layout/lProcess3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FBA2A10-8FDF-4CA0-9295-402553DF5E12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US"/>
        </a:p>
      </dgm:t>
    </dgm:pt>
    <dgm:pt modelId="{66DC1835-DA68-472F-A30C-0B5015B940C4}">
      <dgm:prSet/>
      <dgm:spPr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rtl="0"/>
          <a:r>
            <a:rPr lang="bn-IN" dirty="0" smtClean="0"/>
            <a:t>সমাজ ও সভ্যতা বিকাশে প্রাচীন প্রস্তর যুগের প্রভাব</a:t>
          </a:r>
          <a:endParaRPr lang="en-US" dirty="0"/>
        </a:p>
      </dgm:t>
    </dgm:pt>
    <dgm:pt modelId="{3CE3F855-8944-46E7-8675-DFEC521E4E82}" type="parTrans" cxnId="{15DA422D-D2A4-46B4-85B9-5D763C58D032}">
      <dgm:prSet/>
      <dgm:spPr/>
      <dgm:t>
        <a:bodyPr/>
        <a:lstStyle/>
        <a:p>
          <a:endParaRPr lang="en-US"/>
        </a:p>
      </dgm:t>
    </dgm:pt>
    <dgm:pt modelId="{8E91FECD-E84D-4BD4-A8C4-D7DD43783463}" type="sibTrans" cxnId="{15DA422D-D2A4-46B4-85B9-5D763C58D032}">
      <dgm:prSet/>
      <dgm:spPr/>
      <dgm:t>
        <a:bodyPr/>
        <a:lstStyle/>
        <a:p>
          <a:endParaRPr lang="en-US"/>
        </a:p>
      </dgm:t>
    </dgm:pt>
    <dgm:pt modelId="{04673451-7B19-406D-97EA-6EB893259D75}" type="pres">
      <dgm:prSet presAssocID="{EFBA2A10-8FDF-4CA0-9295-402553DF5E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3B9E2E-D30C-447B-B067-B3C3BE3C73A9}" type="pres">
      <dgm:prSet presAssocID="{EFBA2A10-8FDF-4CA0-9295-402553DF5E12}" presName="arrow" presStyleLbl="bgShp" presStyleIdx="0" presStyleCnt="1" custScaleX="104758"/>
      <dgm:spPr>
        <a:solidFill>
          <a:srgbClr val="FFCCFF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A0DB098E-6039-4093-9921-BA76C3AA63D6}" type="pres">
      <dgm:prSet presAssocID="{EFBA2A10-8FDF-4CA0-9295-402553DF5E12}" presName="linearProcess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US"/>
        </a:p>
      </dgm:t>
    </dgm:pt>
    <dgm:pt modelId="{FBBFEEF9-1634-4E33-BCFB-FA58DEC6864B}" type="pres">
      <dgm:prSet presAssocID="{66DC1835-DA68-472F-A30C-0B5015B940C4}" presName="textNode" presStyleLbl="node1" presStyleIdx="0" presStyleCnt="1" custScaleX="125516" custScaleY="250000" custLinFactNeighborX="-862" custLinFactNeighborY="3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DA422D-D2A4-46B4-85B9-5D763C58D032}" srcId="{EFBA2A10-8FDF-4CA0-9295-402553DF5E12}" destId="{66DC1835-DA68-472F-A30C-0B5015B940C4}" srcOrd="0" destOrd="0" parTransId="{3CE3F855-8944-46E7-8675-DFEC521E4E82}" sibTransId="{8E91FECD-E84D-4BD4-A8C4-D7DD43783463}"/>
    <dgm:cxn modelId="{4CD96E98-780E-44A7-BF63-9417FC049C67}" type="presOf" srcId="{66DC1835-DA68-472F-A30C-0B5015B940C4}" destId="{FBBFEEF9-1634-4E33-BCFB-FA58DEC6864B}" srcOrd="0" destOrd="0" presId="urn:microsoft.com/office/officeart/2005/8/layout/hProcess9"/>
    <dgm:cxn modelId="{9DFB3BAE-2AF6-40BA-B94C-FCD2B364D1B7}" type="presOf" srcId="{EFBA2A10-8FDF-4CA0-9295-402553DF5E12}" destId="{04673451-7B19-406D-97EA-6EB893259D75}" srcOrd="0" destOrd="0" presId="urn:microsoft.com/office/officeart/2005/8/layout/hProcess9"/>
    <dgm:cxn modelId="{FBE0158E-EB12-495C-9578-DEE5024EEC5C}" type="presParOf" srcId="{04673451-7B19-406D-97EA-6EB893259D75}" destId="{483B9E2E-D30C-447B-B067-B3C3BE3C73A9}" srcOrd="0" destOrd="0" presId="urn:microsoft.com/office/officeart/2005/8/layout/hProcess9"/>
    <dgm:cxn modelId="{7665A34B-56BB-4854-9CF7-6021E0762D7D}" type="presParOf" srcId="{04673451-7B19-406D-97EA-6EB893259D75}" destId="{A0DB098E-6039-4093-9921-BA76C3AA63D6}" srcOrd="1" destOrd="0" presId="urn:microsoft.com/office/officeart/2005/8/layout/hProcess9"/>
    <dgm:cxn modelId="{D897E7A8-F2D5-40E9-96DB-867577460C16}" type="presParOf" srcId="{A0DB098E-6039-4093-9921-BA76C3AA63D6}" destId="{FBBFEEF9-1634-4E33-BCFB-FA58DEC6864B}" srcOrd="0" destOrd="0" presId="urn:microsoft.com/office/officeart/2005/8/layout/hProcess9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362F1DF-AB64-43A0-93DD-76DA67B4D3FE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36765-2B9E-4063-8AC2-836B128899C0}">
      <dgm:prSet custT="1"/>
      <dgm:spPr>
        <a:solidFill>
          <a:schemeClr val="tx2">
            <a:lumMod val="10000"/>
            <a:lumOff val="9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pPr rtl="0"/>
          <a:r>
            <a:rPr lang="en-US" sz="4200" dirty="0" err="1" smtClean="0"/>
            <a:t>দলীয়</a:t>
          </a:r>
          <a:r>
            <a:rPr lang="en-US" sz="4200" dirty="0" smtClean="0"/>
            <a:t> </a:t>
          </a:r>
          <a:r>
            <a:rPr lang="en-US" sz="4200" dirty="0" err="1" smtClean="0"/>
            <a:t>কাজ</a:t>
          </a:r>
          <a:r>
            <a:rPr lang="bn-IN" sz="2400" dirty="0" smtClean="0"/>
            <a:t>(১৫মিনিট)</a:t>
          </a:r>
          <a:endParaRPr lang="en-US" sz="4200" dirty="0"/>
        </a:p>
      </dgm:t>
    </dgm:pt>
    <dgm:pt modelId="{1CA679FE-1127-4502-B81D-518D64936EC3}" type="parTrans" cxnId="{9F52DF44-E1E4-4416-A106-81BB2C65C686}">
      <dgm:prSet/>
      <dgm:spPr/>
      <dgm:t>
        <a:bodyPr/>
        <a:lstStyle/>
        <a:p>
          <a:endParaRPr lang="en-US"/>
        </a:p>
      </dgm:t>
    </dgm:pt>
    <dgm:pt modelId="{ADB2214F-1511-4802-A97D-A0358E4CFC59}" type="sibTrans" cxnId="{9F52DF44-E1E4-4416-A106-81BB2C65C686}">
      <dgm:prSet/>
      <dgm:spPr/>
      <dgm:t>
        <a:bodyPr/>
        <a:lstStyle/>
        <a:p>
          <a:endParaRPr lang="en-US"/>
        </a:p>
      </dgm:t>
    </dgm:pt>
    <dgm:pt modelId="{3DC70254-5D82-483A-837B-44F4DD8AC62C}" type="pres">
      <dgm:prSet presAssocID="{D362F1DF-AB64-43A0-93DD-76DA67B4D3F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4EBD6-B415-488F-BC4E-862B24593F75}" type="pres">
      <dgm:prSet presAssocID="{D362F1DF-AB64-43A0-93DD-76DA67B4D3FE}" presName="arrow" presStyleLbl="bgShp" presStyleIdx="0" presStyleCnt="1"/>
      <dgm:spPr>
        <a:solidFill>
          <a:srgbClr val="FFCCFF"/>
        </a:solidFill>
        <a:ln w="57150">
          <a:solidFill>
            <a:srgbClr val="FFFF00"/>
          </a:solidFill>
        </a:ln>
      </dgm:spPr>
      <dgm:t>
        <a:bodyPr/>
        <a:lstStyle/>
        <a:p>
          <a:endParaRPr lang="en-US"/>
        </a:p>
      </dgm:t>
    </dgm:pt>
    <dgm:pt modelId="{0C2710A0-A72B-48E3-A3F6-B05AAB96DE7B}" type="pres">
      <dgm:prSet presAssocID="{D362F1DF-AB64-43A0-93DD-76DA67B4D3FE}" presName="linearProcess" presStyleCnt="0"/>
      <dgm:spPr/>
    </dgm:pt>
    <dgm:pt modelId="{8E574162-B589-4252-8D07-92631F496062}" type="pres">
      <dgm:prSet presAssocID="{2A736765-2B9E-4063-8AC2-836B128899C0}" presName="textNode" presStyleLbl="node1" presStyleIdx="0" presStyleCnt="1" custScaleX="11686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2DF44-E1E4-4416-A106-81BB2C65C686}" srcId="{D362F1DF-AB64-43A0-93DD-76DA67B4D3FE}" destId="{2A736765-2B9E-4063-8AC2-836B128899C0}" srcOrd="0" destOrd="0" parTransId="{1CA679FE-1127-4502-B81D-518D64936EC3}" sibTransId="{ADB2214F-1511-4802-A97D-A0358E4CFC59}"/>
    <dgm:cxn modelId="{4CAF4D15-B3C1-463A-A6CF-675DB7DF6A69}" type="presOf" srcId="{D362F1DF-AB64-43A0-93DD-76DA67B4D3FE}" destId="{3DC70254-5D82-483A-837B-44F4DD8AC62C}" srcOrd="0" destOrd="0" presId="urn:microsoft.com/office/officeart/2005/8/layout/hProcess9"/>
    <dgm:cxn modelId="{893A7E60-F1B9-4706-B904-DB76926E36BB}" type="presOf" srcId="{2A736765-2B9E-4063-8AC2-836B128899C0}" destId="{8E574162-B589-4252-8D07-92631F496062}" srcOrd="0" destOrd="0" presId="urn:microsoft.com/office/officeart/2005/8/layout/hProcess9"/>
    <dgm:cxn modelId="{4762F1FF-5165-4B82-B5F9-C73966B6804C}" type="presParOf" srcId="{3DC70254-5D82-483A-837B-44F4DD8AC62C}" destId="{1344EBD6-B415-488F-BC4E-862B24593F75}" srcOrd="0" destOrd="0" presId="urn:microsoft.com/office/officeart/2005/8/layout/hProcess9"/>
    <dgm:cxn modelId="{E302B240-34A7-4C7E-8BCF-200565116B13}" type="presParOf" srcId="{3DC70254-5D82-483A-837B-44F4DD8AC62C}" destId="{0C2710A0-A72B-48E3-A3F6-B05AAB96DE7B}" srcOrd="1" destOrd="0" presId="urn:microsoft.com/office/officeart/2005/8/layout/hProcess9"/>
    <dgm:cxn modelId="{BD7F9ED6-8ABA-4296-AA25-CAA831571FC7}" type="presParOf" srcId="{0C2710A0-A72B-48E3-A3F6-B05AAB96DE7B}" destId="{8E574162-B589-4252-8D07-92631F496062}" srcOrd="0" destOrd="0" presId="urn:microsoft.com/office/officeart/2005/8/layout/hProcess9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B5B1FB8-562E-4FD9-84D3-0B19A0584205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BCDFB898-DA79-4D4F-BA28-798E31614409}">
      <dgm:prSet/>
      <dgm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dirty="0" err="1" smtClean="0"/>
            <a:t>আগামী</a:t>
          </a:r>
          <a:r>
            <a:rPr lang="en-US" dirty="0" smtClean="0"/>
            <a:t> </a:t>
          </a:r>
          <a:r>
            <a:rPr lang="en-US" dirty="0" err="1" smtClean="0"/>
            <a:t>দিনের</a:t>
          </a:r>
          <a:r>
            <a:rPr lang="en-US" dirty="0" smtClean="0"/>
            <a:t> </a:t>
          </a:r>
          <a:r>
            <a:rPr lang="en-US" dirty="0" err="1" smtClean="0"/>
            <a:t>পাঠ</a:t>
          </a:r>
          <a:r>
            <a:rPr lang="en-US" dirty="0" smtClean="0"/>
            <a:t> </a:t>
          </a:r>
          <a:r>
            <a:rPr lang="en-US" dirty="0" err="1" smtClean="0"/>
            <a:t>পরিকল্পনা</a:t>
          </a:r>
          <a:endParaRPr lang="en-US" dirty="0"/>
        </a:p>
      </dgm:t>
    </dgm:pt>
    <dgm:pt modelId="{72251F9B-D2BC-4126-84F1-E632B7F4EBCB}" type="parTrans" cxnId="{84577D1B-AD18-44B8-B79E-CB4033E79416}">
      <dgm:prSet/>
      <dgm:spPr/>
      <dgm:t>
        <a:bodyPr/>
        <a:lstStyle/>
        <a:p>
          <a:endParaRPr lang="en-US"/>
        </a:p>
      </dgm:t>
    </dgm:pt>
    <dgm:pt modelId="{58581CC5-3A20-420E-80F0-95B2282A1E21}" type="sibTrans" cxnId="{84577D1B-AD18-44B8-B79E-CB4033E79416}">
      <dgm:prSet/>
      <dgm:spPr/>
      <dgm:t>
        <a:bodyPr/>
        <a:lstStyle/>
        <a:p>
          <a:endParaRPr lang="en-US"/>
        </a:p>
      </dgm:t>
    </dgm:pt>
    <dgm:pt modelId="{CC8B31F7-C1C0-47E7-9A0B-8D522C7C6FF9}" type="pres">
      <dgm:prSet presAssocID="{FB5B1FB8-562E-4FD9-84D3-0B19A05842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F01BF-3747-44A7-A506-C2CA242B0727}" type="pres">
      <dgm:prSet presAssocID="{BCDFB898-DA79-4D4F-BA28-798E31614409}" presName="linNode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7CDC5560-4EED-4E5E-A8CF-3CDF9659104B}" type="pres">
      <dgm:prSet presAssocID="{BCDFB898-DA79-4D4F-BA28-798E31614409}" presName="parentText" presStyleLbl="node1" presStyleIdx="0" presStyleCnt="1" custScaleX="1313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577D1B-AD18-44B8-B79E-CB4033E79416}" srcId="{FB5B1FB8-562E-4FD9-84D3-0B19A0584205}" destId="{BCDFB898-DA79-4D4F-BA28-798E31614409}" srcOrd="0" destOrd="0" parTransId="{72251F9B-D2BC-4126-84F1-E632B7F4EBCB}" sibTransId="{58581CC5-3A20-420E-80F0-95B2282A1E21}"/>
    <dgm:cxn modelId="{334E4E29-315E-4730-AE07-F6005419C93B}" type="presOf" srcId="{BCDFB898-DA79-4D4F-BA28-798E31614409}" destId="{7CDC5560-4EED-4E5E-A8CF-3CDF9659104B}" srcOrd="0" destOrd="0" presId="urn:microsoft.com/office/officeart/2005/8/layout/vList5"/>
    <dgm:cxn modelId="{624203BD-84C6-494A-A2CC-BA89B6AC8F27}" type="presOf" srcId="{FB5B1FB8-562E-4FD9-84D3-0B19A0584205}" destId="{CC8B31F7-C1C0-47E7-9A0B-8D522C7C6FF9}" srcOrd="0" destOrd="0" presId="urn:microsoft.com/office/officeart/2005/8/layout/vList5"/>
    <dgm:cxn modelId="{4DB839AC-4963-4419-8D01-63E5F228FA7D}" type="presParOf" srcId="{CC8B31F7-C1C0-47E7-9A0B-8D522C7C6FF9}" destId="{F1EF01BF-3747-44A7-A506-C2CA242B0727}" srcOrd="0" destOrd="0" presId="urn:microsoft.com/office/officeart/2005/8/layout/vList5"/>
    <dgm:cxn modelId="{9224E23C-2F45-4471-A798-692983779A4D}" type="presParOf" srcId="{F1EF01BF-3747-44A7-A506-C2CA242B0727}" destId="{7CDC5560-4EED-4E5E-A8CF-3CDF9659104B}" srcOrd="0" destOrd="0" presId="urn:microsoft.com/office/officeart/2005/8/layout/vList5"/>
  </dgm:cxnLst>
  <dgm:bg>
    <a:solidFill>
      <a:srgbClr val="FFCCFF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870E432-8A96-4607-A8BA-28216A67B457}" type="doc">
      <dgm:prSet loTypeId="urn:microsoft.com/office/officeart/2005/8/layout/target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B67557-7EA4-45F8-B4D3-75F20BE5CF5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l" rtl="0"/>
          <a:r>
            <a:rPr lang="en-US" sz="4800" dirty="0" err="1" smtClean="0"/>
            <a:t>নব্যপ্রস্তর</a:t>
          </a:r>
          <a:r>
            <a:rPr lang="en-US" sz="4800" dirty="0" smtClean="0"/>
            <a:t> </a:t>
          </a:r>
          <a:r>
            <a:rPr lang="en-US" sz="4800" dirty="0" err="1" smtClean="0"/>
            <a:t>যুগ</a:t>
          </a:r>
          <a:r>
            <a:rPr lang="en-US" sz="4800" dirty="0" smtClean="0"/>
            <a:t> </a:t>
          </a:r>
          <a:r>
            <a:rPr lang="en-US" sz="4800" dirty="0" err="1" smtClean="0"/>
            <a:t>কী</a:t>
          </a:r>
          <a:r>
            <a:rPr lang="en-US" sz="4800" dirty="0" smtClean="0"/>
            <a:t>?</a:t>
          </a:r>
          <a:endParaRPr lang="en-US" sz="4800" dirty="0"/>
        </a:p>
      </dgm:t>
    </dgm:pt>
    <dgm:pt modelId="{E143E825-91CB-40B1-A769-8737F0EB91F3}" type="parTrans" cxnId="{BD1B337C-376B-4CE3-9795-CD537F26DF12}">
      <dgm:prSet/>
      <dgm:spPr/>
      <dgm:t>
        <a:bodyPr/>
        <a:lstStyle/>
        <a:p>
          <a:pPr algn="l"/>
          <a:endParaRPr lang="en-US" sz="1800"/>
        </a:p>
      </dgm:t>
    </dgm:pt>
    <dgm:pt modelId="{537FD559-5260-4911-9BB9-346C3E58A9F1}" type="sibTrans" cxnId="{BD1B337C-376B-4CE3-9795-CD537F26DF12}">
      <dgm:prSet/>
      <dgm:spPr/>
      <dgm:t>
        <a:bodyPr/>
        <a:lstStyle/>
        <a:p>
          <a:pPr algn="l"/>
          <a:endParaRPr lang="en-US" sz="1800"/>
        </a:p>
      </dgm:t>
    </dgm:pt>
    <dgm:pt modelId="{E4AA4DA2-996D-4B4D-B3EA-5E6086A5E78D}">
      <dgm:prSet custT="1"/>
      <dgm:spPr>
        <a:noFill/>
      </dgm:spPr>
      <dgm:t>
        <a:bodyPr/>
        <a:lstStyle/>
        <a:p>
          <a:pPr algn="l" rtl="0"/>
          <a:r>
            <a:rPr lang="en-US" sz="3200" dirty="0" err="1" smtClean="0"/>
            <a:t>সমাজ</a:t>
          </a:r>
          <a:r>
            <a:rPr lang="en-US" sz="3200" dirty="0" smtClean="0"/>
            <a:t> ও </a:t>
          </a:r>
          <a:r>
            <a:rPr lang="en-US" sz="3200" dirty="0" err="1" smtClean="0"/>
            <a:t>সভ্যতার</a:t>
          </a:r>
          <a:r>
            <a:rPr lang="en-US" sz="3200" dirty="0" smtClean="0"/>
            <a:t> </a:t>
          </a:r>
          <a:r>
            <a:rPr lang="en-US" sz="3200" dirty="0" err="1" smtClean="0"/>
            <a:t>বিকাশে</a:t>
          </a:r>
          <a:r>
            <a:rPr lang="en-US" sz="3200" dirty="0" smtClean="0"/>
            <a:t> </a:t>
          </a:r>
          <a:r>
            <a:rPr lang="en-US" sz="3200" dirty="0" err="1" smtClean="0"/>
            <a:t>নব্যপ্রস্তর</a:t>
          </a:r>
          <a:r>
            <a:rPr lang="en-US" sz="3200" dirty="0" smtClean="0"/>
            <a:t> </a:t>
          </a:r>
          <a:r>
            <a:rPr lang="en-US" sz="3200" dirty="0" err="1" smtClean="0"/>
            <a:t>যুগের</a:t>
          </a:r>
          <a:r>
            <a:rPr lang="en-US" sz="3200" dirty="0" smtClean="0"/>
            <a:t> </a:t>
          </a:r>
          <a:r>
            <a:rPr lang="en-US" sz="3200" dirty="0" err="1" smtClean="0"/>
            <a:t>অবদান</a:t>
          </a:r>
          <a:r>
            <a:rPr lang="en-US" sz="3200" dirty="0" smtClean="0"/>
            <a:t> </a:t>
          </a:r>
          <a:endParaRPr lang="en-US" sz="3200" dirty="0"/>
        </a:p>
      </dgm:t>
    </dgm:pt>
    <dgm:pt modelId="{BC665EFD-C31A-4B56-8352-5F2636FA6C0F}" type="parTrans" cxnId="{45AAFF15-C10A-4964-B112-B0C038BDD497}">
      <dgm:prSet/>
      <dgm:spPr/>
      <dgm:t>
        <a:bodyPr/>
        <a:lstStyle/>
        <a:p>
          <a:pPr algn="l"/>
          <a:endParaRPr lang="en-US" sz="1800"/>
        </a:p>
      </dgm:t>
    </dgm:pt>
    <dgm:pt modelId="{8A85E44D-051F-46CB-B9F4-554085FAA85D}" type="sibTrans" cxnId="{45AAFF15-C10A-4964-B112-B0C038BDD497}">
      <dgm:prSet/>
      <dgm:spPr/>
      <dgm:t>
        <a:bodyPr/>
        <a:lstStyle/>
        <a:p>
          <a:pPr algn="l"/>
          <a:endParaRPr lang="en-US" sz="1800"/>
        </a:p>
      </dgm:t>
    </dgm:pt>
    <dgm:pt modelId="{7841B91D-C8BE-4580-BF31-50D48D87BE69}" type="pres">
      <dgm:prSet presAssocID="{1870E432-8A96-4607-A8BA-28216A67B4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96367-1724-4F23-8D1B-0BE118B8B63A}" type="pres">
      <dgm:prSet presAssocID="{63B67557-7EA4-45F8-B4D3-75F20BE5CF55}" presName="circle1" presStyleLbl="node1" presStyleIdx="0" presStyleCnt="2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</dgm:pt>
    <dgm:pt modelId="{9EAD83E5-8C9E-4BE9-B7DE-FF46973BA9B3}" type="pres">
      <dgm:prSet presAssocID="{63B67557-7EA4-45F8-B4D3-75F20BE5CF55}" presName="space" presStyleCnt="0"/>
      <dgm:spPr/>
    </dgm:pt>
    <dgm:pt modelId="{483B88E0-39F8-46DC-A2E3-D74EE4F9606C}" type="pres">
      <dgm:prSet presAssocID="{63B67557-7EA4-45F8-B4D3-75F20BE5CF55}" presName="rect1" presStyleLbl="alignAcc1" presStyleIdx="0" presStyleCnt="2" custLinFactNeighborY="-678"/>
      <dgm:spPr/>
      <dgm:t>
        <a:bodyPr/>
        <a:lstStyle/>
        <a:p>
          <a:endParaRPr lang="en-US"/>
        </a:p>
      </dgm:t>
    </dgm:pt>
    <dgm:pt modelId="{3DABA47C-DC94-4E17-8BFC-CAB657A2801F}" type="pres">
      <dgm:prSet presAssocID="{E4AA4DA2-996D-4B4D-B3EA-5E6086A5E78D}" presName="vertSpace2" presStyleLbl="node1" presStyleIdx="0" presStyleCnt="2"/>
      <dgm:spPr/>
    </dgm:pt>
    <dgm:pt modelId="{4D0A8E01-2C20-41A8-9F17-91266782E7CB}" type="pres">
      <dgm:prSet presAssocID="{E4AA4DA2-996D-4B4D-B3EA-5E6086A5E78D}" presName="circle2" presStyleLbl="node1" presStyleIdx="1" presStyleCnt="2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</dgm:pt>
    <dgm:pt modelId="{F21A1472-AF25-42C2-AA0D-2AF84EFAA4E3}" type="pres">
      <dgm:prSet presAssocID="{E4AA4DA2-996D-4B4D-B3EA-5E6086A5E78D}" presName="rect2" presStyleLbl="alignAcc1" presStyleIdx="1" presStyleCnt="2"/>
      <dgm:spPr/>
      <dgm:t>
        <a:bodyPr/>
        <a:lstStyle/>
        <a:p>
          <a:endParaRPr lang="en-US"/>
        </a:p>
      </dgm:t>
    </dgm:pt>
    <dgm:pt modelId="{6613B444-C50D-4B4D-A651-A14498A588F5}" type="pres">
      <dgm:prSet presAssocID="{63B67557-7EA4-45F8-B4D3-75F20BE5CF55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25032A-DAC6-4A64-ACE2-E2EA69F07A57}" type="pres">
      <dgm:prSet presAssocID="{E4AA4DA2-996D-4B4D-B3EA-5E6086A5E78D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0D297B-2489-4746-86E8-CF2F626A6559}" type="presOf" srcId="{1870E432-8A96-4607-A8BA-28216A67B457}" destId="{7841B91D-C8BE-4580-BF31-50D48D87BE69}" srcOrd="0" destOrd="0" presId="urn:microsoft.com/office/officeart/2005/8/layout/target3"/>
    <dgm:cxn modelId="{BD1B337C-376B-4CE3-9795-CD537F26DF12}" srcId="{1870E432-8A96-4607-A8BA-28216A67B457}" destId="{63B67557-7EA4-45F8-B4D3-75F20BE5CF55}" srcOrd="0" destOrd="0" parTransId="{E143E825-91CB-40B1-A769-8737F0EB91F3}" sibTransId="{537FD559-5260-4911-9BB9-346C3E58A9F1}"/>
    <dgm:cxn modelId="{804BD9FC-64AA-4CE0-8A15-F28C03E0B758}" type="presOf" srcId="{63B67557-7EA4-45F8-B4D3-75F20BE5CF55}" destId="{6613B444-C50D-4B4D-A651-A14498A588F5}" srcOrd="1" destOrd="0" presId="urn:microsoft.com/office/officeart/2005/8/layout/target3"/>
    <dgm:cxn modelId="{7DED23FD-DB90-4D8F-BA52-9F31B6BC3647}" type="presOf" srcId="{E4AA4DA2-996D-4B4D-B3EA-5E6086A5E78D}" destId="{6925032A-DAC6-4A64-ACE2-E2EA69F07A57}" srcOrd="1" destOrd="0" presId="urn:microsoft.com/office/officeart/2005/8/layout/target3"/>
    <dgm:cxn modelId="{41C35B5D-839B-4CF1-916C-8BCFB257E3DF}" type="presOf" srcId="{E4AA4DA2-996D-4B4D-B3EA-5E6086A5E78D}" destId="{F21A1472-AF25-42C2-AA0D-2AF84EFAA4E3}" srcOrd="0" destOrd="0" presId="urn:microsoft.com/office/officeart/2005/8/layout/target3"/>
    <dgm:cxn modelId="{02B05780-729C-40E1-B14F-AFAE0D1727FB}" type="presOf" srcId="{63B67557-7EA4-45F8-B4D3-75F20BE5CF55}" destId="{483B88E0-39F8-46DC-A2E3-D74EE4F9606C}" srcOrd="0" destOrd="0" presId="urn:microsoft.com/office/officeart/2005/8/layout/target3"/>
    <dgm:cxn modelId="{45AAFF15-C10A-4964-B112-B0C038BDD497}" srcId="{1870E432-8A96-4607-A8BA-28216A67B457}" destId="{E4AA4DA2-996D-4B4D-B3EA-5E6086A5E78D}" srcOrd="1" destOrd="0" parTransId="{BC665EFD-C31A-4B56-8352-5F2636FA6C0F}" sibTransId="{8A85E44D-051F-46CB-B9F4-554085FAA85D}"/>
    <dgm:cxn modelId="{1748F8CD-7814-4E6E-8983-F6469784E335}" type="presParOf" srcId="{7841B91D-C8BE-4580-BF31-50D48D87BE69}" destId="{08796367-1724-4F23-8D1B-0BE118B8B63A}" srcOrd="0" destOrd="0" presId="urn:microsoft.com/office/officeart/2005/8/layout/target3"/>
    <dgm:cxn modelId="{7C130418-1361-4821-AF98-C16D56CE944A}" type="presParOf" srcId="{7841B91D-C8BE-4580-BF31-50D48D87BE69}" destId="{9EAD83E5-8C9E-4BE9-B7DE-FF46973BA9B3}" srcOrd="1" destOrd="0" presId="urn:microsoft.com/office/officeart/2005/8/layout/target3"/>
    <dgm:cxn modelId="{9EB7E3C6-E83E-41A0-B5F9-F0E7B566A416}" type="presParOf" srcId="{7841B91D-C8BE-4580-BF31-50D48D87BE69}" destId="{483B88E0-39F8-46DC-A2E3-D74EE4F9606C}" srcOrd="2" destOrd="0" presId="urn:microsoft.com/office/officeart/2005/8/layout/target3"/>
    <dgm:cxn modelId="{9C8824CB-0A9C-4A22-BE01-036B95B15238}" type="presParOf" srcId="{7841B91D-C8BE-4580-BF31-50D48D87BE69}" destId="{3DABA47C-DC94-4E17-8BFC-CAB657A2801F}" srcOrd="3" destOrd="0" presId="urn:microsoft.com/office/officeart/2005/8/layout/target3"/>
    <dgm:cxn modelId="{CF0047C3-3D34-4AC8-8636-85292B71FBAC}" type="presParOf" srcId="{7841B91D-C8BE-4580-BF31-50D48D87BE69}" destId="{4D0A8E01-2C20-41A8-9F17-91266782E7CB}" srcOrd="4" destOrd="0" presId="urn:microsoft.com/office/officeart/2005/8/layout/target3"/>
    <dgm:cxn modelId="{6B779FB8-5EE1-4F47-A66A-008466CAB3C0}" type="presParOf" srcId="{7841B91D-C8BE-4580-BF31-50D48D87BE69}" destId="{F21A1472-AF25-42C2-AA0D-2AF84EFAA4E3}" srcOrd="5" destOrd="0" presId="urn:microsoft.com/office/officeart/2005/8/layout/target3"/>
    <dgm:cxn modelId="{7C05126A-C90E-4517-BA01-ED504A42B35B}" type="presParOf" srcId="{7841B91D-C8BE-4580-BF31-50D48D87BE69}" destId="{6613B444-C50D-4B4D-A651-A14498A588F5}" srcOrd="6" destOrd="0" presId="urn:microsoft.com/office/officeart/2005/8/layout/target3"/>
    <dgm:cxn modelId="{FC1F362A-5927-4F08-AE46-F4183D7412C3}" type="presParOf" srcId="{7841B91D-C8BE-4580-BF31-50D48D87BE69}" destId="{6925032A-DAC6-4A64-ACE2-E2EA69F07A57}" srcOrd="7" destOrd="0" presId="urn:microsoft.com/office/officeart/2005/8/layout/target3"/>
  </dgm:cxnLst>
  <dgm:bg>
    <a:blipFill>
      <a:blip xmlns:r="http://schemas.openxmlformats.org/officeDocument/2006/relationships" r:embed="rId4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802FE-8FC3-4B89-BD80-EBB075D423A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2E9E77B-EBC3-4D7F-8028-77E8B475956A}">
      <dgm:prSet/>
      <dgm:spPr/>
      <dgm:t>
        <a:bodyPr/>
        <a:lstStyle/>
        <a:p>
          <a:pPr rtl="0"/>
          <a:r>
            <a:rPr lang="bn-IN" smtClean="0"/>
            <a:t>মোঃ এনামুল হক</a:t>
          </a:r>
          <a:endParaRPr lang="en-US"/>
        </a:p>
      </dgm:t>
    </dgm:pt>
    <dgm:pt modelId="{B5E27964-3589-49AB-A09D-F6CC84AB21F3}" type="parTrans" cxnId="{868F337A-85EE-45E7-9EBC-AB96B0173C8C}">
      <dgm:prSet/>
      <dgm:spPr/>
      <dgm:t>
        <a:bodyPr/>
        <a:lstStyle/>
        <a:p>
          <a:endParaRPr lang="en-US"/>
        </a:p>
      </dgm:t>
    </dgm:pt>
    <dgm:pt modelId="{2AEE0F7E-7767-4662-8531-BE29F53538BF}" type="sibTrans" cxnId="{868F337A-85EE-45E7-9EBC-AB96B0173C8C}">
      <dgm:prSet/>
      <dgm:spPr/>
      <dgm:t>
        <a:bodyPr/>
        <a:lstStyle/>
        <a:p>
          <a:endParaRPr lang="en-US"/>
        </a:p>
      </dgm:t>
    </dgm:pt>
    <dgm:pt modelId="{E4920ED1-46B0-4AD8-9423-5F07EC587184}">
      <dgm:prSet/>
      <dgm:spPr/>
      <dgm:t>
        <a:bodyPr/>
        <a:lstStyle/>
        <a:p>
          <a:pPr rtl="0"/>
          <a:r>
            <a:rPr lang="bn-IN" smtClean="0"/>
            <a:t>প্রভাষক সমাজবিজ্ঞান</a:t>
          </a:r>
          <a:endParaRPr lang="en-US"/>
        </a:p>
      </dgm:t>
    </dgm:pt>
    <dgm:pt modelId="{8A0B654E-E832-4732-A0CC-2EE199D2FA55}" type="parTrans" cxnId="{9150FDD4-877B-4B8E-A6A6-B951F6E32A70}">
      <dgm:prSet/>
      <dgm:spPr/>
      <dgm:t>
        <a:bodyPr/>
        <a:lstStyle/>
        <a:p>
          <a:endParaRPr lang="en-US"/>
        </a:p>
      </dgm:t>
    </dgm:pt>
    <dgm:pt modelId="{AB4075D5-363A-42EE-B57A-4D2BCFD67A47}" type="sibTrans" cxnId="{9150FDD4-877B-4B8E-A6A6-B951F6E32A70}">
      <dgm:prSet/>
      <dgm:spPr/>
      <dgm:t>
        <a:bodyPr/>
        <a:lstStyle/>
        <a:p>
          <a:endParaRPr lang="en-US"/>
        </a:p>
      </dgm:t>
    </dgm:pt>
    <dgm:pt modelId="{70876540-E1F6-48A2-9FAA-90295DC960E9}">
      <dgm:prSet/>
      <dgm:spPr/>
      <dgm:t>
        <a:bodyPr/>
        <a:lstStyle/>
        <a:p>
          <a:pPr rtl="0"/>
          <a:r>
            <a:rPr lang="bn-IN" smtClean="0"/>
            <a:t>কাকনহাট কলেজ,রাজশাহী।</a:t>
          </a:r>
          <a:endParaRPr lang="en-US"/>
        </a:p>
      </dgm:t>
    </dgm:pt>
    <dgm:pt modelId="{B6C32EB3-14FF-49A4-9602-8477CD24948B}" type="parTrans" cxnId="{9687722D-7C5A-4FAC-B82F-80D676DBB637}">
      <dgm:prSet/>
      <dgm:spPr/>
      <dgm:t>
        <a:bodyPr/>
        <a:lstStyle/>
        <a:p>
          <a:endParaRPr lang="en-US"/>
        </a:p>
      </dgm:t>
    </dgm:pt>
    <dgm:pt modelId="{5DB29BB1-E4A5-451A-9457-AACC8A76FCE0}" type="sibTrans" cxnId="{9687722D-7C5A-4FAC-B82F-80D676DBB637}">
      <dgm:prSet/>
      <dgm:spPr/>
      <dgm:t>
        <a:bodyPr/>
        <a:lstStyle/>
        <a:p>
          <a:endParaRPr lang="en-US"/>
        </a:p>
      </dgm:t>
    </dgm:pt>
    <dgm:pt modelId="{CF347275-7C41-4E6D-A8BA-0354EDC6F490}">
      <dgm:prSet/>
      <dgm:spPr/>
      <dgm:t>
        <a:bodyPr/>
        <a:lstStyle/>
        <a:p>
          <a:pPr rtl="0"/>
          <a:r>
            <a:rPr lang="bn-IN" smtClean="0"/>
            <a:t>মোবাইলঃ০১৭১৫০৪১৭৯৭</a:t>
          </a:r>
          <a:endParaRPr lang="en-US"/>
        </a:p>
      </dgm:t>
    </dgm:pt>
    <dgm:pt modelId="{5C6AC306-9113-451F-B92F-3F71A6ED7F7E}" type="parTrans" cxnId="{57C55210-07E5-49D6-BC35-5E4796B1256B}">
      <dgm:prSet/>
      <dgm:spPr/>
      <dgm:t>
        <a:bodyPr/>
        <a:lstStyle/>
        <a:p>
          <a:endParaRPr lang="en-US"/>
        </a:p>
      </dgm:t>
    </dgm:pt>
    <dgm:pt modelId="{624E0F89-345A-429C-A8C7-9E671604943C}" type="sibTrans" cxnId="{57C55210-07E5-49D6-BC35-5E4796B1256B}">
      <dgm:prSet/>
      <dgm:spPr/>
      <dgm:t>
        <a:bodyPr/>
        <a:lstStyle/>
        <a:p>
          <a:endParaRPr lang="en-US"/>
        </a:p>
      </dgm:t>
    </dgm:pt>
    <dgm:pt modelId="{559DEADE-71F3-4B9A-AD67-C1F204668FF2}" type="pres">
      <dgm:prSet presAssocID="{D23802FE-8FC3-4B89-BD80-EBB075D423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7DF786-770A-4A48-AFD6-431C6B3347CE}" type="pres">
      <dgm:prSet presAssocID="{82E9E77B-EBC3-4D7F-8028-77E8B475956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21849-3250-49AC-9293-598EC42F1674}" type="pres">
      <dgm:prSet presAssocID="{2AEE0F7E-7767-4662-8531-BE29F53538BF}" presName="spacer" presStyleCnt="0"/>
      <dgm:spPr/>
      <dgm:t>
        <a:bodyPr/>
        <a:lstStyle/>
        <a:p>
          <a:endParaRPr lang="en-US"/>
        </a:p>
      </dgm:t>
    </dgm:pt>
    <dgm:pt modelId="{C8BA89EB-3F16-43B7-B14F-CFB9FA6145A6}" type="pres">
      <dgm:prSet presAssocID="{E4920ED1-46B0-4AD8-9423-5F07EC58718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5FFA7-9303-40D0-AE3F-2326649C2A8F}" type="pres">
      <dgm:prSet presAssocID="{AB4075D5-363A-42EE-B57A-4D2BCFD67A47}" presName="spacer" presStyleCnt="0"/>
      <dgm:spPr/>
      <dgm:t>
        <a:bodyPr/>
        <a:lstStyle/>
        <a:p>
          <a:endParaRPr lang="en-US"/>
        </a:p>
      </dgm:t>
    </dgm:pt>
    <dgm:pt modelId="{56895A45-5422-4AFF-A149-603EBDB2A8FE}" type="pres">
      <dgm:prSet presAssocID="{70876540-E1F6-48A2-9FAA-90295DC960E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36EC14-E06E-45DF-A330-EB176DC9DA23}" type="pres">
      <dgm:prSet presAssocID="{5DB29BB1-E4A5-451A-9457-AACC8A76FCE0}" presName="spacer" presStyleCnt="0"/>
      <dgm:spPr/>
      <dgm:t>
        <a:bodyPr/>
        <a:lstStyle/>
        <a:p>
          <a:endParaRPr lang="en-US"/>
        </a:p>
      </dgm:t>
    </dgm:pt>
    <dgm:pt modelId="{37090AEE-F508-40A7-98D1-3413C2839BCB}" type="pres">
      <dgm:prSet presAssocID="{CF347275-7C41-4E6D-A8BA-0354EDC6F4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F337A-85EE-45E7-9EBC-AB96B0173C8C}" srcId="{D23802FE-8FC3-4B89-BD80-EBB075D423A5}" destId="{82E9E77B-EBC3-4D7F-8028-77E8B475956A}" srcOrd="0" destOrd="0" parTransId="{B5E27964-3589-49AB-A09D-F6CC84AB21F3}" sibTransId="{2AEE0F7E-7767-4662-8531-BE29F53538BF}"/>
    <dgm:cxn modelId="{187BA315-A943-4C9B-B8D1-5CAA48F12593}" type="presOf" srcId="{E4920ED1-46B0-4AD8-9423-5F07EC587184}" destId="{C8BA89EB-3F16-43B7-B14F-CFB9FA6145A6}" srcOrd="0" destOrd="0" presId="urn:microsoft.com/office/officeart/2005/8/layout/vList2"/>
    <dgm:cxn modelId="{57C55210-07E5-49D6-BC35-5E4796B1256B}" srcId="{D23802FE-8FC3-4B89-BD80-EBB075D423A5}" destId="{CF347275-7C41-4E6D-A8BA-0354EDC6F490}" srcOrd="3" destOrd="0" parTransId="{5C6AC306-9113-451F-B92F-3F71A6ED7F7E}" sibTransId="{624E0F89-345A-429C-A8C7-9E671604943C}"/>
    <dgm:cxn modelId="{3901EE43-A0C8-4A3A-AF5F-927C269F7D30}" type="presOf" srcId="{D23802FE-8FC3-4B89-BD80-EBB075D423A5}" destId="{559DEADE-71F3-4B9A-AD67-C1F204668FF2}" srcOrd="0" destOrd="0" presId="urn:microsoft.com/office/officeart/2005/8/layout/vList2"/>
    <dgm:cxn modelId="{87640951-4DE8-46A1-B3EC-05435E9B088F}" type="presOf" srcId="{CF347275-7C41-4E6D-A8BA-0354EDC6F490}" destId="{37090AEE-F508-40A7-98D1-3413C2839BCB}" srcOrd="0" destOrd="0" presId="urn:microsoft.com/office/officeart/2005/8/layout/vList2"/>
    <dgm:cxn modelId="{19B2E50B-9F44-45CF-B6BE-AF9D4A7958FF}" type="presOf" srcId="{70876540-E1F6-48A2-9FAA-90295DC960E9}" destId="{56895A45-5422-4AFF-A149-603EBDB2A8FE}" srcOrd="0" destOrd="0" presId="urn:microsoft.com/office/officeart/2005/8/layout/vList2"/>
    <dgm:cxn modelId="{9150FDD4-877B-4B8E-A6A6-B951F6E32A70}" srcId="{D23802FE-8FC3-4B89-BD80-EBB075D423A5}" destId="{E4920ED1-46B0-4AD8-9423-5F07EC587184}" srcOrd="1" destOrd="0" parTransId="{8A0B654E-E832-4732-A0CC-2EE199D2FA55}" sibTransId="{AB4075D5-363A-42EE-B57A-4D2BCFD67A47}"/>
    <dgm:cxn modelId="{9687722D-7C5A-4FAC-B82F-80D676DBB637}" srcId="{D23802FE-8FC3-4B89-BD80-EBB075D423A5}" destId="{70876540-E1F6-48A2-9FAA-90295DC960E9}" srcOrd="2" destOrd="0" parTransId="{B6C32EB3-14FF-49A4-9602-8477CD24948B}" sibTransId="{5DB29BB1-E4A5-451A-9457-AACC8A76FCE0}"/>
    <dgm:cxn modelId="{24E253DC-B57E-4084-8CBC-569AAFAB9005}" type="presOf" srcId="{82E9E77B-EBC3-4D7F-8028-77E8B475956A}" destId="{FB7DF786-770A-4A48-AFD6-431C6B3347CE}" srcOrd="0" destOrd="0" presId="urn:microsoft.com/office/officeart/2005/8/layout/vList2"/>
    <dgm:cxn modelId="{0D655946-0054-479B-920E-46F7307BDED7}" type="presParOf" srcId="{559DEADE-71F3-4B9A-AD67-C1F204668FF2}" destId="{FB7DF786-770A-4A48-AFD6-431C6B3347CE}" srcOrd="0" destOrd="0" presId="urn:microsoft.com/office/officeart/2005/8/layout/vList2"/>
    <dgm:cxn modelId="{DA2E0BBF-068E-4A9D-80BA-51347B70842D}" type="presParOf" srcId="{559DEADE-71F3-4B9A-AD67-C1F204668FF2}" destId="{0CD21849-3250-49AC-9293-598EC42F1674}" srcOrd="1" destOrd="0" presId="urn:microsoft.com/office/officeart/2005/8/layout/vList2"/>
    <dgm:cxn modelId="{82B597A9-BCD8-4DFC-B6DD-E2850907E8E5}" type="presParOf" srcId="{559DEADE-71F3-4B9A-AD67-C1F204668FF2}" destId="{C8BA89EB-3F16-43B7-B14F-CFB9FA6145A6}" srcOrd="2" destOrd="0" presId="urn:microsoft.com/office/officeart/2005/8/layout/vList2"/>
    <dgm:cxn modelId="{BC83E77D-8DFA-4C5B-86CB-29C0A63A84F2}" type="presParOf" srcId="{559DEADE-71F3-4B9A-AD67-C1F204668FF2}" destId="{B2A5FFA7-9303-40D0-AE3F-2326649C2A8F}" srcOrd="3" destOrd="0" presId="urn:microsoft.com/office/officeart/2005/8/layout/vList2"/>
    <dgm:cxn modelId="{598FB3B8-D8C2-4CD5-87D7-4F2EBCE3B54F}" type="presParOf" srcId="{559DEADE-71F3-4B9A-AD67-C1F204668FF2}" destId="{56895A45-5422-4AFF-A149-603EBDB2A8FE}" srcOrd="4" destOrd="0" presId="urn:microsoft.com/office/officeart/2005/8/layout/vList2"/>
    <dgm:cxn modelId="{FA1B3E63-2361-4637-B6BB-2938EE96411C}" type="presParOf" srcId="{559DEADE-71F3-4B9A-AD67-C1F204668FF2}" destId="{D236EC14-E06E-45DF-A330-EB176DC9DA23}" srcOrd="5" destOrd="0" presId="urn:microsoft.com/office/officeart/2005/8/layout/vList2"/>
    <dgm:cxn modelId="{2294EC41-0E0A-4684-B4DB-E92A40CF8AED}" type="presParOf" srcId="{559DEADE-71F3-4B9A-AD67-C1F204668FF2}" destId="{37090AEE-F508-40A7-98D1-3413C2839B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814BC-7B78-4821-B1A4-1F806BBA0F40}" type="doc">
      <dgm:prSet loTypeId="urn:microsoft.com/office/officeart/2005/8/layout/hProcess9" loCatId="process" qsTypeId="urn:microsoft.com/office/officeart/2005/8/quickstyle/3d3" qsCatId="3D" csTypeId="urn:microsoft.com/office/officeart/2005/8/colors/colorful4" csCatId="colorful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03362E33-FD72-4967-A27E-3B15EFAF1503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rgbClr val="FF66FF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800" dirty="0" err="1" smtClean="0">
              <a:solidFill>
                <a:schemeClr val="bg1"/>
              </a:solidFill>
            </a:rPr>
            <a:t>পরিচিতি</a:t>
          </a:r>
          <a:endParaRPr lang="en-US" sz="4800" dirty="0">
            <a:solidFill>
              <a:schemeClr val="bg1"/>
            </a:solidFill>
          </a:endParaRPr>
        </a:p>
      </dgm:t>
    </dgm:pt>
    <dgm:pt modelId="{9C5BCCB8-401E-45A8-915D-19641A10E02C}" type="parTrans" cxnId="{771896E3-B057-415A-BAFA-E753BAAADB7A}">
      <dgm:prSet/>
      <dgm:spPr/>
      <dgm:t>
        <a:bodyPr/>
        <a:lstStyle/>
        <a:p>
          <a:endParaRPr lang="en-US"/>
        </a:p>
      </dgm:t>
    </dgm:pt>
    <dgm:pt modelId="{04BF4B39-3320-4DB5-979E-A57550A01F62}" type="sibTrans" cxnId="{771896E3-B057-415A-BAFA-E753BAAADB7A}">
      <dgm:prSet/>
      <dgm:spPr/>
      <dgm:t>
        <a:bodyPr/>
        <a:lstStyle/>
        <a:p>
          <a:endParaRPr lang="en-US"/>
        </a:p>
      </dgm:t>
    </dgm:pt>
    <dgm:pt modelId="{F6475DFE-4769-47FB-B1BA-01F1B044BD92}" type="pres">
      <dgm:prSet presAssocID="{B85814BC-7B78-4821-B1A4-1F806BBA0F4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6C42A0-6A01-444F-A2CE-3D941C59E444}" type="pres">
      <dgm:prSet presAssocID="{B85814BC-7B78-4821-B1A4-1F806BBA0F40}" presName="arrow" presStyleLbl="bgShp" presStyleIdx="0" presStyleCn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FF5AEC24-FA1A-4231-B75E-7173A2BC0A4E}" type="pres">
      <dgm:prSet presAssocID="{B85814BC-7B78-4821-B1A4-1F806BBA0F40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F4068478-EE5D-4889-87FE-BEBCF0BD82E0}" type="pres">
      <dgm:prSet presAssocID="{03362E33-FD72-4967-A27E-3B15EFAF1503}" presName="textNode" presStyleLbl="node1" presStyleIdx="0" presStyleCnt="1" custScaleX="127843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896E3-B057-415A-BAFA-E753BAAADB7A}" srcId="{B85814BC-7B78-4821-B1A4-1F806BBA0F40}" destId="{03362E33-FD72-4967-A27E-3B15EFAF1503}" srcOrd="0" destOrd="0" parTransId="{9C5BCCB8-401E-45A8-915D-19641A10E02C}" sibTransId="{04BF4B39-3320-4DB5-979E-A57550A01F62}"/>
    <dgm:cxn modelId="{96715BB8-AB0F-498E-8B89-C5B1F9A9EACC}" type="presOf" srcId="{B85814BC-7B78-4821-B1A4-1F806BBA0F40}" destId="{F6475DFE-4769-47FB-B1BA-01F1B044BD92}" srcOrd="0" destOrd="0" presId="urn:microsoft.com/office/officeart/2005/8/layout/hProcess9"/>
    <dgm:cxn modelId="{F9D8EE1D-3A20-4D43-8A91-FACB098447AB}" type="presOf" srcId="{03362E33-FD72-4967-A27E-3B15EFAF1503}" destId="{F4068478-EE5D-4889-87FE-BEBCF0BD82E0}" srcOrd="0" destOrd="0" presId="urn:microsoft.com/office/officeart/2005/8/layout/hProcess9"/>
    <dgm:cxn modelId="{10383A67-9020-4A90-922F-40DEC46268B2}" type="presParOf" srcId="{F6475DFE-4769-47FB-B1BA-01F1B044BD92}" destId="{2E6C42A0-6A01-444F-A2CE-3D941C59E444}" srcOrd="0" destOrd="0" presId="urn:microsoft.com/office/officeart/2005/8/layout/hProcess9"/>
    <dgm:cxn modelId="{6E475B01-8031-4F61-B1C6-F4B3B5B9700D}" type="presParOf" srcId="{F6475DFE-4769-47FB-B1BA-01F1B044BD92}" destId="{FF5AEC24-FA1A-4231-B75E-7173A2BC0A4E}" srcOrd="1" destOrd="0" presId="urn:microsoft.com/office/officeart/2005/8/layout/hProcess9"/>
    <dgm:cxn modelId="{DDDC88CB-EF5D-4A04-9B66-6373F9F56BCF}" type="presParOf" srcId="{FF5AEC24-FA1A-4231-B75E-7173A2BC0A4E}" destId="{F4068478-EE5D-4889-87FE-BEBCF0BD82E0}" srcOrd="0" destOrd="0" presId="urn:microsoft.com/office/officeart/2005/8/layout/hProcess9"/>
  </dgm:cxnLst>
  <dgm:bg>
    <a:solidFill>
      <a:srgbClr val="00206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204F1-AC9B-45D9-A127-B386394A1F5D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3CA8C67-4F08-4C87-8FA0-79361310A671}">
      <dgm:prSet custT="1"/>
      <dgm:spPr/>
      <dgm:t>
        <a:bodyPr/>
        <a:lstStyle/>
        <a:p>
          <a:pPr rtl="0"/>
          <a:r>
            <a:rPr lang="en-US" sz="2800" dirty="0" err="1" smtClean="0">
              <a:solidFill>
                <a:srgbClr val="0000CC"/>
              </a:solidFill>
            </a:rPr>
            <a:t>শ্রেণিঃএকাদশ-দ্বাদশ</a:t>
          </a:r>
          <a:endParaRPr lang="en-US" sz="2800" dirty="0">
            <a:solidFill>
              <a:srgbClr val="0000CC"/>
            </a:solidFill>
          </a:endParaRPr>
        </a:p>
      </dgm:t>
    </dgm:pt>
    <dgm:pt modelId="{5C6D6200-98B2-41E5-8B2D-804E0B0F8B0F}" type="parTrans" cxnId="{C6A98B0A-CA67-4E6B-B816-B145309CDC9E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083D8A14-4BD3-4DC1-8424-D58FE9764905}" type="sibTrans" cxnId="{C6A98B0A-CA67-4E6B-B816-B145309CDC9E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706904C5-5253-4448-BF0C-275381D98B0D}">
      <dgm:prSet custT="1"/>
      <dgm:spPr/>
      <dgm:t>
        <a:bodyPr/>
        <a:lstStyle/>
        <a:p>
          <a:pPr rtl="0"/>
          <a:r>
            <a:rPr lang="en-US" sz="2800" dirty="0" err="1" smtClean="0">
              <a:solidFill>
                <a:srgbClr val="0000CC"/>
              </a:solidFill>
            </a:rPr>
            <a:t>বিষয়ঃসমাজবিজ্ঞান</a:t>
          </a:r>
          <a:endParaRPr lang="en-US" sz="2800" dirty="0">
            <a:solidFill>
              <a:srgbClr val="0000CC"/>
            </a:solidFill>
          </a:endParaRPr>
        </a:p>
      </dgm:t>
    </dgm:pt>
    <dgm:pt modelId="{751684DC-7E15-49E3-9F10-411C92FE2483}" type="parTrans" cxnId="{554D3DB9-8B58-47FB-BCF9-D31AF3A83F7F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A1B0BAFA-E2FA-4F33-88BC-11DA80180399}" type="sibTrans" cxnId="{554D3DB9-8B58-47FB-BCF9-D31AF3A83F7F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2104794F-03F5-40D0-AEBC-A439EEFC48ED}">
      <dgm:prSet custT="1"/>
      <dgm:spPr/>
      <dgm:t>
        <a:bodyPr/>
        <a:lstStyle/>
        <a:p>
          <a:pPr rtl="0"/>
          <a:r>
            <a:rPr lang="en-US" sz="2800" dirty="0" err="1" smtClean="0">
              <a:solidFill>
                <a:srgbClr val="0000CC"/>
              </a:solidFill>
            </a:rPr>
            <a:t>তৃতীয়</a:t>
          </a:r>
          <a:r>
            <a:rPr lang="en-US" sz="2800" dirty="0" smtClean="0">
              <a:solidFill>
                <a:srgbClr val="0000CC"/>
              </a:solidFill>
            </a:rPr>
            <a:t> </a:t>
          </a:r>
          <a:r>
            <a:rPr lang="en-US" sz="2800" dirty="0" err="1" smtClean="0">
              <a:solidFill>
                <a:srgbClr val="0000CC"/>
              </a:solidFill>
            </a:rPr>
            <a:t>অধ্যায়ঃ</a:t>
          </a:r>
          <a:r>
            <a:rPr lang="bn-IN" sz="2800" dirty="0" smtClean="0">
              <a:solidFill>
                <a:srgbClr val="0000CC"/>
              </a:solidFill>
            </a:rPr>
            <a:t>প্রত্নতত্ত্বের ভিত্তিতে বাংলাদেশের সমাজ ও সভ্যতা</a:t>
          </a:r>
          <a:endParaRPr lang="en-US" sz="2800" dirty="0">
            <a:solidFill>
              <a:srgbClr val="0000CC"/>
            </a:solidFill>
          </a:endParaRPr>
        </a:p>
      </dgm:t>
    </dgm:pt>
    <dgm:pt modelId="{813552E2-BCCD-4852-9949-5CD461D76EE6}" type="parTrans" cxnId="{3C6ADFF0-FB58-418A-B5D5-C914C499F58F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18B93067-CD72-4423-8CA0-1757F0B73254}" type="sibTrans" cxnId="{3C6ADFF0-FB58-418A-B5D5-C914C499F58F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84EC25A2-AD17-46B7-85CC-E82AFF4F5636}">
      <dgm:prSet custT="1"/>
      <dgm:spPr/>
      <dgm:t>
        <a:bodyPr/>
        <a:lstStyle/>
        <a:p>
          <a:pPr rtl="0"/>
          <a:r>
            <a:rPr lang="en-US" sz="2800" dirty="0" err="1" smtClean="0">
              <a:solidFill>
                <a:srgbClr val="0000CC"/>
              </a:solidFill>
            </a:rPr>
            <a:t>পদ্ধতিঃ</a:t>
          </a:r>
          <a:r>
            <a:rPr lang="bn-BD" sz="2800" dirty="0" smtClean="0">
              <a:solidFill>
                <a:srgbClr val="0000CC"/>
              </a:solidFill>
            </a:rPr>
            <a:t>অনলাইন ক্লাস</a:t>
          </a:r>
          <a:endParaRPr lang="en-US" sz="2800" dirty="0">
            <a:solidFill>
              <a:srgbClr val="0000CC"/>
            </a:solidFill>
          </a:endParaRPr>
        </a:p>
      </dgm:t>
    </dgm:pt>
    <dgm:pt modelId="{015B2DF7-47CC-4F1B-8809-B5FB978545F7}" type="parTrans" cxnId="{4512BEA2-70BA-4CA3-8432-A9949A004FDA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1B7FA167-A14C-4654-8BBA-C91F499C437A}" type="sibTrans" cxnId="{4512BEA2-70BA-4CA3-8432-A9949A004FDA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D70D3DDC-BFAF-4809-B41D-E6D0A6878075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00CC"/>
              </a:solidFill>
            </a:rPr>
            <a:t>সময়ঃ৫৫মিনিট</a:t>
          </a:r>
          <a:endParaRPr lang="en-US" sz="2800" dirty="0">
            <a:solidFill>
              <a:srgbClr val="0000CC"/>
            </a:solidFill>
          </a:endParaRPr>
        </a:p>
      </dgm:t>
    </dgm:pt>
    <dgm:pt modelId="{09433A10-3983-4AC1-9361-3640ADC79583}" type="parTrans" cxnId="{24348FFE-0B2F-4E53-803B-BAF8E8876F25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1D0DED8F-7456-4575-A8BC-0EAF2D0A1FB0}" type="sibTrans" cxnId="{24348FFE-0B2F-4E53-803B-BAF8E8876F25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9F331593-8C42-419A-A9F0-90AFA661EDBB}">
      <dgm:prSet custT="1"/>
      <dgm:spPr/>
      <dgm:t>
        <a:bodyPr/>
        <a:lstStyle/>
        <a:p>
          <a:pPr rtl="0"/>
          <a:r>
            <a:rPr lang="en-US" sz="2800" dirty="0" smtClean="0">
              <a:solidFill>
                <a:srgbClr val="0000CC"/>
              </a:solidFill>
            </a:rPr>
            <a:t>তারিখঃ০৯/০৮/২০২০ইং</a:t>
          </a:r>
          <a:endParaRPr lang="en-US" sz="2800" dirty="0">
            <a:solidFill>
              <a:srgbClr val="0000CC"/>
            </a:solidFill>
          </a:endParaRPr>
        </a:p>
      </dgm:t>
    </dgm:pt>
    <dgm:pt modelId="{31E2DEC0-AC91-4DA4-8F85-1B84A2CFC3AA}" type="parTrans" cxnId="{0CA5226B-A4D4-42BA-AD7B-A30516BDA5B4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8F1113FB-82D2-497C-A4C2-E9D9548469B6}" type="sibTrans" cxnId="{0CA5226B-A4D4-42BA-AD7B-A30516BDA5B4}">
      <dgm:prSet/>
      <dgm:spPr/>
      <dgm:t>
        <a:bodyPr/>
        <a:lstStyle/>
        <a:p>
          <a:endParaRPr lang="en-US" sz="2400">
            <a:solidFill>
              <a:srgbClr val="0000CC"/>
            </a:solidFill>
          </a:endParaRPr>
        </a:p>
      </dgm:t>
    </dgm:pt>
    <dgm:pt modelId="{9D890784-9C2B-4E6D-AB94-DB6C1975EC7B}" type="pres">
      <dgm:prSet presAssocID="{114204F1-AC9B-45D9-A127-B386394A1F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195518-43FE-4A58-ABF1-94D54154DD0B}" type="pres">
      <dgm:prSet presAssocID="{43CA8C67-4F08-4C87-8FA0-79361310A671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9BA15-631C-4762-92B3-055936484539}" type="pres">
      <dgm:prSet presAssocID="{083D8A14-4BD3-4DC1-8424-D58FE9764905}" presName="spacer" presStyleCnt="0"/>
      <dgm:spPr/>
      <dgm:t>
        <a:bodyPr/>
        <a:lstStyle/>
        <a:p>
          <a:endParaRPr lang="en-US"/>
        </a:p>
      </dgm:t>
    </dgm:pt>
    <dgm:pt modelId="{A5EF6D0A-A06F-48CF-960E-F6A734A13CC0}" type="pres">
      <dgm:prSet presAssocID="{706904C5-5253-4448-BF0C-275381D98B0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EBB42-18B2-4BAC-9967-08EAB7AE566C}" type="pres">
      <dgm:prSet presAssocID="{A1B0BAFA-E2FA-4F33-88BC-11DA80180399}" presName="spacer" presStyleCnt="0"/>
      <dgm:spPr/>
      <dgm:t>
        <a:bodyPr/>
        <a:lstStyle/>
        <a:p>
          <a:endParaRPr lang="en-US"/>
        </a:p>
      </dgm:t>
    </dgm:pt>
    <dgm:pt modelId="{EE7EC066-84B8-4540-97C8-1CA288AAB07C}" type="pres">
      <dgm:prSet presAssocID="{2104794F-03F5-40D0-AEBC-A439EEFC48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70E9-9B0A-4CF7-9696-2CB6C0ADADD0}" type="pres">
      <dgm:prSet presAssocID="{18B93067-CD72-4423-8CA0-1757F0B73254}" presName="spacer" presStyleCnt="0"/>
      <dgm:spPr/>
      <dgm:t>
        <a:bodyPr/>
        <a:lstStyle/>
        <a:p>
          <a:endParaRPr lang="en-US"/>
        </a:p>
      </dgm:t>
    </dgm:pt>
    <dgm:pt modelId="{E2C55CA1-FBB7-4800-9C7B-FEF281583089}" type="pres">
      <dgm:prSet presAssocID="{84EC25A2-AD17-46B7-85CC-E82AFF4F563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2DBE2D-1D7C-4898-BA08-95FC48E1503C}" type="pres">
      <dgm:prSet presAssocID="{1B7FA167-A14C-4654-8BBA-C91F499C437A}" presName="spacer" presStyleCnt="0"/>
      <dgm:spPr/>
      <dgm:t>
        <a:bodyPr/>
        <a:lstStyle/>
        <a:p>
          <a:endParaRPr lang="en-US"/>
        </a:p>
      </dgm:t>
    </dgm:pt>
    <dgm:pt modelId="{775E2F38-763D-444B-8C1F-4CED87557DC6}" type="pres">
      <dgm:prSet presAssocID="{D70D3DDC-BFAF-4809-B41D-E6D0A687807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806946-346B-424F-99B5-010504A0B6F5}" type="pres">
      <dgm:prSet presAssocID="{1D0DED8F-7456-4575-A8BC-0EAF2D0A1FB0}" presName="spacer" presStyleCnt="0"/>
      <dgm:spPr/>
      <dgm:t>
        <a:bodyPr/>
        <a:lstStyle/>
        <a:p>
          <a:endParaRPr lang="en-US"/>
        </a:p>
      </dgm:t>
    </dgm:pt>
    <dgm:pt modelId="{1C041165-7387-432D-9E0A-41406D45F1EE}" type="pres">
      <dgm:prSet presAssocID="{9F331593-8C42-419A-A9F0-90AFA661EDB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59E6F-49ED-4606-AC88-7809FD174E17}" type="presOf" srcId="{114204F1-AC9B-45D9-A127-B386394A1F5D}" destId="{9D890784-9C2B-4E6D-AB94-DB6C1975EC7B}" srcOrd="0" destOrd="0" presId="urn:microsoft.com/office/officeart/2005/8/layout/vList2"/>
    <dgm:cxn modelId="{21755734-3B4A-48D3-A541-DF6EEF2A271B}" type="presOf" srcId="{43CA8C67-4F08-4C87-8FA0-79361310A671}" destId="{E2195518-43FE-4A58-ABF1-94D54154DD0B}" srcOrd="0" destOrd="0" presId="urn:microsoft.com/office/officeart/2005/8/layout/vList2"/>
    <dgm:cxn modelId="{8C833E09-E894-4930-B29D-EFB8EEBD0813}" type="presOf" srcId="{9F331593-8C42-419A-A9F0-90AFA661EDBB}" destId="{1C041165-7387-432D-9E0A-41406D45F1EE}" srcOrd="0" destOrd="0" presId="urn:microsoft.com/office/officeart/2005/8/layout/vList2"/>
    <dgm:cxn modelId="{554D344F-B078-4BBB-BC53-6C64886FDF3F}" type="presOf" srcId="{84EC25A2-AD17-46B7-85CC-E82AFF4F5636}" destId="{E2C55CA1-FBB7-4800-9C7B-FEF281583089}" srcOrd="0" destOrd="0" presId="urn:microsoft.com/office/officeart/2005/8/layout/vList2"/>
    <dgm:cxn modelId="{4512BEA2-70BA-4CA3-8432-A9949A004FDA}" srcId="{114204F1-AC9B-45D9-A127-B386394A1F5D}" destId="{84EC25A2-AD17-46B7-85CC-E82AFF4F5636}" srcOrd="3" destOrd="0" parTransId="{015B2DF7-47CC-4F1B-8809-B5FB978545F7}" sibTransId="{1B7FA167-A14C-4654-8BBA-C91F499C437A}"/>
    <dgm:cxn modelId="{0CA5226B-A4D4-42BA-AD7B-A30516BDA5B4}" srcId="{114204F1-AC9B-45D9-A127-B386394A1F5D}" destId="{9F331593-8C42-419A-A9F0-90AFA661EDBB}" srcOrd="5" destOrd="0" parTransId="{31E2DEC0-AC91-4DA4-8F85-1B84A2CFC3AA}" sibTransId="{8F1113FB-82D2-497C-A4C2-E9D9548469B6}"/>
    <dgm:cxn modelId="{3C6ADFF0-FB58-418A-B5D5-C914C499F58F}" srcId="{114204F1-AC9B-45D9-A127-B386394A1F5D}" destId="{2104794F-03F5-40D0-AEBC-A439EEFC48ED}" srcOrd="2" destOrd="0" parTransId="{813552E2-BCCD-4852-9949-5CD461D76EE6}" sibTransId="{18B93067-CD72-4423-8CA0-1757F0B73254}"/>
    <dgm:cxn modelId="{8E1E6C3A-F39B-40B0-848D-5E20D8184DB3}" type="presOf" srcId="{2104794F-03F5-40D0-AEBC-A439EEFC48ED}" destId="{EE7EC066-84B8-4540-97C8-1CA288AAB07C}" srcOrd="0" destOrd="0" presId="urn:microsoft.com/office/officeart/2005/8/layout/vList2"/>
    <dgm:cxn modelId="{C6A98B0A-CA67-4E6B-B816-B145309CDC9E}" srcId="{114204F1-AC9B-45D9-A127-B386394A1F5D}" destId="{43CA8C67-4F08-4C87-8FA0-79361310A671}" srcOrd="0" destOrd="0" parTransId="{5C6D6200-98B2-41E5-8B2D-804E0B0F8B0F}" sibTransId="{083D8A14-4BD3-4DC1-8424-D58FE9764905}"/>
    <dgm:cxn modelId="{B225C5CE-2934-4C32-8A0D-08FE38B81B08}" type="presOf" srcId="{D70D3DDC-BFAF-4809-B41D-E6D0A6878075}" destId="{775E2F38-763D-444B-8C1F-4CED87557DC6}" srcOrd="0" destOrd="0" presId="urn:microsoft.com/office/officeart/2005/8/layout/vList2"/>
    <dgm:cxn modelId="{554D3DB9-8B58-47FB-BCF9-D31AF3A83F7F}" srcId="{114204F1-AC9B-45D9-A127-B386394A1F5D}" destId="{706904C5-5253-4448-BF0C-275381D98B0D}" srcOrd="1" destOrd="0" parTransId="{751684DC-7E15-49E3-9F10-411C92FE2483}" sibTransId="{A1B0BAFA-E2FA-4F33-88BC-11DA80180399}"/>
    <dgm:cxn modelId="{B3066918-8F0E-47BC-9583-8DAB19B01014}" type="presOf" srcId="{706904C5-5253-4448-BF0C-275381D98B0D}" destId="{A5EF6D0A-A06F-48CF-960E-F6A734A13CC0}" srcOrd="0" destOrd="0" presId="urn:microsoft.com/office/officeart/2005/8/layout/vList2"/>
    <dgm:cxn modelId="{24348FFE-0B2F-4E53-803B-BAF8E8876F25}" srcId="{114204F1-AC9B-45D9-A127-B386394A1F5D}" destId="{D70D3DDC-BFAF-4809-B41D-E6D0A6878075}" srcOrd="4" destOrd="0" parTransId="{09433A10-3983-4AC1-9361-3640ADC79583}" sibTransId="{1D0DED8F-7456-4575-A8BC-0EAF2D0A1FB0}"/>
    <dgm:cxn modelId="{5EBA19F5-D194-4D2E-B7A0-049FA62C68C1}" type="presParOf" srcId="{9D890784-9C2B-4E6D-AB94-DB6C1975EC7B}" destId="{E2195518-43FE-4A58-ABF1-94D54154DD0B}" srcOrd="0" destOrd="0" presId="urn:microsoft.com/office/officeart/2005/8/layout/vList2"/>
    <dgm:cxn modelId="{D1A86185-27C5-4161-88FB-128729E2051E}" type="presParOf" srcId="{9D890784-9C2B-4E6D-AB94-DB6C1975EC7B}" destId="{D339BA15-631C-4762-92B3-055936484539}" srcOrd="1" destOrd="0" presId="urn:microsoft.com/office/officeart/2005/8/layout/vList2"/>
    <dgm:cxn modelId="{F315099C-BBAE-449C-BA41-3867B093E09F}" type="presParOf" srcId="{9D890784-9C2B-4E6D-AB94-DB6C1975EC7B}" destId="{A5EF6D0A-A06F-48CF-960E-F6A734A13CC0}" srcOrd="2" destOrd="0" presId="urn:microsoft.com/office/officeart/2005/8/layout/vList2"/>
    <dgm:cxn modelId="{93F97B9D-56F5-45A5-99FC-3E900A777E26}" type="presParOf" srcId="{9D890784-9C2B-4E6D-AB94-DB6C1975EC7B}" destId="{53EEBB42-18B2-4BAC-9967-08EAB7AE566C}" srcOrd="3" destOrd="0" presId="urn:microsoft.com/office/officeart/2005/8/layout/vList2"/>
    <dgm:cxn modelId="{8C70EE21-7997-40BF-82CA-CAB1E3AE48DE}" type="presParOf" srcId="{9D890784-9C2B-4E6D-AB94-DB6C1975EC7B}" destId="{EE7EC066-84B8-4540-97C8-1CA288AAB07C}" srcOrd="4" destOrd="0" presId="urn:microsoft.com/office/officeart/2005/8/layout/vList2"/>
    <dgm:cxn modelId="{D82FCCC7-947A-46C5-BA63-856C43BC4F9D}" type="presParOf" srcId="{9D890784-9C2B-4E6D-AB94-DB6C1975EC7B}" destId="{47A470E9-9B0A-4CF7-9696-2CB6C0ADADD0}" srcOrd="5" destOrd="0" presId="urn:microsoft.com/office/officeart/2005/8/layout/vList2"/>
    <dgm:cxn modelId="{9779AEB3-FEEB-4478-96C7-3348B2A69C6D}" type="presParOf" srcId="{9D890784-9C2B-4E6D-AB94-DB6C1975EC7B}" destId="{E2C55CA1-FBB7-4800-9C7B-FEF281583089}" srcOrd="6" destOrd="0" presId="urn:microsoft.com/office/officeart/2005/8/layout/vList2"/>
    <dgm:cxn modelId="{8C800398-2301-444C-ACDF-2E2619862D52}" type="presParOf" srcId="{9D890784-9C2B-4E6D-AB94-DB6C1975EC7B}" destId="{5B2DBE2D-1D7C-4898-BA08-95FC48E1503C}" srcOrd="7" destOrd="0" presId="urn:microsoft.com/office/officeart/2005/8/layout/vList2"/>
    <dgm:cxn modelId="{C29AEBF4-F005-4EA0-BA5C-71E4C1CFB7A4}" type="presParOf" srcId="{9D890784-9C2B-4E6D-AB94-DB6C1975EC7B}" destId="{775E2F38-763D-444B-8C1F-4CED87557DC6}" srcOrd="8" destOrd="0" presId="urn:microsoft.com/office/officeart/2005/8/layout/vList2"/>
    <dgm:cxn modelId="{C4C9F72B-876C-4888-BC2D-FCE58BF84BC4}" type="presParOf" srcId="{9D890784-9C2B-4E6D-AB94-DB6C1975EC7B}" destId="{E0806946-346B-424F-99B5-010504A0B6F5}" srcOrd="9" destOrd="0" presId="urn:microsoft.com/office/officeart/2005/8/layout/vList2"/>
    <dgm:cxn modelId="{560096E4-8372-44C6-8D53-D73C1E2D21A1}" type="presParOf" srcId="{9D890784-9C2B-4E6D-AB94-DB6C1975EC7B}" destId="{1C041165-7387-432D-9E0A-41406D45F1E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395B78-CE6F-4160-BFD5-88BFC5213E0A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707EEB71-98FE-4212-9903-DE26AF68EAD1}">
      <dgm:prSet custT="1"/>
      <dgm:spPr>
        <a:solidFill>
          <a:schemeClr val="accent5">
            <a:lumMod val="40000"/>
            <a:lumOff val="60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2800" dirty="0" err="1" smtClean="0"/>
            <a:t>ছবিগুলো</a:t>
          </a:r>
          <a:r>
            <a:rPr lang="en-US" sz="2800" dirty="0" smtClean="0"/>
            <a:t> </a:t>
          </a:r>
          <a:r>
            <a:rPr lang="en-US" sz="2800" dirty="0" err="1" smtClean="0"/>
            <a:t>দেখ</a:t>
          </a:r>
          <a:r>
            <a:rPr lang="en-US" sz="2800" dirty="0" smtClean="0"/>
            <a:t> </a:t>
          </a:r>
          <a:r>
            <a:rPr lang="en-US" sz="2800" dirty="0" err="1" smtClean="0"/>
            <a:t>এবং</a:t>
          </a:r>
          <a:r>
            <a:rPr lang="en-US" sz="2800" dirty="0" smtClean="0"/>
            <a:t> </a:t>
          </a:r>
          <a:r>
            <a:rPr lang="en-US" sz="2800" dirty="0" err="1" smtClean="0"/>
            <a:t>আজকের</a:t>
          </a:r>
          <a:r>
            <a:rPr lang="en-US" sz="2800" dirty="0" smtClean="0"/>
            <a:t> </a:t>
          </a:r>
          <a:r>
            <a:rPr lang="en-US" sz="2800" dirty="0" err="1" smtClean="0"/>
            <a:t>পাঠ</a:t>
          </a:r>
          <a:r>
            <a:rPr lang="en-US" sz="2800" dirty="0" smtClean="0"/>
            <a:t> </a:t>
          </a:r>
          <a:r>
            <a:rPr lang="en-US" sz="2800" dirty="0" err="1" smtClean="0"/>
            <a:t>সম্পর্কে</a:t>
          </a:r>
          <a:r>
            <a:rPr lang="en-US" sz="2800" dirty="0" smtClean="0"/>
            <a:t> </a:t>
          </a:r>
          <a:r>
            <a:rPr lang="en-US" sz="2800" dirty="0" err="1" smtClean="0"/>
            <a:t>বল</a:t>
          </a:r>
          <a:endParaRPr lang="en-US" sz="2800" dirty="0"/>
        </a:p>
      </dgm:t>
    </dgm:pt>
    <dgm:pt modelId="{AEBAFFA4-2981-49A8-AAB9-5308DC3205CF}" type="parTrans" cxnId="{9B23F717-CA62-42BB-B6F6-0EBDEE1B0739}">
      <dgm:prSet/>
      <dgm:spPr/>
      <dgm:t>
        <a:bodyPr/>
        <a:lstStyle/>
        <a:p>
          <a:endParaRPr lang="en-US"/>
        </a:p>
      </dgm:t>
    </dgm:pt>
    <dgm:pt modelId="{1876B5CE-EC3F-4C25-9598-63589FCED637}" type="sibTrans" cxnId="{9B23F717-CA62-42BB-B6F6-0EBDEE1B0739}">
      <dgm:prSet/>
      <dgm:spPr/>
      <dgm:t>
        <a:bodyPr/>
        <a:lstStyle/>
        <a:p>
          <a:endParaRPr lang="en-US"/>
        </a:p>
      </dgm:t>
    </dgm:pt>
    <dgm:pt modelId="{31FA1862-334E-4A0A-8518-8733B08C9A79}" type="pres">
      <dgm:prSet presAssocID="{A0395B78-CE6F-4160-BFD5-88BFC5213E0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E5FD47-3A0F-4C0A-A2DB-93A6D0057021}" type="pres">
      <dgm:prSet presAssocID="{A0395B78-CE6F-4160-BFD5-88BFC5213E0A}" presName="arrow" presStyleLbl="bgShp" presStyleIdx="0" presStyleCnt="1" custScaleX="102681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  <dgm:t>
        <a:bodyPr/>
        <a:lstStyle/>
        <a:p>
          <a:endParaRPr lang="en-US"/>
        </a:p>
      </dgm:t>
    </dgm:pt>
    <dgm:pt modelId="{C1C20E75-A17A-40C3-9C82-F670E3439DBC}" type="pres">
      <dgm:prSet presAssocID="{A0395B78-CE6F-4160-BFD5-88BFC5213E0A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3E3F79A0-3E5A-4F5B-907B-5738F02487DE}" type="pres">
      <dgm:prSet presAssocID="{707EEB71-98FE-4212-9903-DE26AF68EAD1}" presName="textNode" presStyleLbl="node1" presStyleIdx="0" presStyleCnt="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528447-062B-455C-8A9D-CEB2CEA12383}" type="presOf" srcId="{A0395B78-CE6F-4160-BFD5-88BFC5213E0A}" destId="{31FA1862-334E-4A0A-8518-8733B08C9A79}" srcOrd="0" destOrd="0" presId="urn:microsoft.com/office/officeart/2005/8/layout/hProcess9"/>
    <dgm:cxn modelId="{9B23F717-CA62-42BB-B6F6-0EBDEE1B0739}" srcId="{A0395B78-CE6F-4160-BFD5-88BFC5213E0A}" destId="{707EEB71-98FE-4212-9903-DE26AF68EAD1}" srcOrd="0" destOrd="0" parTransId="{AEBAFFA4-2981-49A8-AAB9-5308DC3205CF}" sibTransId="{1876B5CE-EC3F-4C25-9598-63589FCED637}"/>
    <dgm:cxn modelId="{4793C149-58DB-4404-8F78-7C8C717D4209}" type="presOf" srcId="{707EEB71-98FE-4212-9903-DE26AF68EAD1}" destId="{3E3F79A0-3E5A-4F5B-907B-5738F02487DE}" srcOrd="0" destOrd="0" presId="urn:microsoft.com/office/officeart/2005/8/layout/hProcess9"/>
    <dgm:cxn modelId="{F41D83E8-8B58-42E0-81C2-B4F18FFE906D}" type="presParOf" srcId="{31FA1862-334E-4A0A-8518-8733B08C9A79}" destId="{1FE5FD47-3A0F-4C0A-A2DB-93A6D0057021}" srcOrd="0" destOrd="0" presId="urn:microsoft.com/office/officeart/2005/8/layout/hProcess9"/>
    <dgm:cxn modelId="{2233D375-2870-467A-AAA1-BC2CE48C5417}" type="presParOf" srcId="{31FA1862-334E-4A0A-8518-8733B08C9A79}" destId="{C1C20E75-A17A-40C3-9C82-F670E3439DBC}" srcOrd="1" destOrd="0" presId="urn:microsoft.com/office/officeart/2005/8/layout/hProcess9"/>
    <dgm:cxn modelId="{BD8E216A-9D28-4714-A2CC-19BC2C219421}" type="presParOf" srcId="{C1C20E75-A17A-40C3-9C82-F670E3439DBC}" destId="{3E3F79A0-3E5A-4F5B-907B-5738F02487DE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449AA8-4AC8-4FFA-90EA-646C370A81E8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F24A18D8-953B-4FF5-853A-A33AE8D00AB8}">
      <dgm:prSet phldrT="[Text]" custT="1"/>
      <dgm:spPr>
        <a:solidFill>
          <a:schemeClr val="tx2">
            <a:lumMod val="10000"/>
            <a:lumOff val="90000"/>
          </a:schemeClr>
        </a:solidFill>
      </dgm:spPr>
      <dgm:t>
        <a:bodyPr/>
        <a:lstStyle/>
        <a:p>
          <a:r>
            <a:rPr lang="bn-IN" sz="1800" dirty="0" smtClean="0"/>
            <a:t>পাথরের তৈরী মোটা ও ভোঁতা হাতিয়ার</a:t>
          </a:r>
          <a:endParaRPr lang="en-US" sz="1800" dirty="0"/>
        </a:p>
      </dgm:t>
    </dgm:pt>
    <dgm:pt modelId="{65A733EA-3534-4F43-A628-0DACACF38E85}" type="parTrans" cxnId="{1DE6A849-5088-4F86-A4F1-808433916E19}">
      <dgm:prSet/>
      <dgm:spPr/>
      <dgm:t>
        <a:bodyPr/>
        <a:lstStyle/>
        <a:p>
          <a:endParaRPr lang="en-US"/>
        </a:p>
      </dgm:t>
    </dgm:pt>
    <dgm:pt modelId="{BC49675D-6EE6-471C-8915-B6F5B9F152FB}" type="sibTrans" cxnId="{1DE6A849-5088-4F86-A4F1-808433916E19}">
      <dgm:prSet/>
      <dgm:spPr/>
      <dgm:t>
        <a:bodyPr/>
        <a:lstStyle/>
        <a:p>
          <a:endParaRPr lang="en-US"/>
        </a:p>
      </dgm:t>
    </dgm:pt>
    <dgm:pt modelId="{52A9F9FA-269B-4AB7-90FE-854C1DD62DC4}" type="pres">
      <dgm:prSet presAssocID="{2E449AA8-4AC8-4FFA-90EA-646C370A81E8}" presName="Name0" presStyleCnt="0">
        <dgm:presLayoutVars>
          <dgm:chMax/>
          <dgm:chPref/>
          <dgm:dir/>
        </dgm:presLayoutVars>
      </dgm:prSet>
      <dgm:spPr/>
    </dgm:pt>
    <dgm:pt modelId="{DBA94F5B-373E-4A1D-9B0C-7C275BE460EE}" type="pres">
      <dgm:prSet presAssocID="{F24A18D8-953B-4FF5-853A-A33AE8D00AB8}" presName="composite" presStyleCnt="0">
        <dgm:presLayoutVars>
          <dgm:chMax val="1"/>
          <dgm:chPref val="1"/>
        </dgm:presLayoutVars>
      </dgm:prSet>
      <dgm:spPr/>
    </dgm:pt>
    <dgm:pt modelId="{642D5BEA-7ED7-4BA7-9946-C6063C1C461C}" type="pres">
      <dgm:prSet presAssocID="{F24A18D8-953B-4FF5-853A-A33AE8D00AB8}" presName="Accent" presStyleLbl="trAlignAcc1" presStyleIdx="0" presStyleCnt="1" custScaleX="191747" custScaleY="100589" custLinFactNeighborX="-1821" custLinFactNeighborY="439">
        <dgm:presLayoutVars>
          <dgm:chMax val="0"/>
          <dgm:chPref val="0"/>
        </dgm:presLayoutVars>
      </dgm:prSet>
      <dgm:spPr/>
    </dgm:pt>
    <dgm:pt modelId="{8354E39F-5F09-4F2E-9098-3089E85D6D95}" type="pres">
      <dgm:prSet presAssocID="{F24A18D8-953B-4FF5-853A-A33AE8D00AB8}" presName="Image" presStyleLbl="alignImgPlace1" presStyleIdx="0" presStyleCnt="1" custScaleX="209523" custScaleY="13908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7B799AA0-DD33-4C8C-8448-AA39A926C26D}" type="pres">
      <dgm:prSet presAssocID="{F24A18D8-953B-4FF5-853A-A33AE8D00AB8}" presName="ChildComposite" presStyleCnt="0"/>
      <dgm:spPr/>
    </dgm:pt>
    <dgm:pt modelId="{3BAC9425-3238-4610-901E-F9AD4325C0DA}" type="pres">
      <dgm:prSet presAssocID="{F24A18D8-953B-4FF5-853A-A33AE8D00AB8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438AB8-D95E-4765-8B2D-28B865BF2444}" type="pres">
      <dgm:prSet presAssocID="{F24A18D8-953B-4FF5-853A-A33AE8D00AB8}" presName="Parent" presStyleLbl="revTx" presStyleIdx="0" presStyleCnt="1" custScaleX="200434" custScaleY="50959" custLinFactNeighborX="-2271" custLinFactNeighborY="32179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E6A849-5088-4F86-A4F1-808433916E19}" srcId="{2E449AA8-4AC8-4FFA-90EA-646C370A81E8}" destId="{F24A18D8-953B-4FF5-853A-A33AE8D00AB8}" srcOrd="0" destOrd="0" parTransId="{65A733EA-3534-4F43-A628-0DACACF38E85}" sibTransId="{BC49675D-6EE6-471C-8915-B6F5B9F152FB}"/>
    <dgm:cxn modelId="{CDFF0F04-B3E8-4158-9AF4-594BA2CFD133}" type="presOf" srcId="{2E449AA8-4AC8-4FFA-90EA-646C370A81E8}" destId="{52A9F9FA-269B-4AB7-90FE-854C1DD62DC4}" srcOrd="0" destOrd="0" presId="urn:microsoft.com/office/officeart/2008/layout/CaptionedPictures"/>
    <dgm:cxn modelId="{A1CA185D-F474-4460-B672-17B4EB9765B7}" type="presOf" srcId="{F24A18D8-953B-4FF5-853A-A33AE8D00AB8}" destId="{68438AB8-D95E-4765-8B2D-28B865BF2444}" srcOrd="0" destOrd="0" presId="urn:microsoft.com/office/officeart/2008/layout/CaptionedPictures"/>
    <dgm:cxn modelId="{1B37973A-28E2-498E-A0FB-AC173EF9927C}" type="presParOf" srcId="{52A9F9FA-269B-4AB7-90FE-854C1DD62DC4}" destId="{DBA94F5B-373E-4A1D-9B0C-7C275BE460EE}" srcOrd="0" destOrd="0" presId="urn:microsoft.com/office/officeart/2008/layout/CaptionedPictures"/>
    <dgm:cxn modelId="{A2DD0B65-ED52-488A-B2D2-9B4A192CED0E}" type="presParOf" srcId="{DBA94F5B-373E-4A1D-9B0C-7C275BE460EE}" destId="{642D5BEA-7ED7-4BA7-9946-C6063C1C461C}" srcOrd="0" destOrd="0" presId="urn:microsoft.com/office/officeart/2008/layout/CaptionedPictures"/>
    <dgm:cxn modelId="{B2A99A2E-0CD8-4D6C-8542-2E5D9509A1C3}" type="presParOf" srcId="{DBA94F5B-373E-4A1D-9B0C-7C275BE460EE}" destId="{8354E39F-5F09-4F2E-9098-3089E85D6D95}" srcOrd="1" destOrd="0" presId="urn:microsoft.com/office/officeart/2008/layout/CaptionedPictures"/>
    <dgm:cxn modelId="{6F3B5DEB-B72A-4782-8D7B-6BAE2EE65F92}" type="presParOf" srcId="{DBA94F5B-373E-4A1D-9B0C-7C275BE460EE}" destId="{7B799AA0-DD33-4C8C-8448-AA39A926C26D}" srcOrd="2" destOrd="0" presId="urn:microsoft.com/office/officeart/2008/layout/CaptionedPictures"/>
    <dgm:cxn modelId="{B67A5F59-6271-490A-8AC5-C375BA4B2D6F}" type="presParOf" srcId="{7B799AA0-DD33-4C8C-8448-AA39A926C26D}" destId="{3BAC9425-3238-4610-901E-F9AD4325C0DA}" srcOrd="0" destOrd="0" presId="urn:microsoft.com/office/officeart/2008/layout/CaptionedPictures"/>
    <dgm:cxn modelId="{B7FA6B06-1A34-4E2C-AB17-4747F3E9E937}" type="presParOf" srcId="{7B799AA0-DD33-4C8C-8448-AA39A926C26D}" destId="{68438AB8-D95E-4765-8B2D-28B865BF244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FEF231D-6256-4867-AED3-B76668DD7AD0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5969FF-AE11-406C-8CAD-B9C34CF26496}">
      <dgm:prSet phldrT="[Text]"/>
      <dgm:spPr/>
      <dgm:t>
        <a:bodyPr/>
        <a:lstStyle/>
        <a:p>
          <a:r>
            <a:rPr lang="bn-IN" dirty="0" smtClean="0"/>
            <a:t>পাথরের হাতিয়ার</a:t>
          </a:r>
          <a:endParaRPr lang="en-US" dirty="0"/>
        </a:p>
      </dgm:t>
    </dgm:pt>
    <dgm:pt modelId="{9973B541-537D-4776-ACC9-593F4B2C72B9}" type="parTrans" cxnId="{292A82B7-2FBF-451C-8DEA-28D9BDF0E9D8}">
      <dgm:prSet/>
      <dgm:spPr/>
      <dgm:t>
        <a:bodyPr/>
        <a:lstStyle/>
        <a:p>
          <a:endParaRPr lang="en-US"/>
        </a:p>
      </dgm:t>
    </dgm:pt>
    <dgm:pt modelId="{26B17286-49CA-4779-86A2-E76C8988CF77}" type="sibTrans" cxnId="{292A82B7-2FBF-451C-8DEA-28D9BDF0E9D8}">
      <dgm:prSet/>
      <dgm:spPr/>
      <dgm:t>
        <a:bodyPr/>
        <a:lstStyle/>
        <a:p>
          <a:endParaRPr lang="en-US"/>
        </a:p>
      </dgm:t>
    </dgm:pt>
    <dgm:pt modelId="{D035CF0C-62AB-48BA-80FA-6AFCCDCA2A1D}" type="pres">
      <dgm:prSet presAssocID="{7FEF231D-6256-4867-AED3-B76668DD7AD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0518CD8B-CD63-46D9-A63E-386192629D0F}" type="pres">
      <dgm:prSet presAssocID="{195969FF-AE11-406C-8CAD-B9C34CF26496}" presName="composite" presStyleCnt="0">
        <dgm:presLayoutVars>
          <dgm:chMax val="1"/>
          <dgm:chPref val="1"/>
        </dgm:presLayoutVars>
      </dgm:prSet>
      <dgm:spPr/>
    </dgm:pt>
    <dgm:pt modelId="{842CDE85-7B82-45E2-9D62-4028F398C2D3}" type="pres">
      <dgm:prSet presAssocID="{195969FF-AE11-406C-8CAD-B9C34CF26496}" presName="Accent" presStyleLbl="trAlignAcc1" presStyleIdx="0" presStyleCnt="1" custScaleX="219717" custLinFactNeighborX="4981" custLinFactNeighborY="1815">
        <dgm:presLayoutVars>
          <dgm:chMax val="0"/>
          <dgm:chPref val="0"/>
        </dgm:presLayoutVars>
      </dgm:prSet>
      <dgm:spPr>
        <a:solidFill>
          <a:srgbClr val="FFFF00">
            <a:alpha val="40000"/>
          </a:srgbClr>
        </a:solidFill>
      </dgm:spPr>
    </dgm:pt>
    <dgm:pt modelId="{1220250E-635F-4F8F-83B4-5A990FEC791E}" type="pres">
      <dgm:prSet presAssocID="{195969FF-AE11-406C-8CAD-B9C34CF26496}" presName="Image" presStyleLbl="alignImgPlace1" presStyleIdx="0" presStyleCnt="1" custScaleX="237513" custScaleY="137636" custLinFactNeighborX="6646" custLinFactNeighborY="195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/>
        </a:p>
      </dgm:t>
    </dgm:pt>
    <dgm:pt modelId="{608585DD-1010-445C-9924-A29EF3E54529}" type="pres">
      <dgm:prSet presAssocID="{195969FF-AE11-406C-8CAD-B9C34CF26496}" presName="ChildComposite" presStyleCnt="0"/>
      <dgm:spPr/>
    </dgm:pt>
    <dgm:pt modelId="{D726D95B-B90E-4F91-A609-6FEF28ACAD80}" type="pres">
      <dgm:prSet presAssocID="{195969FF-AE11-406C-8CAD-B9C34CF2649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1DD6A3E-6499-46F7-BE2D-4198DC3F1228}" type="pres">
      <dgm:prSet presAssocID="{195969FF-AE11-406C-8CAD-B9C34CF26496}" presName="Parent" presStyleLbl="revTx" presStyleIdx="0" presStyleCnt="1" custScaleX="233701" custScaleY="66322" custLinFactNeighborX="8860" custLinFactNeighborY="2981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2A82B7-2FBF-451C-8DEA-28D9BDF0E9D8}" srcId="{7FEF231D-6256-4867-AED3-B76668DD7AD0}" destId="{195969FF-AE11-406C-8CAD-B9C34CF26496}" srcOrd="0" destOrd="0" parTransId="{9973B541-537D-4776-ACC9-593F4B2C72B9}" sibTransId="{26B17286-49CA-4779-86A2-E76C8988CF77}"/>
    <dgm:cxn modelId="{37A460D0-0975-4C72-B1FD-34B4AA82A49A}" type="presOf" srcId="{7FEF231D-6256-4867-AED3-B76668DD7AD0}" destId="{D035CF0C-62AB-48BA-80FA-6AFCCDCA2A1D}" srcOrd="0" destOrd="0" presId="urn:microsoft.com/office/officeart/2008/layout/CaptionedPictures"/>
    <dgm:cxn modelId="{244083D3-93AC-4839-93B7-8649D459B863}" type="presOf" srcId="{195969FF-AE11-406C-8CAD-B9C34CF26496}" destId="{51DD6A3E-6499-46F7-BE2D-4198DC3F1228}" srcOrd="0" destOrd="0" presId="urn:microsoft.com/office/officeart/2008/layout/CaptionedPictures"/>
    <dgm:cxn modelId="{72AD610B-CBC3-43D4-8AA4-01D7189D8AC3}" type="presParOf" srcId="{D035CF0C-62AB-48BA-80FA-6AFCCDCA2A1D}" destId="{0518CD8B-CD63-46D9-A63E-386192629D0F}" srcOrd="0" destOrd="0" presId="urn:microsoft.com/office/officeart/2008/layout/CaptionedPictures"/>
    <dgm:cxn modelId="{00FAFD12-A666-4C97-AB55-526525A3CC20}" type="presParOf" srcId="{0518CD8B-CD63-46D9-A63E-386192629D0F}" destId="{842CDE85-7B82-45E2-9D62-4028F398C2D3}" srcOrd="0" destOrd="0" presId="urn:microsoft.com/office/officeart/2008/layout/CaptionedPictures"/>
    <dgm:cxn modelId="{4CDE871D-88B4-4D55-9651-4C86DD554DF8}" type="presParOf" srcId="{0518CD8B-CD63-46D9-A63E-386192629D0F}" destId="{1220250E-635F-4F8F-83B4-5A990FEC791E}" srcOrd="1" destOrd="0" presId="urn:microsoft.com/office/officeart/2008/layout/CaptionedPictures"/>
    <dgm:cxn modelId="{DE658384-D095-4B73-BEB6-6463D1B6577A}" type="presParOf" srcId="{0518CD8B-CD63-46D9-A63E-386192629D0F}" destId="{608585DD-1010-445C-9924-A29EF3E54529}" srcOrd="2" destOrd="0" presId="urn:microsoft.com/office/officeart/2008/layout/CaptionedPictures"/>
    <dgm:cxn modelId="{51D25B84-1FB3-4384-9021-ACBA4EB2D60E}" type="presParOf" srcId="{608585DD-1010-445C-9924-A29EF3E54529}" destId="{D726D95B-B90E-4F91-A609-6FEF28ACAD80}" srcOrd="0" destOrd="0" presId="urn:microsoft.com/office/officeart/2008/layout/CaptionedPictures"/>
    <dgm:cxn modelId="{03EB4AF0-3081-4D6C-89CE-9E18DAB25091}" type="presParOf" srcId="{608585DD-1010-445C-9924-A29EF3E54529}" destId="{51DD6A3E-6499-46F7-BE2D-4198DC3F122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40803C-379A-4095-A1A2-F4855B04425D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D3627C3A-4AF4-45DA-970B-44F48A6BCEB7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bn-IN" dirty="0" smtClean="0"/>
            <a:t>পশু শিকার</a:t>
          </a:r>
          <a:endParaRPr lang="en-US" dirty="0"/>
        </a:p>
      </dgm:t>
    </dgm:pt>
    <dgm:pt modelId="{247EAA45-9E47-432B-9688-9AD705378995}" type="parTrans" cxnId="{E4D72E98-5ADB-4EA5-ABB8-A2C8943903CF}">
      <dgm:prSet/>
      <dgm:spPr/>
      <dgm:t>
        <a:bodyPr/>
        <a:lstStyle/>
        <a:p>
          <a:endParaRPr lang="en-US"/>
        </a:p>
      </dgm:t>
    </dgm:pt>
    <dgm:pt modelId="{91F615C4-4173-4C54-9746-44535B36FFC2}" type="sibTrans" cxnId="{E4D72E98-5ADB-4EA5-ABB8-A2C8943903CF}">
      <dgm:prSet/>
      <dgm:spPr/>
      <dgm:t>
        <a:bodyPr/>
        <a:lstStyle/>
        <a:p>
          <a:endParaRPr lang="en-US"/>
        </a:p>
      </dgm:t>
    </dgm:pt>
    <dgm:pt modelId="{A4251279-F4EF-4AE8-93C8-85EFE55205F2}" type="pres">
      <dgm:prSet presAssocID="{C040803C-379A-4095-A1A2-F4855B04425D}" presName="Name0" presStyleCnt="0">
        <dgm:presLayoutVars>
          <dgm:chMax/>
          <dgm:chPref/>
          <dgm:dir/>
        </dgm:presLayoutVars>
      </dgm:prSet>
      <dgm:spPr/>
    </dgm:pt>
    <dgm:pt modelId="{C33EF91F-E18C-4E46-8DB8-3E27FED78D41}" type="pres">
      <dgm:prSet presAssocID="{D3627C3A-4AF4-45DA-970B-44F48A6BCEB7}" presName="composite" presStyleCnt="0">
        <dgm:presLayoutVars>
          <dgm:chMax val="1"/>
          <dgm:chPref val="1"/>
        </dgm:presLayoutVars>
      </dgm:prSet>
      <dgm:spPr/>
    </dgm:pt>
    <dgm:pt modelId="{A60EF7F4-496E-4E5B-B9EE-FC6C301C6377}" type="pres">
      <dgm:prSet presAssocID="{D3627C3A-4AF4-45DA-970B-44F48A6BCEB7}" presName="Accent" presStyleLbl="trAlignAcc1" presStyleIdx="0" presStyleCnt="1" custScaleX="211308">
        <dgm:presLayoutVars>
          <dgm:chMax val="0"/>
          <dgm:chPref val="0"/>
        </dgm:presLayoutVars>
      </dgm:prSet>
      <dgm:spPr/>
    </dgm:pt>
    <dgm:pt modelId="{5300E430-BFE4-4E43-99BD-F740BD822493}" type="pres">
      <dgm:prSet presAssocID="{D3627C3A-4AF4-45DA-970B-44F48A6BCEB7}" presName="Image" presStyleLbl="alignImgPlace1" presStyleIdx="0" presStyleCnt="1" custScaleX="233746" custScaleY="12771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1968AB44-2498-44F8-BEAF-CC7A1C0D7274}" type="pres">
      <dgm:prSet presAssocID="{D3627C3A-4AF4-45DA-970B-44F48A6BCEB7}" presName="ChildComposite" presStyleCnt="0"/>
      <dgm:spPr/>
    </dgm:pt>
    <dgm:pt modelId="{EA927B45-4E40-4318-8B92-0363E05EA1C6}" type="pres">
      <dgm:prSet presAssocID="{D3627C3A-4AF4-45DA-970B-44F48A6BCEB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AB87FA9-04FD-4D8D-A08A-456C1DFA47FB}" type="pres">
      <dgm:prSet presAssocID="{D3627C3A-4AF4-45DA-970B-44F48A6BCEB7}" presName="Parent" presStyleLbl="revTx" presStyleIdx="0" presStyleCnt="1" custScaleX="231126" custScaleY="91007" custLinFactNeighborX="637" custLinFactNeighborY="30668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D72E98-5ADB-4EA5-ABB8-A2C8943903CF}" srcId="{C040803C-379A-4095-A1A2-F4855B04425D}" destId="{D3627C3A-4AF4-45DA-970B-44F48A6BCEB7}" srcOrd="0" destOrd="0" parTransId="{247EAA45-9E47-432B-9688-9AD705378995}" sibTransId="{91F615C4-4173-4C54-9746-44535B36FFC2}"/>
    <dgm:cxn modelId="{3CE07DD2-1051-47F6-8972-1E517A7FA86C}" type="presOf" srcId="{C040803C-379A-4095-A1A2-F4855B04425D}" destId="{A4251279-F4EF-4AE8-93C8-85EFE55205F2}" srcOrd="0" destOrd="0" presId="urn:microsoft.com/office/officeart/2008/layout/CaptionedPictures"/>
    <dgm:cxn modelId="{DC040762-B1C9-4CFD-A6AE-20283DA06182}" type="presOf" srcId="{D3627C3A-4AF4-45DA-970B-44F48A6BCEB7}" destId="{9AB87FA9-04FD-4D8D-A08A-456C1DFA47FB}" srcOrd="0" destOrd="0" presId="urn:microsoft.com/office/officeart/2008/layout/CaptionedPictures"/>
    <dgm:cxn modelId="{C296C6AA-67F9-4446-ADE8-B90F6BF3D0D4}" type="presParOf" srcId="{A4251279-F4EF-4AE8-93C8-85EFE55205F2}" destId="{C33EF91F-E18C-4E46-8DB8-3E27FED78D41}" srcOrd="0" destOrd="0" presId="urn:microsoft.com/office/officeart/2008/layout/CaptionedPictures"/>
    <dgm:cxn modelId="{0A13A97E-511F-47D7-A227-077D7439AF1F}" type="presParOf" srcId="{C33EF91F-E18C-4E46-8DB8-3E27FED78D41}" destId="{A60EF7F4-496E-4E5B-B9EE-FC6C301C6377}" srcOrd="0" destOrd="0" presId="urn:microsoft.com/office/officeart/2008/layout/CaptionedPictures"/>
    <dgm:cxn modelId="{6AD78E8D-9F72-42EF-9B22-61F72866DB7F}" type="presParOf" srcId="{C33EF91F-E18C-4E46-8DB8-3E27FED78D41}" destId="{5300E430-BFE4-4E43-99BD-F740BD822493}" srcOrd="1" destOrd="0" presId="urn:microsoft.com/office/officeart/2008/layout/CaptionedPictures"/>
    <dgm:cxn modelId="{D1FE4C6D-1DD8-4AC2-AB14-ED7A3A698A4B}" type="presParOf" srcId="{C33EF91F-E18C-4E46-8DB8-3E27FED78D41}" destId="{1968AB44-2498-44F8-BEAF-CC7A1C0D7274}" srcOrd="2" destOrd="0" presId="urn:microsoft.com/office/officeart/2008/layout/CaptionedPictures"/>
    <dgm:cxn modelId="{05FFD95B-36F7-4383-A08E-4E714F89CAD3}" type="presParOf" srcId="{1968AB44-2498-44F8-BEAF-CC7A1C0D7274}" destId="{EA927B45-4E40-4318-8B92-0363E05EA1C6}" srcOrd="0" destOrd="0" presId="urn:microsoft.com/office/officeart/2008/layout/CaptionedPictures"/>
    <dgm:cxn modelId="{001712BD-32E4-4B4A-B718-EB64AF7C50C8}" type="presParOf" srcId="{1968AB44-2498-44F8-BEAF-CC7A1C0D7274}" destId="{9AB87FA9-04FD-4D8D-A08A-456C1DFA47FB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B7C0EF-77F9-4F7D-A360-57B6EF29B99B}" type="doc">
      <dgm:prSet loTypeId="urn:microsoft.com/office/officeart/2008/layout/CaptionedPictures" loCatId="picture" qsTypeId="urn:microsoft.com/office/officeart/2005/8/quickstyle/3d3" qsCatId="3D" csTypeId="urn:microsoft.com/office/officeart/2005/8/colors/accent1_2" csCatId="accent1" phldr="1"/>
      <dgm:spPr/>
    </dgm:pt>
    <dgm:pt modelId="{ADE51AE8-B8E1-4AAE-BA4C-D31573CD1C24}">
      <dgm:prSet phldrT="[Text]"/>
      <dgm:spPr>
        <a:solidFill>
          <a:srgbClr val="FFFF00"/>
        </a:solidFill>
      </dgm:spPr>
      <dgm:t>
        <a:bodyPr/>
        <a:lstStyle/>
        <a:p>
          <a:r>
            <a:rPr lang="bn-IN" dirty="0" smtClean="0"/>
            <a:t>ফলমুল সংগ্রহ</a:t>
          </a:r>
          <a:endParaRPr lang="en-US" dirty="0"/>
        </a:p>
      </dgm:t>
    </dgm:pt>
    <dgm:pt modelId="{47E4A9E2-4DD3-4A2B-9ADB-ECD3EDBBFCA3}" type="parTrans" cxnId="{E21B8748-928A-4960-AC13-5C6E43437635}">
      <dgm:prSet/>
      <dgm:spPr/>
      <dgm:t>
        <a:bodyPr/>
        <a:lstStyle/>
        <a:p>
          <a:endParaRPr lang="en-US"/>
        </a:p>
      </dgm:t>
    </dgm:pt>
    <dgm:pt modelId="{35A102A2-7B0B-40A4-A3B7-104DFE35C82C}" type="sibTrans" cxnId="{E21B8748-928A-4960-AC13-5C6E43437635}">
      <dgm:prSet/>
      <dgm:spPr/>
      <dgm:t>
        <a:bodyPr/>
        <a:lstStyle/>
        <a:p>
          <a:endParaRPr lang="en-US"/>
        </a:p>
      </dgm:t>
    </dgm:pt>
    <dgm:pt modelId="{4C1FD7CC-9088-456A-A106-13BA7A8EDA0C}" type="pres">
      <dgm:prSet presAssocID="{41B7C0EF-77F9-4F7D-A360-57B6EF29B99B}" presName="Name0" presStyleCnt="0">
        <dgm:presLayoutVars>
          <dgm:chMax/>
          <dgm:chPref/>
          <dgm:dir/>
        </dgm:presLayoutVars>
      </dgm:prSet>
      <dgm:spPr/>
    </dgm:pt>
    <dgm:pt modelId="{8F03D655-13CF-45C9-B326-34E15A6972E1}" type="pres">
      <dgm:prSet presAssocID="{ADE51AE8-B8E1-4AAE-BA4C-D31573CD1C24}" presName="composite" presStyleCnt="0">
        <dgm:presLayoutVars>
          <dgm:chMax val="1"/>
          <dgm:chPref val="1"/>
        </dgm:presLayoutVars>
      </dgm:prSet>
      <dgm:spPr/>
    </dgm:pt>
    <dgm:pt modelId="{1387C3AA-DBD3-4791-8F6C-A3B717A3B933}" type="pres">
      <dgm:prSet presAssocID="{ADE51AE8-B8E1-4AAE-BA4C-D31573CD1C24}" presName="Accent" presStyleLbl="trAlignAcc1" presStyleIdx="0" presStyleCnt="1" custScaleX="211067" custScaleY="118108">
        <dgm:presLayoutVars>
          <dgm:chMax val="0"/>
          <dgm:chPref val="0"/>
        </dgm:presLayoutVars>
      </dgm:prSet>
      <dgm:spPr/>
    </dgm:pt>
    <dgm:pt modelId="{FA08D11D-E17B-46C4-AE84-29AE0AD853D1}" type="pres">
      <dgm:prSet presAssocID="{ADE51AE8-B8E1-4AAE-BA4C-D31573CD1C24}" presName="Image" presStyleLbl="alignImgPlace1" presStyleIdx="0" presStyleCnt="1" custScaleX="209845" custScaleY="167764" custLinFactNeighborX="695" custLinFactNeighborY="-818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2F8402BE-D9FC-4D27-8C6C-BBC2A7F5D656}" type="pres">
      <dgm:prSet presAssocID="{ADE51AE8-B8E1-4AAE-BA4C-D31573CD1C24}" presName="ChildComposite" presStyleCnt="0"/>
      <dgm:spPr/>
    </dgm:pt>
    <dgm:pt modelId="{F8D40326-B248-4C2D-89A4-B605F1A0148F}" type="pres">
      <dgm:prSet presAssocID="{ADE51AE8-B8E1-4AAE-BA4C-D31573CD1C24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FBF1A2D-9E2F-4930-AA82-09BEEF53BBF8}" type="pres">
      <dgm:prSet presAssocID="{ADE51AE8-B8E1-4AAE-BA4C-D31573CD1C24}" presName="Parent" presStyleLbl="revTx" presStyleIdx="0" presStyleCnt="1" custScaleX="240842" custScaleY="63755" custLinFactNeighborX="-3860" custLinFactNeighborY="67306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4DB368-0E3D-4085-9379-C3A14B0F1FB0}" type="presOf" srcId="{ADE51AE8-B8E1-4AAE-BA4C-D31573CD1C24}" destId="{4FBF1A2D-9E2F-4930-AA82-09BEEF53BBF8}" srcOrd="0" destOrd="0" presId="urn:microsoft.com/office/officeart/2008/layout/CaptionedPictures"/>
    <dgm:cxn modelId="{E21B8748-928A-4960-AC13-5C6E43437635}" srcId="{41B7C0EF-77F9-4F7D-A360-57B6EF29B99B}" destId="{ADE51AE8-B8E1-4AAE-BA4C-D31573CD1C24}" srcOrd="0" destOrd="0" parTransId="{47E4A9E2-4DD3-4A2B-9ADB-ECD3EDBBFCA3}" sibTransId="{35A102A2-7B0B-40A4-A3B7-104DFE35C82C}"/>
    <dgm:cxn modelId="{8AC2E886-6B53-4A51-A8E3-D001EFB73BFF}" type="presOf" srcId="{41B7C0EF-77F9-4F7D-A360-57B6EF29B99B}" destId="{4C1FD7CC-9088-456A-A106-13BA7A8EDA0C}" srcOrd="0" destOrd="0" presId="urn:microsoft.com/office/officeart/2008/layout/CaptionedPictures"/>
    <dgm:cxn modelId="{64C56666-2698-4D49-BBCF-599143029D75}" type="presParOf" srcId="{4C1FD7CC-9088-456A-A106-13BA7A8EDA0C}" destId="{8F03D655-13CF-45C9-B326-34E15A6972E1}" srcOrd="0" destOrd="0" presId="urn:microsoft.com/office/officeart/2008/layout/CaptionedPictures"/>
    <dgm:cxn modelId="{85D90472-1C92-4A59-AFA4-70FF4070514B}" type="presParOf" srcId="{8F03D655-13CF-45C9-B326-34E15A6972E1}" destId="{1387C3AA-DBD3-4791-8F6C-A3B717A3B933}" srcOrd="0" destOrd="0" presId="urn:microsoft.com/office/officeart/2008/layout/CaptionedPictures"/>
    <dgm:cxn modelId="{D2ABDCB7-3CAE-456C-94CC-B9585E901617}" type="presParOf" srcId="{8F03D655-13CF-45C9-B326-34E15A6972E1}" destId="{FA08D11D-E17B-46C4-AE84-29AE0AD853D1}" srcOrd="1" destOrd="0" presId="urn:microsoft.com/office/officeart/2008/layout/CaptionedPictures"/>
    <dgm:cxn modelId="{62E2E8EC-3380-412B-8E8D-3213DD058F25}" type="presParOf" srcId="{8F03D655-13CF-45C9-B326-34E15A6972E1}" destId="{2F8402BE-D9FC-4D27-8C6C-BBC2A7F5D656}" srcOrd="2" destOrd="0" presId="urn:microsoft.com/office/officeart/2008/layout/CaptionedPictures"/>
    <dgm:cxn modelId="{8ECE271F-543B-42CA-B7A6-6E02E53658ED}" type="presParOf" srcId="{2F8402BE-D9FC-4D27-8C6C-BBC2A7F5D656}" destId="{F8D40326-B248-4C2D-89A4-B605F1A0148F}" srcOrd="0" destOrd="0" presId="urn:microsoft.com/office/officeart/2008/layout/CaptionedPictures"/>
    <dgm:cxn modelId="{BC17FE31-EE7E-40F9-A51B-AA3FFD763098}" type="presParOf" srcId="{2F8402BE-D9FC-4D27-8C6C-BBC2A7F5D656}" destId="{4FBF1A2D-9E2F-4930-AA82-09BEEF53BBF8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C42A0-6A01-444F-A2CE-3D941C59E444}">
      <dsp:nvSpPr>
        <dsp:cNvPr id="0" name=""/>
        <dsp:cNvSpPr/>
      </dsp:nvSpPr>
      <dsp:spPr>
        <a:xfrm>
          <a:off x="821028" y="0"/>
          <a:ext cx="9304985" cy="10560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8478-EE5D-4889-87FE-BEBCF0BD82E0}">
      <dsp:nvSpPr>
        <dsp:cNvPr id="0" name=""/>
        <dsp:cNvSpPr/>
      </dsp:nvSpPr>
      <dsp:spPr>
        <a:xfrm>
          <a:off x="2455843" y="0"/>
          <a:ext cx="6035355" cy="105606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8575">
          <a:solidFill>
            <a:srgbClr val="FF66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1"/>
              </a:solidFill>
            </a:rPr>
            <a:t>কনটেন্ট</a:t>
          </a:r>
          <a:r>
            <a:rPr lang="en-US" sz="4000" kern="1200" dirty="0" smtClean="0">
              <a:solidFill>
                <a:schemeClr val="bg1"/>
              </a:solidFill>
            </a:rPr>
            <a:t> </a:t>
          </a:r>
          <a:r>
            <a:rPr lang="en-US" sz="4000" kern="1200" dirty="0" err="1" smtClean="0">
              <a:solidFill>
                <a:schemeClr val="bg1"/>
              </a:solidFill>
            </a:rPr>
            <a:t>প্রস্তুতকারী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2507396" y="51553"/>
        <a:ext cx="5932249" cy="9529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9262-6CE9-4EDC-B138-0F85E9668E61}">
      <dsp:nvSpPr>
        <dsp:cNvPr id="0" name=""/>
        <dsp:cNvSpPr/>
      </dsp:nvSpPr>
      <dsp:spPr>
        <a:xfrm>
          <a:off x="822959" y="0"/>
          <a:ext cx="9326880" cy="1120461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E041F-E6AC-4A9A-80BF-9F4105BDCAAF}">
      <dsp:nvSpPr>
        <dsp:cNvPr id="0" name=""/>
        <dsp:cNvSpPr/>
      </dsp:nvSpPr>
      <dsp:spPr>
        <a:xfrm>
          <a:off x="3600449" y="0"/>
          <a:ext cx="3771900" cy="112046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300" kern="1200" smtClean="0"/>
            <a:t>আজকের পাঠ</a:t>
          </a:r>
          <a:endParaRPr lang="en-US" sz="4300" kern="1200"/>
        </a:p>
      </dsp:txBody>
      <dsp:txXfrm>
        <a:off x="3655145" y="54696"/>
        <a:ext cx="3662508" cy="10110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798A3-0FBA-4CFC-991F-79FB1C81C48A}">
      <dsp:nvSpPr>
        <dsp:cNvPr id="0" name=""/>
        <dsp:cNvSpPr/>
      </dsp:nvSpPr>
      <dsp:spPr>
        <a:xfrm>
          <a:off x="2568477" y="0"/>
          <a:ext cx="4378818" cy="4378818"/>
        </a:xfrm>
        <a:prstGeom prst="triangle">
          <a:avLst/>
        </a:prstGeom>
        <a:solidFill>
          <a:srgbClr val="7030A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A66620-2E0C-4820-86CD-32B8D5735E72}">
      <dsp:nvSpPr>
        <dsp:cNvPr id="0" name=""/>
        <dsp:cNvSpPr/>
      </dsp:nvSpPr>
      <dsp:spPr>
        <a:xfrm>
          <a:off x="3977748" y="439281"/>
          <a:ext cx="4406507" cy="1464050"/>
        </a:xfrm>
        <a:prstGeom prst="roundRect">
          <a:avLst/>
        </a:prstGeom>
        <a:solidFill>
          <a:schemeClr val="tx2">
            <a:lumMod val="10000"/>
            <a:lumOff val="9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kern="1200" dirty="0" smtClean="0"/>
            <a:t>  </a:t>
          </a:r>
          <a:r>
            <a:rPr lang="en-US" sz="4000" kern="1200" dirty="0" err="1" smtClean="0"/>
            <a:t>প্রাচীন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প্রস্তর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যুগ</a:t>
          </a:r>
          <a:endParaRPr lang="en-US" sz="4000" kern="1200" dirty="0" smtClean="0"/>
        </a:p>
      </dsp:txBody>
      <dsp:txXfrm>
        <a:off x="4049217" y="510750"/>
        <a:ext cx="4263569" cy="1321112"/>
      </dsp:txXfrm>
    </dsp:sp>
    <dsp:sp modelId="{E3C5D165-142E-448D-B930-0B7558C22670}">
      <dsp:nvSpPr>
        <dsp:cNvPr id="0" name=""/>
        <dsp:cNvSpPr/>
      </dsp:nvSpPr>
      <dsp:spPr>
        <a:xfrm>
          <a:off x="3931923" y="2189409"/>
          <a:ext cx="4498156" cy="1464050"/>
        </a:xfrm>
        <a:prstGeom prst="roundRect">
          <a:avLst/>
        </a:prstGeom>
        <a:solidFill>
          <a:schemeClr val="tx2">
            <a:lumMod val="10000"/>
            <a:lumOff val="9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Paleolithic Age</a:t>
          </a:r>
          <a:endParaRPr lang="en-US" sz="4100" kern="1200" dirty="0"/>
        </a:p>
      </dsp:txBody>
      <dsp:txXfrm>
        <a:off x="4003392" y="2260878"/>
        <a:ext cx="4355218" cy="13211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C1C7-CF84-42FF-96BC-A114AB613E84}">
      <dsp:nvSpPr>
        <dsp:cNvPr id="0" name=""/>
        <dsp:cNvSpPr/>
      </dsp:nvSpPr>
      <dsp:spPr>
        <a:xfrm>
          <a:off x="2949260" y="163"/>
          <a:ext cx="5087156" cy="836799"/>
        </a:xfrm>
        <a:prstGeom prst="chevron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0" bIns="304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smtClean="0"/>
            <a:t>শিখনফল</a:t>
          </a:r>
          <a:endParaRPr lang="en-US" sz="4800" kern="1200"/>
        </a:p>
      </dsp:txBody>
      <dsp:txXfrm>
        <a:off x="3367660" y="163"/>
        <a:ext cx="4250357" cy="836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07671-697C-4F39-86B3-24A803FA6F4F}">
      <dsp:nvSpPr>
        <dsp:cNvPr id="0" name=""/>
        <dsp:cNvSpPr/>
      </dsp:nvSpPr>
      <dsp:spPr>
        <a:xfrm>
          <a:off x="0" y="363752"/>
          <a:ext cx="10921284" cy="12168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প্রাচীন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প্রস্তর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যুগ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কি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তা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বলতে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পারবে</a:t>
          </a:r>
          <a:endParaRPr lang="en-US" sz="3200" kern="1200" dirty="0"/>
        </a:p>
      </dsp:txBody>
      <dsp:txXfrm>
        <a:off x="59399" y="423151"/>
        <a:ext cx="10802486" cy="1098002"/>
      </dsp:txXfrm>
    </dsp:sp>
    <dsp:sp modelId="{9B1DBF53-6B36-4D2F-9500-E7D8BDD5DC2A}">
      <dsp:nvSpPr>
        <dsp:cNvPr id="0" name=""/>
        <dsp:cNvSpPr/>
      </dsp:nvSpPr>
      <dsp:spPr>
        <a:xfrm>
          <a:off x="0" y="1767752"/>
          <a:ext cx="10921284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প্রাচীন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প্রস্তর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যুগের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বিভিন্ন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ধাপ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ব্যাখ্যা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করতে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পারবে</a:t>
          </a:r>
          <a:endParaRPr lang="en-US" sz="3200" kern="1200" dirty="0"/>
        </a:p>
      </dsp:txBody>
      <dsp:txXfrm>
        <a:off x="59399" y="1827151"/>
        <a:ext cx="10802486" cy="1098002"/>
      </dsp:txXfrm>
    </dsp:sp>
    <dsp:sp modelId="{AC070A92-CD31-42DE-B7AD-D0C04712B866}">
      <dsp:nvSpPr>
        <dsp:cNvPr id="0" name=""/>
        <dsp:cNvSpPr/>
      </dsp:nvSpPr>
      <dsp:spPr>
        <a:xfrm>
          <a:off x="0" y="3171752"/>
          <a:ext cx="10921284" cy="121680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সমাজ</a:t>
          </a:r>
          <a:r>
            <a:rPr lang="en-US" sz="2400" kern="1200" dirty="0" smtClean="0"/>
            <a:t> ও </a:t>
          </a:r>
          <a:r>
            <a:rPr lang="en-US" sz="2400" kern="1200" dirty="0" err="1" smtClean="0"/>
            <a:t>সভ্যতার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বিকাশে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প্রাচীন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প্রস্তর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যুগের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অবদান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মূল্যায়ন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করতে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পারবে</a:t>
          </a:r>
          <a:endParaRPr lang="en-US" sz="2400" kern="1200" dirty="0"/>
        </a:p>
      </dsp:txBody>
      <dsp:txXfrm>
        <a:off x="59399" y="3231151"/>
        <a:ext cx="10802486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14AF89-4CF6-4768-B0C0-81B50E5E263D}">
      <dsp:nvSpPr>
        <dsp:cNvPr id="0" name=""/>
        <dsp:cNvSpPr/>
      </dsp:nvSpPr>
      <dsp:spPr>
        <a:xfrm>
          <a:off x="232353" y="0"/>
          <a:ext cx="10469455" cy="3155324"/>
        </a:xfrm>
        <a:prstGeom prst="rightArrow">
          <a:avLst/>
        </a:prstGeom>
        <a:solidFill>
          <a:srgbClr val="FFCCFF"/>
        </a:solidFill>
        <a:ln w="57150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2EAB7-7DCA-4BCC-9DCA-DE8C7EBF2F2B}">
      <dsp:nvSpPr>
        <dsp:cNvPr id="0" name=""/>
        <dsp:cNvSpPr/>
      </dsp:nvSpPr>
      <dsp:spPr>
        <a:xfrm>
          <a:off x="2677745" y="652842"/>
          <a:ext cx="5578672" cy="1849638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38100">
          <a:solidFill>
            <a:srgbClr val="00206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বিষয়বস্তু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আলোচনা</a:t>
          </a:r>
          <a:endParaRPr lang="bn-IN" sz="3200" b="1" kern="1200" dirty="0" smtClean="0"/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(২৫মিনিট)</a:t>
          </a:r>
          <a:endParaRPr lang="en-US" sz="3200" kern="1200" dirty="0"/>
        </a:p>
      </dsp:txBody>
      <dsp:txXfrm>
        <a:off x="2768037" y="743134"/>
        <a:ext cx="5398088" cy="166905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FC497-920F-4841-9FA6-6B73588AA871}">
      <dsp:nvSpPr>
        <dsp:cNvPr id="0" name=""/>
        <dsp:cNvSpPr/>
      </dsp:nvSpPr>
      <dsp:spPr>
        <a:xfrm>
          <a:off x="3006396" y="348"/>
          <a:ext cx="4921372" cy="593691"/>
        </a:xfrm>
        <a:prstGeom prst="chevron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/>
            <a:t>প্রাচীন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প্রস্তর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যুগের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বিভিন্ন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ধাপ</a:t>
          </a:r>
          <a:endParaRPr lang="en-US" sz="2700" kern="1200" dirty="0"/>
        </a:p>
      </dsp:txBody>
      <dsp:txXfrm>
        <a:off x="3303242" y="348"/>
        <a:ext cx="4327681" cy="5936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9E2E-D30C-447B-B067-B3C3BE3C73A9}">
      <dsp:nvSpPr>
        <dsp:cNvPr id="0" name=""/>
        <dsp:cNvSpPr/>
      </dsp:nvSpPr>
      <dsp:spPr>
        <a:xfrm>
          <a:off x="605306" y="0"/>
          <a:ext cx="9839459" cy="631065"/>
        </a:xfrm>
        <a:prstGeom prst="rightArrow">
          <a:avLst/>
        </a:prstGeom>
        <a:solidFill>
          <a:srgbClr val="FFCCFF"/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-300000"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FEEF9-1634-4E33-BCFB-FA58DEC6864B}">
      <dsp:nvSpPr>
        <dsp:cNvPr id="0" name=""/>
        <dsp:cNvSpPr/>
      </dsp:nvSpPr>
      <dsp:spPr>
        <a:xfrm>
          <a:off x="1416847" y="0"/>
          <a:ext cx="8105052" cy="631065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300" kern="1200" dirty="0" smtClean="0"/>
            <a:t>সমাজ ও সভ্যতা বিকাশে প্রাচীন প্রস্তর যুগের প্রভাব</a:t>
          </a:r>
          <a:endParaRPr lang="en-US" sz="2300" kern="1200" dirty="0"/>
        </a:p>
      </dsp:txBody>
      <dsp:txXfrm>
        <a:off x="1447653" y="30806"/>
        <a:ext cx="8043440" cy="56945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4EBD6-B415-488F-BC4E-862B24593F75}">
      <dsp:nvSpPr>
        <dsp:cNvPr id="0" name=""/>
        <dsp:cNvSpPr/>
      </dsp:nvSpPr>
      <dsp:spPr>
        <a:xfrm>
          <a:off x="821028" y="0"/>
          <a:ext cx="9304984" cy="1460197"/>
        </a:xfrm>
        <a:prstGeom prst="rightArrow">
          <a:avLst/>
        </a:prstGeom>
        <a:solidFill>
          <a:srgbClr val="FFCCFF"/>
        </a:solidFill>
        <a:ln w="57150" cap="flat" cmpd="sng" algn="ctr">
          <a:solidFill>
            <a:srgbClr val="FFFF00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74162-B589-4252-8D07-92631F496062}">
      <dsp:nvSpPr>
        <dsp:cNvPr id="0" name=""/>
        <dsp:cNvSpPr/>
      </dsp:nvSpPr>
      <dsp:spPr>
        <a:xfrm>
          <a:off x="2854945" y="0"/>
          <a:ext cx="5237150" cy="1460197"/>
        </a:xfrm>
        <a:prstGeom prst="roundRect">
          <a:avLst/>
        </a:prstGeom>
        <a:solidFill>
          <a:schemeClr val="tx2">
            <a:lumMod val="10000"/>
            <a:lumOff val="90000"/>
          </a:schemeClr>
        </a:solidFill>
        <a:ln w="57150">
          <a:solidFill>
            <a:srgbClr val="00B050"/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দলীয়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কাজ</a:t>
          </a:r>
          <a:r>
            <a:rPr lang="bn-IN" sz="2400" kern="1200" dirty="0" smtClean="0"/>
            <a:t>(১৫মিনিট)</a:t>
          </a:r>
          <a:endParaRPr lang="en-US" sz="4200" kern="1200" dirty="0"/>
        </a:p>
      </dsp:txBody>
      <dsp:txXfrm>
        <a:off x="2926226" y="71281"/>
        <a:ext cx="5094588" cy="131763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DF786-770A-4A48-AFD6-431C6B3347CE}">
      <dsp:nvSpPr>
        <dsp:cNvPr id="0" name=""/>
        <dsp:cNvSpPr/>
      </dsp:nvSpPr>
      <dsp:spPr>
        <a:xfrm>
          <a:off x="0" y="33366"/>
          <a:ext cx="7107216" cy="9740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smtClean="0"/>
            <a:t>মোঃ এনামুল হক</a:t>
          </a:r>
          <a:endParaRPr lang="en-US" sz="3700" kern="1200"/>
        </a:p>
      </dsp:txBody>
      <dsp:txXfrm>
        <a:off x="47548" y="80914"/>
        <a:ext cx="7012120" cy="878929"/>
      </dsp:txXfrm>
    </dsp:sp>
    <dsp:sp modelId="{C8BA89EB-3F16-43B7-B14F-CFB9FA6145A6}">
      <dsp:nvSpPr>
        <dsp:cNvPr id="0" name=""/>
        <dsp:cNvSpPr/>
      </dsp:nvSpPr>
      <dsp:spPr>
        <a:xfrm>
          <a:off x="0" y="1113951"/>
          <a:ext cx="7107216" cy="974025"/>
        </a:xfrm>
        <a:prstGeom prst="roundRect">
          <a:avLst/>
        </a:prstGeom>
        <a:gradFill rotWithShape="0">
          <a:gsLst>
            <a:gs pos="0">
              <a:schemeClr val="accent4">
                <a:hueOff val="445005"/>
                <a:satOff val="5948"/>
                <a:lumOff val="2876"/>
                <a:alphaOff val="0"/>
                <a:tint val="60000"/>
                <a:lumMod val="110000"/>
              </a:schemeClr>
            </a:gs>
            <a:gs pos="100000">
              <a:schemeClr val="accent4">
                <a:hueOff val="445005"/>
                <a:satOff val="5948"/>
                <a:lumOff val="287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smtClean="0"/>
            <a:t>প্রভাষক সমাজবিজ্ঞান</a:t>
          </a:r>
          <a:endParaRPr lang="en-US" sz="3700" kern="1200"/>
        </a:p>
      </dsp:txBody>
      <dsp:txXfrm>
        <a:off x="47548" y="1161499"/>
        <a:ext cx="7012120" cy="878929"/>
      </dsp:txXfrm>
    </dsp:sp>
    <dsp:sp modelId="{56895A45-5422-4AFF-A149-603EBDB2A8FE}">
      <dsp:nvSpPr>
        <dsp:cNvPr id="0" name=""/>
        <dsp:cNvSpPr/>
      </dsp:nvSpPr>
      <dsp:spPr>
        <a:xfrm>
          <a:off x="0" y="2194537"/>
          <a:ext cx="7107216" cy="974025"/>
        </a:xfrm>
        <a:prstGeom prst="roundRect">
          <a:avLst/>
        </a:prstGeom>
        <a:gradFill rotWithShape="0">
          <a:gsLst>
            <a:gs pos="0">
              <a:schemeClr val="accent4">
                <a:hueOff val="890010"/>
                <a:satOff val="11896"/>
                <a:lumOff val="5752"/>
                <a:alphaOff val="0"/>
                <a:tint val="60000"/>
                <a:lumMod val="110000"/>
              </a:schemeClr>
            </a:gs>
            <a:gs pos="100000">
              <a:schemeClr val="accent4">
                <a:hueOff val="890010"/>
                <a:satOff val="11896"/>
                <a:lumOff val="575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smtClean="0"/>
            <a:t>কাকনহাট কলেজ,রাজশাহী।</a:t>
          </a:r>
          <a:endParaRPr lang="en-US" sz="3700" kern="1200"/>
        </a:p>
      </dsp:txBody>
      <dsp:txXfrm>
        <a:off x="47548" y="2242085"/>
        <a:ext cx="7012120" cy="878929"/>
      </dsp:txXfrm>
    </dsp:sp>
    <dsp:sp modelId="{37090AEE-F508-40A7-98D1-3413C2839BCB}">
      <dsp:nvSpPr>
        <dsp:cNvPr id="0" name=""/>
        <dsp:cNvSpPr/>
      </dsp:nvSpPr>
      <dsp:spPr>
        <a:xfrm>
          <a:off x="0" y="3275122"/>
          <a:ext cx="7107216" cy="974025"/>
        </a:xfrm>
        <a:prstGeom prst="roundRect">
          <a:avLst/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tint val="60000"/>
                <a:lumMod val="11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smtClean="0"/>
            <a:t>মোবাইলঃ০১৭১৫০৪১৭৯৭</a:t>
          </a:r>
          <a:endParaRPr lang="en-US" sz="3700" kern="1200"/>
        </a:p>
      </dsp:txBody>
      <dsp:txXfrm>
        <a:off x="47548" y="3322670"/>
        <a:ext cx="7012120" cy="878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C42A0-6A01-444F-A2CE-3D941C59E444}">
      <dsp:nvSpPr>
        <dsp:cNvPr id="0" name=""/>
        <dsp:cNvSpPr/>
      </dsp:nvSpPr>
      <dsp:spPr>
        <a:xfrm>
          <a:off x="821028" y="0"/>
          <a:ext cx="9304985" cy="10560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68478-EE5D-4889-87FE-BEBCF0BD82E0}">
      <dsp:nvSpPr>
        <dsp:cNvPr id="0" name=""/>
        <dsp:cNvSpPr/>
      </dsp:nvSpPr>
      <dsp:spPr>
        <a:xfrm>
          <a:off x="3374266" y="0"/>
          <a:ext cx="4198508" cy="105606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28575">
          <a:solidFill>
            <a:srgbClr val="FF66FF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chemeClr val="bg1"/>
              </a:solidFill>
            </a:rPr>
            <a:t>পরিচিতি</a:t>
          </a:r>
          <a:endParaRPr lang="en-US" sz="4800" kern="1200" dirty="0">
            <a:solidFill>
              <a:schemeClr val="bg1"/>
            </a:solidFill>
          </a:endParaRPr>
        </a:p>
      </dsp:txBody>
      <dsp:txXfrm>
        <a:off x="3425819" y="51553"/>
        <a:ext cx="4095402" cy="9529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95518-43FE-4A58-ABF1-94D54154DD0B}">
      <dsp:nvSpPr>
        <dsp:cNvPr id="0" name=""/>
        <dsp:cNvSpPr/>
      </dsp:nvSpPr>
      <dsp:spPr>
        <a:xfrm>
          <a:off x="0" y="1493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00CC"/>
              </a:solidFill>
            </a:rPr>
            <a:t>শ্রেণিঃএকাদশ-দ্বাদশ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35753"/>
        <a:ext cx="10918887" cy="633308"/>
      </dsp:txXfrm>
    </dsp:sp>
    <dsp:sp modelId="{A5EF6D0A-A06F-48CF-960E-F6A734A13CC0}">
      <dsp:nvSpPr>
        <dsp:cNvPr id="0" name=""/>
        <dsp:cNvSpPr/>
      </dsp:nvSpPr>
      <dsp:spPr>
        <a:xfrm>
          <a:off x="0" y="717033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267003"/>
                <a:satOff val="3569"/>
                <a:lumOff val="1726"/>
                <a:alphaOff val="0"/>
                <a:tint val="60000"/>
                <a:lumMod val="110000"/>
              </a:schemeClr>
            </a:gs>
            <a:gs pos="100000">
              <a:schemeClr val="accent4">
                <a:hueOff val="267003"/>
                <a:satOff val="3569"/>
                <a:lumOff val="172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00CC"/>
              </a:solidFill>
            </a:rPr>
            <a:t>বিষয়ঃসমাজবিজ্ঞান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751293"/>
        <a:ext cx="10918887" cy="633308"/>
      </dsp:txXfrm>
    </dsp:sp>
    <dsp:sp modelId="{EE7EC066-84B8-4540-97C8-1CA288AAB07C}">
      <dsp:nvSpPr>
        <dsp:cNvPr id="0" name=""/>
        <dsp:cNvSpPr/>
      </dsp:nvSpPr>
      <dsp:spPr>
        <a:xfrm>
          <a:off x="0" y="1432572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534006"/>
                <a:satOff val="7138"/>
                <a:lumOff val="3451"/>
                <a:alphaOff val="0"/>
                <a:tint val="60000"/>
                <a:lumMod val="110000"/>
              </a:schemeClr>
            </a:gs>
            <a:gs pos="100000">
              <a:schemeClr val="accent4">
                <a:hueOff val="534006"/>
                <a:satOff val="7138"/>
                <a:lumOff val="345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00CC"/>
              </a:solidFill>
            </a:rPr>
            <a:t>তৃতীয়</a:t>
          </a:r>
          <a:r>
            <a:rPr lang="en-US" sz="2800" kern="1200" dirty="0" smtClean="0">
              <a:solidFill>
                <a:srgbClr val="0000CC"/>
              </a:solidFill>
            </a:rPr>
            <a:t> </a:t>
          </a:r>
          <a:r>
            <a:rPr lang="en-US" sz="2800" kern="1200" dirty="0" err="1" smtClean="0">
              <a:solidFill>
                <a:srgbClr val="0000CC"/>
              </a:solidFill>
            </a:rPr>
            <a:t>অধ্যায়ঃ</a:t>
          </a:r>
          <a:r>
            <a:rPr lang="bn-IN" sz="2800" kern="1200" dirty="0" smtClean="0">
              <a:solidFill>
                <a:srgbClr val="0000CC"/>
              </a:solidFill>
            </a:rPr>
            <a:t>প্রত্নতত্ত্বের ভিত্তিতে বাংলাদেশের সমাজ ও সভ্যতা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1466832"/>
        <a:ext cx="10918887" cy="633308"/>
      </dsp:txXfrm>
    </dsp:sp>
    <dsp:sp modelId="{E2C55CA1-FBB7-4800-9C7B-FEF281583089}">
      <dsp:nvSpPr>
        <dsp:cNvPr id="0" name=""/>
        <dsp:cNvSpPr/>
      </dsp:nvSpPr>
      <dsp:spPr>
        <a:xfrm>
          <a:off x="0" y="2148112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801009"/>
                <a:satOff val="10706"/>
                <a:lumOff val="5177"/>
                <a:alphaOff val="0"/>
                <a:tint val="60000"/>
                <a:lumMod val="110000"/>
              </a:schemeClr>
            </a:gs>
            <a:gs pos="100000">
              <a:schemeClr val="accent4">
                <a:hueOff val="801009"/>
                <a:satOff val="10706"/>
                <a:lumOff val="5177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0000CC"/>
              </a:solidFill>
            </a:rPr>
            <a:t>পদ্ধতিঃ</a:t>
          </a:r>
          <a:r>
            <a:rPr lang="bn-BD" sz="2800" kern="1200" dirty="0" smtClean="0">
              <a:solidFill>
                <a:srgbClr val="0000CC"/>
              </a:solidFill>
            </a:rPr>
            <a:t>অনলাইন ক্লাস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2182372"/>
        <a:ext cx="10918887" cy="633308"/>
      </dsp:txXfrm>
    </dsp:sp>
    <dsp:sp modelId="{775E2F38-763D-444B-8C1F-4CED87557DC6}">
      <dsp:nvSpPr>
        <dsp:cNvPr id="0" name=""/>
        <dsp:cNvSpPr/>
      </dsp:nvSpPr>
      <dsp:spPr>
        <a:xfrm>
          <a:off x="0" y="2863652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1068012"/>
                <a:satOff val="14275"/>
                <a:lumOff val="6902"/>
                <a:alphaOff val="0"/>
                <a:tint val="60000"/>
                <a:lumMod val="110000"/>
              </a:schemeClr>
            </a:gs>
            <a:gs pos="100000">
              <a:schemeClr val="accent4">
                <a:hueOff val="1068012"/>
                <a:satOff val="14275"/>
                <a:lumOff val="6902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CC"/>
              </a:solidFill>
            </a:rPr>
            <a:t>সময়ঃ৫৫মিনিট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2897912"/>
        <a:ext cx="10918887" cy="633308"/>
      </dsp:txXfrm>
    </dsp:sp>
    <dsp:sp modelId="{1C041165-7387-432D-9E0A-41406D45F1EE}">
      <dsp:nvSpPr>
        <dsp:cNvPr id="0" name=""/>
        <dsp:cNvSpPr/>
      </dsp:nvSpPr>
      <dsp:spPr>
        <a:xfrm>
          <a:off x="0" y="3579191"/>
          <a:ext cx="10987407" cy="701828"/>
        </a:xfrm>
        <a:prstGeom prst="roundRect">
          <a:avLst/>
        </a:prstGeom>
        <a:gradFill rotWithShape="0">
          <a:gsLst>
            <a:gs pos="0">
              <a:schemeClr val="accent4">
                <a:hueOff val="1335015"/>
                <a:satOff val="17844"/>
                <a:lumOff val="8628"/>
                <a:alphaOff val="0"/>
                <a:tint val="60000"/>
                <a:lumMod val="110000"/>
              </a:schemeClr>
            </a:gs>
            <a:gs pos="100000">
              <a:schemeClr val="accent4">
                <a:hueOff val="1335015"/>
                <a:satOff val="17844"/>
                <a:lumOff val="862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CC"/>
              </a:solidFill>
            </a:rPr>
            <a:t>তারিখঃ০৯/০৮/২০২০ইং</a:t>
          </a:r>
          <a:endParaRPr lang="en-US" sz="2800" kern="1200" dirty="0">
            <a:solidFill>
              <a:srgbClr val="0000CC"/>
            </a:solidFill>
          </a:endParaRPr>
        </a:p>
      </dsp:txBody>
      <dsp:txXfrm>
        <a:off x="34260" y="3613451"/>
        <a:ext cx="10918887" cy="633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5FD47-3A0F-4C0A-A2DB-93A6D0057021}">
      <dsp:nvSpPr>
        <dsp:cNvPr id="0" name=""/>
        <dsp:cNvSpPr/>
      </dsp:nvSpPr>
      <dsp:spPr>
        <a:xfrm>
          <a:off x="695475" y="0"/>
          <a:ext cx="9543210" cy="811369"/>
        </a:xfrm>
        <a:prstGeom prst="rightArrow">
          <a:avLst/>
        </a:prstGeom>
        <a:solidFill>
          <a:srgbClr val="FFCCFF"/>
        </a:soli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F79A0-3E5A-4F5B-907B-5738F02487DE}">
      <dsp:nvSpPr>
        <dsp:cNvPr id="0" name=""/>
        <dsp:cNvSpPr/>
      </dsp:nvSpPr>
      <dsp:spPr>
        <a:xfrm>
          <a:off x="1793885" y="0"/>
          <a:ext cx="7346390" cy="811369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ছবিগুলো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দেখ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এবং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আজকের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পাঠ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সম্পর্কে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বল</a:t>
          </a:r>
          <a:endParaRPr lang="en-US" sz="2800" kern="1200" dirty="0"/>
        </a:p>
      </dsp:txBody>
      <dsp:txXfrm>
        <a:off x="1833493" y="39608"/>
        <a:ext cx="7267174" cy="7321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D5BEA-7ED7-4BA7-9946-C6063C1C461C}">
      <dsp:nvSpPr>
        <dsp:cNvPr id="0" name=""/>
        <dsp:cNvSpPr/>
      </dsp:nvSpPr>
      <dsp:spPr>
        <a:xfrm>
          <a:off x="108331" y="235363"/>
          <a:ext cx="4532658" cy="279740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54E39F-5F09-4F2E-9098-3089E85D6D95}">
      <dsp:nvSpPr>
        <dsp:cNvPr id="0" name=""/>
        <dsp:cNvSpPr/>
      </dsp:nvSpPr>
      <dsp:spPr>
        <a:xfrm>
          <a:off x="188919" y="770"/>
          <a:ext cx="4457575" cy="25141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438AB8-D95E-4765-8B2D-28B865BF2444}">
      <dsp:nvSpPr>
        <dsp:cNvPr id="0" name=""/>
        <dsp:cNvSpPr/>
      </dsp:nvSpPr>
      <dsp:spPr>
        <a:xfrm>
          <a:off x="237287" y="2587437"/>
          <a:ext cx="4264207" cy="382639"/>
        </a:xfrm>
        <a:prstGeom prst="rect">
          <a:avLst/>
        </a:prstGeom>
        <a:solidFill>
          <a:schemeClr val="tx2">
            <a:lumMod val="10000"/>
            <a:lumOff val="90000"/>
          </a:schemeClr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800" kern="1200" dirty="0" smtClean="0"/>
            <a:t>পাথরের তৈরী মোটা ও ভোঁতা হাতিয়ার</a:t>
          </a:r>
          <a:endParaRPr lang="en-US" sz="1800" kern="1200" dirty="0"/>
        </a:p>
      </dsp:txBody>
      <dsp:txXfrm>
        <a:off x="237287" y="2587437"/>
        <a:ext cx="4264207" cy="3826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2CDE85-7B82-45E2-9D62-4028F398C2D3}">
      <dsp:nvSpPr>
        <dsp:cNvPr id="0" name=""/>
        <dsp:cNvSpPr/>
      </dsp:nvSpPr>
      <dsp:spPr>
        <a:xfrm>
          <a:off x="563237" y="236172"/>
          <a:ext cx="5349443" cy="2864349"/>
        </a:xfrm>
        <a:prstGeom prst="rect">
          <a:avLst/>
        </a:prstGeom>
        <a:solidFill>
          <a:srgbClr val="FFFF00">
            <a:alpha val="4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20250E-635F-4F8F-83B4-5A990FEC791E}">
      <dsp:nvSpPr>
        <dsp:cNvPr id="0" name=""/>
        <dsp:cNvSpPr/>
      </dsp:nvSpPr>
      <dsp:spPr>
        <a:xfrm>
          <a:off x="660090" y="36592"/>
          <a:ext cx="5204449" cy="2562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DD6A3E-6499-46F7-BE2D-4198DC3F1228}">
      <dsp:nvSpPr>
        <dsp:cNvPr id="0" name=""/>
        <dsp:cNvSpPr/>
      </dsp:nvSpPr>
      <dsp:spPr>
        <a:xfrm>
          <a:off x="750369" y="2573166"/>
          <a:ext cx="5120920" cy="5129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100" kern="1200" dirty="0" smtClean="0"/>
            <a:t>পাথরের হাতিয়ার</a:t>
          </a:r>
          <a:endParaRPr lang="en-US" sz="2100" kern="1200" dirty="0"/>
        </a:p>
      </dsp:txBody>
      <dsp:txXfrm>
        <a:off x="750369" y="2573166"/>
        <a:ext cx="5120920" cy="5129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EF7F4-496E-4E5B-B9EE-FC6C301C6377}">
      <dsp:nvSpPr>
        <dsp:cNvPr id="0" name=""/>
        <dsp:cNvSpPr/>
      </dsp:nvSpPr>
      <dsp:spPr>
        <a:xfrm>
          <a:off x="30481" y="131027"/>
          <a:ext cx="4691340" cy="261193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300E430-BFE4-4E43-99BD-F740BD822493}">
      <dsp:nvSpPr>
        <dsp:cNvPr id="0" name=""/>
        <dsp:cNvSpPr/>
      </dsp:nvSpPr>
      <dsp:spPr>
        <a:xfrm>
          <a:off x="40877" y="238"/>
          <a:ext cx="4670547" cy="21682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B87FA9-04FD-4D8D-A08A-456C1DFA47FB}">
      <dsp:nvSpPr>
        <dsp:cNvPr id="0" name=""/>
        <dsp:cNvSpPr/>
      </dsp:nvSpPr>
      <dsp:spPr>
        <a:xfrm>
          <a:off x="79781" y="2101398"/>
          <a:ext cx="4618196" cy="64180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700" kern="1200" dirty="0" smtClean="0"/>
            <a:t>পশু শিকার</a:t>
          </a:r>
          <a:endParaRPr lang="en-US" sz="2700" kern="1200" dirty="0"/>
        </a:p>
      </dsp:txBody>
      <dsp:txXfrm>
        <a:off x="79781" y="2101398"/>
        <a:ext cx="4618196" cy="6418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7C3AA-DBD3-4791-8F6C-A3B717A3B933}">
      <dsp:nvSpPr>
        <dsp:cNvPr id="0" name=""/>
        <dsp:cNvSpPr/>
      </dsp:nvSpPr>
      <dsp:spPr>
        <a:xfrm>
          <a:off x="605308" y="193886"/>
          <a:ext cx="3850781" cy="253506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08D11D-E17B-46C4-AE84-29AE0AD853D1}">
      <dsp:nvSpPr>
        <dsp:cNvPr id="0" name=""/>
        <dsp:cNvSpPr/>
      </dsp:nvSpPr>
      <dsp:spPr>
        <a:xfrm>
          <a:off x="819291" y="0"/>
          <a:ext cx="3445638" cy="234057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F1A2D-9E2F-4930-AA82-09BEEF53BBF8}">
      <dsp:nvSpPr>
        <dsp:cNvPr id="0" name=""/>
        <dsp:cNvSpPr/>
      </dsp:nvSpPr>
      <dsp:spPr>
        <a:xfrm>
          <a:off x="490014" y="2360843"/>
          <a:ext cx="3954606" cy="369477"/>
        </a:xfrm>
        <a:prstGeom prst="rect">
          <a:avLst/>
        </a:prstGeom>
        <a:solidFill>
          <a:srgbClr val="FFFF00"/>
        </a:solidFill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1500" kern="1200" dirty="0" smtClean="0"/>
            <a:t>ফলমুল সংগ্রহ</a:t>
          </a:r>
          <a:endParaRPr lang="en-US" sz="1500" kern="1200" dirty="0"/>
        </a:p>
      </dsp:txBody>
      <dsp:txXfrm>
        <a:off x="490014" y="2360843"/>
        <a:ext cx="3954606" cy="369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8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6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24.jp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6.jp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32.jp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02047" y="542323"/>
            <a:ext cx="4765184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kern="0" dirty="0" err="1" smtClean="0">
                <a:ln/>
                <a:solidFill>
                  <a:srgbClr val="BA286A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kern="0" dirty="0" smtClean="0">
                <a:ln/>
                <a:solidFill>
                  <a:srgbClr val="BA286A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/>
                <a:solidFill>
                  <a:srgbClr val="BA286A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sz="6600" b="1" kern="0" dirty="0" smtClean="0">
              <a:ln/>
              <a:solidFill>
                <a:srgbClr val="BA286A"/>
              </a:solidFill>
              <a:latin typeface="Calibri"/>
            </a:endParaRPr>
          </a:p>
        </p:txBody>
      </p:sp>
      <p:pic>
        <p:nvPicPr>
          <p:cNvPr id="7" name="Picture 6" descr="1285226431_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9967541" y="626301"/>
            <a:ext cx="1609859" cy="5579166"/>
          </a:xfrm>
          <a:prstGeom prst="rect">
            <a:avLst/>
          </a:prstGeom>
        </p:spPr>
      </p:pic>
      <p:pic>
        <p:nvPicPr>
          <p:cNvPr id="8" name="Picture 7" descr="1285226431_8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11572" y="651353"/>
            <a:ext cx="1790164" cy="555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883" y="1506828"/>
            <a:ext cx="6309058" cy="4739426"/>
          </a:xfrm>
          <a:prstGeom prst="rect">
            <a:avLst/>
          </a:prstGeom>
        </p:spPr>
      </p:pic>
      <p:pic>
        <p:nvPicPr>
          <p:cNvPr id="11" name="Picture 10" descr="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3883" y="4076957"/>
            <a:ext cx="6440846" cy="173864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995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35019439"/>
              </p:ext>
            </p:extLst>
          </p:nvPr>
        </p:nvGraphicFramePr>
        <p:xfrm>
          <a:off x="592426" y="488961"/>
          <a:ext cx="10934166" cy="59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55" y="1262130"/>
            <a:ext cx="4610637" cy="4945487"/>
          </a:xfrm>
          <a:noFill/>
        </p:spPr>
      </p:pic>
      <p:sp>
        <p:nvSpPr>
          <p:cNvPr id="2" name="Rectangle 1"/>
          <p:cNvSpPr/>
          <p:nvPr/>
        </p:nvSpPr>
        <p:spPr>
          <a:xfrm>
            <a:off x="647130" y="1183151"/>
            <a:ext cx="6192081" cy="16115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১।নিম্ন </a:t>
            </a:r>
            <a:r>
              <a:rPr lang="en-US" sz="2400" dirty="0" err="1" smtClean="0">
                <a:solidFill>
                  <a:srgbClr val="FF0000"/>
                </a:solidFill>
              </a:rPr>
              <a:t>প্রাচীন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প্রস্তর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যুগঃ</a:t>
            </a:r>
            <a:r>
              <a:rPr lang="en-US" sz="2000" dirty="0" smtClean="0"/>
              <a:t>(</a:t>
            </a:r>
            <a:r>
              <a:rPr lang="en-US" sz="2000" dirty="0" err="1" smtClean="0"/>
              <a:t>খ্রীঃপূঃ</a:t>
            </a:r>
            <a:r>
              <a:rPr lang="bn-BD" sz="2000" dirty="0"/>
              <a:t>১</a:t>
            </a:r>
            <a:r>
              <a:rPr lang="en-US" sz="2000" dirty="0" smtClean="0"/>
              <a:t>০০০০০ </a:t>
            </a:r>
            <a:r>
              <a:rPr lang="en-US" sz="2000" dirty="0" err="1" smtClean="0"/>
              <a:t>থেকে</a:t>
            </a:r>
            <a:r>
              <a:rPr lang="en-US" sz="2000" dirty="0"/>
              <a:t> </a:t>
            </a:r>
            <a:r>
              <a:rPr lang="en-US" sz="2000" dirty="0" err="1" smtClean="0"/>
              <a:t>খ্রীঃপূঃ</a:t>
            </a:r>
            <a:r>
              <a:rPr lang="bn-IN" sz="2000" dirty="0" smtClean="0"/>
              <a:t> </a:t>
            </a:r>
            <a:r>
              <a:rPr lang="en-US" sz="2000" dirty="0" smtClean="0"/>
              <a:t>৭০০০০ /৬০০০০ </a:t>
            </a:r>
            <a:r>
              <a:rPr lang="en-US" sz="2000" dirty="0" err="1" smtClean="0"/>
              <a:t>অব্দ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পর্যন্ত</a:t>
            </a:r>
            <a:r>
              <a:rPr lang="en-US" sz="2000" dirty="0" smtClean="0"/>
              <a:t>)</a:t>
            </a:r>
            <a:r>
              <a:rPr lang="en-US" sz="2000" dirty="0" err="1" smtClean="0"/>
              <a:t>জার্মানীতে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প্রাপ্ত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হেইডেলবার্গ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মানব,ইন্দোনেশিয়ার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জাভা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মানব</a:t>
            </a:r>
            <a:r>
              <a:rPr lang="bn-IN" sz="2000" dirty="0" smtClean="0"/>
              <a:t>,</a:t>
            </a:r>
            <a:r>
              <a:rPr lang="en-US" sz="2000" dirty="0" err="1" smtClean="0"/>
              <a:t>চীনের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পিকিং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মানব</a:t>
            </a:r>
            <a:r>
              <a:rPr lang="en-US" sz="2000" dirty="0" smtClean="0"/>
              <a:t> এ </a:t>
            </a:r>
            <a:r>
              <a:rPr lang="en-US" sz="2000" dirty="0" err="1" smtClean="0"/>
              <a:t>যুগের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প্রতিনিধি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78" y="2794715"/>
            <a:ext cx="6293877" cy="341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8185" y="631065"/>
            <a:ext cx="6697013" cy="15454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/>
              <a:t>২।মধ্য </a:t>
            </a:r>
            <a:r>
              <a:rPr lang="en-US" sz="2400" dirty="0" err="1" smtClean="0"/>
              <a:t>প্রাচীন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যুগঃ</a:t>
            </a:r>
            <a:r>
              <a:rPr lang="en-US" sz="2400" dirty="0" smtClean="0"/>
              <a:t>(</a:t>
            </a:r>
            <a:r>
              <a:rPr lang="en-US" sz="2400" dirty="0" err="1" smtClean="0"/>
              <a:t>খ্রীঃপুর্ব</a:t>
            </a:r>
            <a:r>
              <a:rPr lang="en-US" sz="2400" dirty="0" smtClean="0"/>
              <a:t> ৭০,০০০</a:t>
            </a:r>
            <a:r>
              <a:rPr lang="bn-IN" sz="2400" dirty="0" smtClean="0"/>
              <a:t>/</a:t>
            </a:r>
            <a:r>
              <a:rPr lang="en-US" sz="2400" dirty="0" smtClean="0"/>
              <a:t>৬০০০০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/>
              <a:t>খ্রীঃপুর্ব</a:t>
            </a:r>
            <a:r>
              <a:rPr lang="en-US" sz="2400" dirty="0"/>
              <a:t> </a:t>
            </a:r>
            <a:r>
              <a:rPr lang="en-US" sz="2400" dirty="0" smtClean="0"/>
              <a:t>৩৫০০০/৩০০০০ </a:t>
            </a:r>
            <a:r>
              <a:rPr lang="en-US" sz="2400" dirty="0" err="1" smtClean="0"/>
              <a:t>অব্দ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পর্যন্ত</a:t>
            </a:r>
            <a:r>
              <a:rPr lang="en-US" sz="2400" dirty="0" smtClean="0"/>
              <a:t>)। </a:t>
            </a:r>
            <a:r>
              <a:rPr lang="en-US" sz="2400" dirty="0" err="1" smtClean="0"/>
              <a:t>নিয়ানডারথাল</a:t>
            </a:r>
            <a:r>
              <a:rPr lang="en-US" sz="2400" dirty="0" smtClean="0"/>
              <a:t> </a:t>
            </a:r>
            <a:r>
              <a:rPr lang="en-US" sz="2400" dirty="0" err="1" smtClean="0"/>
              <a:t>মানব</a:t>
            </a:r>
            <a:r>
              <a:rPr lang="en-US" sz="2400" dirty="0" smtClean="0"/>
              <a:t> এ </a:t>
            </a:r>
            <a:r>
              <a:rPr lang="en-US" sz="2400" dirty="0" err="1" smtClean="0"/>
              <a:t>যুগের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প্রতিনিধি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621405"/>
            <a:ext cx="4289277" cy="5615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31" y="2200656"/>
            <a:ext cx="2182368" cy="403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0"/>
          <a:stretch/>
        </p:blipFill>
        <p:spPr>
          <a:xfrm>
            <a:off x="3259560" y="2200658"/>
            <a:ext cx="1873272" cy="403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78"/>
          <a:stretch/>
        </p:blipFill>
        <p:spPr>
          <a:xfrm>
            <a:off x="618186" y="2292439"/>
            <a:ext cx="2641373" cy="394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53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2580" y="656818"/>
            <a:ext cx="4005329" cy="261441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/>
              <a:t>৩।উচ্চ</a:t>
            </a:r>
            <a:r>
              <a:rPr lang="bn-BD" sz="2800" dirty="0" smtClean="0"/>
              <a:t> </a:t>
            </a:r>
            <a:r>
              <a:rPr lang="en-US" sz="2800" dirty="0" err="1" smtClean="0"/>
              <a:t>প্রাচীন</a:t>
            </a:r>
            <a:r>
              <a:rPr lang="bn-BD" sz="2800" dirty="0" smtClean="0"/>
              <a:t> </a:t>
            </a:r>
            <a:r>
              <a:rPr lang="en-US" sz="2800" dirty="0" err="1" smtClean="0"/>
              <a:t>প্রস্তর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যুগঃ</a:t>
            </a:r>
            <a:r>
              <a:rPr lang="bn-BD" sz="2800" dirty="0" smtClean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খ্রীঃপুর্ব</a:t>
            </a:r>
            <a:r>
              <a:rPr lang="bn-BD" sz="2800" dirty="0" smtClean="0"/>
              <a:t> </a:t>
            </a:r>
            <a:r>
              <a:rPr lang="en-US" sz="2800" dirty="0" smtClean="0"/>
              <a:t>৩৫০০০/৩০০০০ </a:t>
            </a:r>
            <a:r>
              <a:rPr lang="en-US" sz="2800" dirty="0" err="1"/>
              <a:t>থেকে</a:t>
            </a:r>
            <a:r>
              <a:rPr lang="en-US" sz="2800" dirty="0"/>
              <a:t> </a:t>
            </a:r>
            <a:r>
              <a:rPr lang="en-US" sz="2800" dirty="0" err="1" smtClean="0"/>
              <a:t>খ্রীঃপূঃ</a:t>
            </a:r>
            <a:r>
              <a:rPr lang="en-US" sz="2800" dirty="0" smtClean="0"/>
              <a:t> ১০০০০ </a:t>
            </a:r>
            <a:r>
              <a:rPr lang="en-US" sz="2800" dirty="0" err="1" smtClean="0"/>
              <a:t>অব্দ</a:t>
            </a:r>
            <a:r>
              <a:rPr lang="en-US" sz="2800" dirty="0" smtClean="0"/>
              <a:t> </a:t>
            </a:r>
            <a:r>
              <a:rPr lang="en-US" sz="2800" dirty="0" err="1"/>
              <a:t>পর্যন্ত</a:t>
            </a:r>
            <a:r>
              <a:rPr lang="en-US" sz="2800" dirty="0" smtClean="0"/>
              <a:t>)।</a:t>
            </a:r>
            <a:r>
              <a:rPr lang="en-US" sz="2800" dirty="0" err="1" smtClean="0"/>
              <a:t>ক্রোম্যগনন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মানব</a:t>
            </a:r>
            <a:r>
              <a:rPr lang="en-US" sz="2800" dirty="0" smtClean="0"/>
              <a:t> এ </a:t>
            </a:r>
            <a:r>
              <a:rPr lang="en-US" sz="2800" dirty="0" err="1"/>
              <a:t>যুগের</a:t>
            </a:r>
            <a:r>
              <a:rPr lang="en-US" sz="2800" dirty="0"/>
              <a:t> </a:t>
            </a:r>
            <a:r>
              <a:rPr lang="en-US" sz="2800" dirty="0" err="1"/>
              <a:t>প্রতিনিধি</a:t>
            </a:r>
            <a:r>
              <a:rPr lang="en-US" sz="2800" dirty="0" smtClean="0"/>
              <a:t>।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4" t="-1" b="-3860"/>
          <a:stretch/>
        </p:blipFill>
        <p:spPr>
          <a:xfrm>
            <a:off x="4687909" y="656819"/>
            <a:ext cx="3464418" cy="2949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02"/>
          <a:stretch/>
        </p:blipFill>
        <p:spPr>
          <a:xfrm>
            <a:off x="8255357" y="656820"/>
            <a:ext cx="3253458" cy="560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" y="3477295"/>
            <a:ext cx="7469747" cy="278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2851583"/>
              </p:ext>
            </p:extLst>
          </p:nvPr>
        </p:nvGraphicFramePr>
        <p:xfrm>
          <a:off x="618187" y="476518"/>
          <a:ext cx="11050072" cy="63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5" y="1071668"/>
            <a:ext cx="11146577" cy="5241450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bn-IN" dirty="0" smtClean="0"/>
              <a:t>১।জীবিকা ও খাদ্য সংগ্রহঃ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5155" y="2202287"/>
            <a:ext cx="4456091" cy="4018208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4971245" y="1071668"/>
            <a:ext cx="2987898" cy="234057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Rectangle 1"/>
          <p:cNvSpPr/>
          <p:nvPr/>
        </p:nvSpPr>
        <p:spPr>
          <a:xfrm>
            <a:off x="1648496" y="1545464"/>
            <a:ext cx="2768957" cy="131364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সংগ্রহ</a:t>
            </a:r>
            <a:r>
              <a:rPr lang="en-US" sz="2400" dirty="0" smtClean="0"/>
              <a:t>(collecting)</a:t>
            </a:r>
            <a:endParaRPr lang="bn-IN" sz="2400" dirty="0" smtClean="0"/>
          </a:p>
          <a:p>
            <a:r>
              <a:rPr lang="bn-IN" sz="2400" dirty="0" smtClean="0"/>
              <a:t>শিকার</a:t>
            </a:r>
            <a:r>
              <a:rPr lang="en-US" sz="2400" dirty="0" smtClean="0"/>
              <a:t>(Hunting)</a:t>
            </a:r>
            <a:endParaRPr lang="bn-IN" sz="2400" dirty="0" smtClean="0"/>
          </a:p>
          <a:p>
            <a:r>
              <a:rPr lang="bn-IN" sz="2400" dirty="0" smtClean="0"/>
              <a:t>মাছধরা</a:t>
            </a:r>
            <a:r>
              <a:rPr lang="en-US" sz="2400" dirty="0" smtClean="0"/>
              <a:t>(Fishing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144" y="1062177"/>
            <a:ext cx="3593205" cy="2322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7" y="3421729"/>
            <a:ext cx="4803819" cy="279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94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3603" y="524813"/>
            <a:ext cx="3631842" cy="1303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২।হাতিয়ার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314422" y="524813"/>
            <a:ext cx="3850783" cy="3177863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9000" r="-29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angle 3"/>
          <p:cNvSpPr/>
          <p:nvPr/>
        </p:nvSpPr>
        <p:spPr>
          <a:xfrm>
            <a:off x="8165206" y="471687"/>
            <a:ext cx="3451538" cy="328411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2000" b="-32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8116866" y="3755800"/>
            <a:ext cx="3557833" cy="245091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হস্তকুঠার,শাবল,ছুরি,করাত,হারপুন,বড়শি,চাকু,তীর-ধনুক এবংবাশ,গাছেরছাল,</a:t>
            </a:r>
          </a:p>
          <a:p>
            <a:r>
              <a:rPr lang="bn-IN" sz="2400" dirty="0" smtClean="0"/>
              <a:t>পশুর হাড়,দাত,শিং প্রভৃতি এ যুগের হাতিয়ার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498" y="3729238"/>
            <a:ext cx="3747753" cy="250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1" y="1828800"/>
            <a:ext cx="3647941" cy="2054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14"/>
          <a:stretch/>
        </p:blipFill>
        <p:spPr>
          <a:xfrm>
            <a:off x="595648" y="3882887"/>
            <a:ext cx="3705894" cy="23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5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702" y="631064"/>
            <a:ext cx="5558820" cy="117197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/>
              <a:t>৩</a:t>
            </a:r>
            <a:r>
              <a:rPr lang="bn-IN" sz="3600" dirty="0" smtClean="0"/>
              <a:t>।বাসস্থান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02" y="1803042"/>
            <a:ext cx="5558820" cy="43959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631064"/>
            <a:ext cx="5336706" cy="5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74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5" y="592429"/>
            <a:ext cx="5996516" cy="55830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1" y="592429"/>
            <a:ext cx="4958365" cy="55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51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6" y="570335"/>
            <a:ext cx="3867013" cy="2726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6872" y="570335"/>
            <a:ext cx="4013917" cy="88497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/>
              <a:t>৪।</a:t>
            </a:r>
            <a:r>
              <a:rPr lang="en-US" sz="3600" dirty="0" err="1" smtClean="0"/>
              <a:t>পোশাক-পরিচ্ছদ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570336"/>
            <a:ext cx="2819597" cy="226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6" y="1339404"/>
            <a:ext cx="4464940" cy="4893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50" y="2832130"/>
            <a:ext cx="2819596" cy="340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136" y="3296992"/>
            <a:ext cx="3867014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34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747" y="592427"/>
            <a:ext cx="2823781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৫।আগুনের </a:t>
            </a:r>
            <a:r>
              <a:rPr lang="en-US" sz="3200" dirty="0" err="1" smtClean="0"/>
              <a:t>ব্যবহার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528810" y="604798"/>
            <a:ext cx="8062175" cy="90202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000" dirty="0" smtClean="0"/>
              <a:t>বিদ্যুতের চমক,বজ্রপাত,দাবানল,আগ্নেগিরির অগ্নুৎপাত,প্রভৃতি থেকে আগুনের ধারণা লাভ করে এবং এসব প্রকৃতি থেকে সংগৃহিত আগুন জ্বালিয়ে রাখত </a:t>
            </a:r>
            <a:r>
              <a:rPr lang="bn-IN" sz="2000" dirty="0" smtClean="0"/>
              <a:t>কাচা</a:t>
            </a:r>
            <a:r>
              <a:rPr lang="en-US" sz="2000" dirty="0" smtClean="0"/>
              <a:t> </a:t>
            </a:r>
            <a:r>
              <a:rPr lang="en-US" sz="2000" dirty="0" err="1" smtClean="0"/>
              <a:t>খাদ্য</a:t>
            </a:r>
            <a:r>
              <a:rPr lang="bn-IN" sz="2000" dirty="0" smtClean="0"/>
              <a:t> </a:t>
            </a:r>
            <a:r>
              <a:rPr lang="bn-IN" sz="2000" dirty="0" smtClean="0"/>
              <a:t>আগুনে ঝলসিয়ে খেতে শিখে।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" y="1506826"/>
            <a:ext cx="4124548" cy="465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576" y="1648496"/>
            <a:ext cx="6671257" cy="4550929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130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110" y="656822"/>
            <a:ext cx="4355340" cy="914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৬।শিল্পকলা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450" y="656822"/>
            <a:ext cx="3614939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21" y="1571222"/>
            <a:ext cx="4484129" cy="464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89" y="2716367"/>
            <a:ext cx="3073356" cy="3503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89" y="656823"/>
            <a:ext cx="3073356" cy="20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5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8881438"/>
              </p:ext>
            </p:extLst>
          </p:nvPr>
        </p:nvGraphicFramePr>
        <p:xfrm>
          <a:off x="618186" y="605308"/>
          <a:ext cx="10947042" cy="105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3684643"/>
              </p:ext>
            </p:extLst>
          </p:nvPr>
        </p:nvGraphicFramePr>
        <p:xfrm>
          <a:off x="631065" y="1937982"/>
          <a:ext cx="7107216" cy="428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710" y="1856097"/>
            <a:ext cx="3823648" cy="44628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585411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8489" y="547865"/>
            <a:ext cx="10970173" cy="578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৬।সংঘবদ্ধ জীবন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7543" r="2079"/>
          <a:stretch/>
        </p:blipFill>
        <p:spPr>
          <a:xfrm>
            <a:off x="678489" y="1216587"/>
            <a:ext cx="10860981" cy="509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8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4" r="7708"/>
          <a:stretch/>
        </p:blipFill>
        <p:spPr>
          <a:xfrm>
            <a:off x="2716696" y="609600"/>
            <a:ext cx="8852452" cy="56218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609600"/>
            <a:ext cx="2107096" cy="123245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৭।ধর্মীয় </a:t>
            </a:r>
            <a:r>
              <a:rPr lang="en-US" sz="2400" dirty="0" err="1" smtClean="0"/>
              <a:t>বিশ্বাস</a:t>
            </a:r>
            <a:r>
              <a:rPr lang="en-US" sz="2400" dirty="0" smtClean="0"/>
              <a:t> ও </a:t>
            </a:r>
            <a:r>
              <a:rPr lang="en-US" sz="2400" dirty="0" err="1" smtClean="0"/>
              <a:t>যাদুবিদ্যা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4256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6809345"/>
              </p:ext>
            </p:extLst>
          </p:nvPr>
        </p:nvGraphicFramePr>
        <p:xfrm>
          <a:off x="605307" y="656824"/>
          <a:ext cx="10947041" cy="146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191" y="3079755"/>
            <a:ext cx="1506828" cy="5232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ক </a:t>
            </a:r>
            <a:r>
              <a:rPr lang="en-US" sz="2800" dirty="0" err="1" smtClean="0"/>
              <a:t>দলঃ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06191" y="4338034"/>
            <a:ext cx="1506828" cy="58477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খ </a:t>
            </a:r>
            <a:r>
              <a:rPr lang="en-US" sz="3200" dirty="0" err="1" smtClean="0"/>
              <a:t>দলঃ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56832" y="3117127"/>
            <a:ext cx="9131122" cy="48885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/>
              <a:t>প্রাচীন</a:t>
            </a:r>
            <a:r>
              <a:rPr lang="en-US" sz="2800" dirty="0"/>
              <a:t> </a:t>
            </a:r>
            <a:r>
              <a:rPr lang="en-US" sz="2800" dirty="0" err="1" smtClean="0"/>
              <a:t>প্রস্তর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যুগের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মানুষ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যাযাবর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কেন?ব্যাখ্যা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56833" y="4461145"/>
            <a:ext cx="9131121" cy="46166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প্রাচীন</a:t>
            </a:r>
            <a:r>
              <a:rPr lang="en-US" sz="2400" dirty="0"/>
              <a:t> </a:t>
            </a:r>
            <a:r>
              <a:rPr lang="en-US" sz="2400" dirty="0" err="1" smtClean="0"/>
              <a:t>প্রস্তর</a:t>
            </a:r>
            <a:r>
              <a:rPr lang="en-US" sz="2400" dirty="0" smtClean="0"/>
              <a:t> </a:t>
            </a:r>
            <a:r>
              <a:rPr lang="en-US" sz="2400" dirty="0" err="1"/>
              <a:t>যুগের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অর্থনীতি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ছিল</a:t>
            </a:r>
            <a:r>
              <a:rPr lang="en-US" sz="2400" dirty="0" smtClean="0"/>
              <a:t> </a:t>
            </a:r>
            <a:r>
              <a:rPr lang="en-US" sz="2400" dirty="0" err="1" smtClean="0"/>
              <a:t>সংগ্রহ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নির্ভর</a:t>
            </a:r>
            <a:r>
              <a:rPr lang="en-US" sz="2400" dirty="0" smtClean="0"/>
              <a:t>-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093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1064" y="1439818"/>
            <a:ext cx="10934165" cy="793456"/>
            <a:chOff x="0" y="600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0" y="600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8733" y="39333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dirty="0" smtClean="0"/>
                <a:t>১।</a:t>
              </a:r>
              <a:r>
                <a:rPr lang="en-US" sz="3200" b="1" kern="1200" dirty="0" smtClean="0"/>
                <a:t> </a:t>
              </a:r>
              <a:r>
                <a:rPr lang="en-US" sz="2800" kern="1200" dirty="0" err="1" smtClean="0"/>
                <a:t>প্রাচীন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প্রস্তর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যুগ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বলতে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কী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বুঝ</a:t>
              </a: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31064" y="2246802"/>
            <a:ext cx="10934165" cy="793456"/>
            <a:chOff x="0" y="807584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0" y="807584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38733" y="846317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/>
                <a:t>২।</a:t>
              </a:r>
              <a:r>
                <a:rPr lang="en-US" sz="2800" kern="1200" dirty="0" err="1" smtClean="0"/>
                <a:t>প্রাচীন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প্রস্তর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যুগ</a:t>
              </a:r>
              <a:r>
                <a:rPr lang="en-US" sz="2800" kern="1200" dirty="0" smtClean="0"/>
                <a:t>  </a:t>
              </a:r>
              <a:r>
                <a:rPr lang="en-US" sz="2800" kern="1200" dirty="0" err="1" smtClean="0"/>
                <a:t>কয়টি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ধাপে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বিভক্ত</a:t>
              </a:r>
              <a:r>
                <a:rPr lang="en-US" sz="2800" kern="1200" dirty="0" smtClean="0"/>
                <a:t>?</a:t>
              </a:r>
              <a:r>
                <a:rPr lang="bn-IN" sz="2800" kern="1200" dirty="0" smtClean="0"/>
                <a:t> </a:t>
              </a:r>
              <a:r>
                <a:rPr lang="en-US" sz="2800" dirty="0" err="1" smtClean="0"/>
                <a:t>ধাপগুলো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কী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কী</a:t>
              </a:r>
              <a:r>
                <a:rPr lang="bn-IN" sz="2400" kern="1200" dirty="0" smtClean="0"/>
                <a:t>?      </a:t>
              </a:r>
              <a:r>
                <a:rPr lang="bn-IN" sz="2800" kern="1200" dirty="0" smtClean="0"/>
                <a:t>                     </a:t>
              </a:r>
              <a:endParaRPr lang="en-US" sz="2800" kern="12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1064" y="3053787"/>
            <a:ext cx="10934165" cy="793456"/>
            <a:chOff x="0" y="1614569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1614569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38733" y="1653302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l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/>
                <a:t>৩।</a:t>
              </a:r>
              <a:r>
                <a:rPr lang="en-US" sz="2800" kern="1200" dirty="0" err="1" smtClean="0"/>
                <a:t>ক্রম্যাগনন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মানুষের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আবির্ভাব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কোন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ধাপে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হয়েছিল</a:t>
              </a:r>
              <a:r>
                <a:rPr lang="en-US" sz="2800" kern="1200" dirty="0" smtClean="0"/>
                <a:t>?</a:t>
              </a:r>
              <a:endParaRPr lang="en-US" sz="1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1064" y="3849581"/>
            <a:ext cx="10934165" cy="793456"/>
            <a:chOff x="0" y="2410363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2410363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38733" y="2449096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/>
                <a:t>৪।</a:t>
              </a:r>
              <a:r>
                <a:rPr lang="en-US" sz="2800" kern="1200" dirty="0" err="1" smtClean="0"/>
                <a:t>প্রাচীন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প্রস্তর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যুগের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অর্থনীতি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কেমন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ছিল</a:t>
              </a: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1064" y="4667755"/>
            <a:ext cx="10934165" cy="793456"/>
            <a:chOff x="0" y="3228537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3228537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ounded Rectangle 12"/>
            <p:cNvSpPr/>
            <p:nvPr/>
          </p:nvSpPr>
          <p:spPr>
            <a:xfrm>
              <a:off x="38733" y="3267270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200" kern="1200" dirty="0" smtClean="0"/>
                <a:t>৫।</a:t>
              </a:r>
              <a:r>
                <a:rPr lang="en-US" sz="2800" kern="1200" dirty="0" err="1" smtClean="0"/>
                <a:t>প্রাচীন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প্রস্তর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যুগের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মানুষ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সবকিছু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কাঁচায়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খেত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কেন</a:t>
              </a: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31064" y="5474740"/>
            <a:ext cx="10934165" cy="793456"/>
            <a:chOff x="0" y="4035522"/>
            <a:chExt cx="11039846" cy="793456"/>
          </a:xfrm>
          <a:noFill/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0" y="4035522"/>
              <a:ext cx="11039846" cy="793456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  <a:sp3d prstMaterial="dkEdge">
              <a:bevelT w="8200" h="38100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14"/>
            <p:cNvSpPr/>
            <p:nvPr/>
          </p:nvSpPr>
          <p:spPr>
            <a:xfrm>
              <a:off x="38733" y="4074255"/>
              <a:ext cx="10962380" cy="715990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800" kern="1200" dirty="0" smtClean="0"/>
                <a:t>৬।</a:t>
              </a:r>
              <a:r>
                <a:rPr lang="en-US" sz="2800" kern="1200" dirty="0" err="1" smtClean="0"/>
                <a:t>প্রাচীন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প্রস্তর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যুগের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সমাজ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ব্যবস্থা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কেমন</a:t>
              </a:r>
              <a:r>
                <a:rPr lang="en-US" sz="2800" kern="1200" dirty="0" smtClean="0"/>
                <a:t> </a:t>
              </a:r>
              <a:r>
                <a:rPr lang="en-US" sz="2800" kern="1200" dirty="0" err="1" smtClean="0"/>
                <a:t>ছিল</a:t>
              </a:r>
              <a:r>
                <a:rPr lang="en-US" sz="2800" kern="1200" dirty="0" smtClean="0"/>
                <a:t>?</a:t>
              </a:r>
              <a:endParaRPr lang="en-US" sz="28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20022" y="631644"/>
            <a:ext cx="5198301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BA286A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মূল্যায়ন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BA286A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6956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0209758"/>
              </p:ext>
            </p:extLst>
          </p:nvPr>
        </p:nvGraphicFramePr>
        <p:xfrm>
          <a:off x="631065" y="631066"/>
          <a:ext cx="10947041" cy="888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86688"/>
              </p:ext>
            </p:extLst>
          </p:nvPr>
        </p:nvGraphicFramePr>
        <p:xfrm>
          <a:off x="579549" y="1661375"/>
          <a:ext cx="10998557" cy="40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16422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301" y="488515"/>
            <a:ext cx="10960274" cy="584965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0" b="-30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3250504" y="4809994"/>
            <a:ext cx="5711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আল্লাহ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হাফেজ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0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15918403"/>
              </p:ext>
            </p:extLst>
          </p:nvPr>
        </p:nvGraphicFramePr>
        <p:xfrm>
          <a:off x="618186" y="605308"/>
          <a:ext cx="10947042" cy="1056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56974"/>
              </p:ext>
            </p:extLst>
          </p:nvPr>
        </p:nvGraphicFramePr>
        <p:xfrm>
          <a:off x="655093" y="1937983"/>
          <a:ext cx="10987407" cy="4282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4519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34754865"/>
              </p:ext>
            </p:extLst>
          </p:nvPr>
        </p:nvGraphicFramePr>
        <p:xfrm>
          <a:off x="643944" y="515155"/>
          <a:ext cx="10934162" cy="81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53"/>
          <a:stretch/>
        </p:blipFill>
        <p:spPr>
          <a:xfrm>
            <a:off x="8668011" y="4338414"/>
            <a:ext cx="2910095" cy="2021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1429555"/>
            <a:ext cx="4559120" cy="2908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5393" r="3589"/>
          <a:stretch/>
        </p:blipFill>
        <p:spPr>
          <a:xfrm>
            <a:off x="528034" y="1429555"/>
            <a:ext cx="6490952" cy="492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44899657"/>
              </p:ext>
            </p:extLst>
          </p:nvPr>
        </p:nvGraphicFramePr>
        <p:xfrm>
          <a:off x="586592" y="540913"/>
          <a:ext cx="4835414" cy="3032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04137915"/>
              </p:ext>
            </p:extLst>
          </p:nvPr>
        </p:nvGraphicFramePr>
        <p:xfrm>
          <a:off x="5306096" y="441168"/>
          <a:ext cx="6233373" cy="3100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2019917"/>
              </p:ext>
            </p:extLst>
          </p:nvPr>
        </p:nvGraphicFramePr>
        <p:xfrm>
          <a:off x="631066" y="3528811"/>
          <a:ext cx="4752303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9647979"/>
              </p:ext>
            </p:extLst>
          </p:nvPr>
        </p:nvGraphicFramePr>
        <p:xfrm>
          <a:off x="5988675" y="3528810"/>
          <a:ext cx="5061398" cy="273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28246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49509699"/>
              </p:ext>
            </p:extLst>
          </p:nvPr>
        </p:nvGraphicFramePr>
        <p:xfrm>
          <a:off x="618186" y="579550"/>
          <a:ext cx="10972800" cy="112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233873"/>
              </p:ext>
            </p:extLst>
          </p:nvPr>
        </p:nvGraphicFramePr>
        <p:xfrm>
          <a:off x="643943" y="1867437"/>
          <a:ext cx="10998557" cy="437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5152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42158235"/>
              </p:ext>
            </p:extLst>
          </p:nvPr>
        </p:nvGraphicFramePr>
        <p:xfrm>
          <a:off x="592429" y="517978"/>
          <a:ext cx="10985678" cy="83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072019"/>
              </p:ext>
            </p:extLst>
          </p:nvPr>
        </p:nvGraphicFramePr>
        <p:xfrm>
          <a:off x="682581" y="1493949"/>
          <a:ext cx="10921284" cy="4752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054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86670329"/>
              </p:ext>
            </p:extLst>
          </p:nvPr>
        </p:nvGraphicFramePr>
        <p:xfrm>
          <a:off x="656823" y="1249251"/>
          <a:ext cx="10934163" cy="3155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59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8762" y="2617313"/>
            <a:ext cx="2523189" cy="858055"/>
          </a:xfrm>
          <a:prstGeom prst="rect">
            <a:avLst/>
          </a:prstGeom>
          <a:solidFill>
            <a:srgbClr val="FFC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গ্রীক</a:t>
            </a:r>
            <a:r>
              <a:rPr lang="en-US" sz="3200" dirty="0" smtClean="0"/>
              <a:t>  ‘</a:t>
            </a:r>
            <a:r>
              <a:rPr lang="en-US" sz="3200" dirty="0" err="1" smtClean="0"/>
              <a:t>Paleo</a:t>
            </a:r>
            <a:r>
              <a:rPr lang="en-US" sz="3200" dirty="0" smtClean="0"/>
              <a:t>’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4583798" y="2617315"/>
            <a:ext cx="2525339" cy="858054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Lithos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8146959" y="2620826"/>
            <a:ext cx="3406464" cy="9224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/>
              <a:t>ইংরেজি </a:t>
            </a:r>
            <a:r>
              <a:rPr lang="en-US" sz="2800" dirty="0" smtClean="0"/>
              <a:t>Paleolithic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463565" y="4762523"/>
            <a:ext cx="3161765" cy="8650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প্রাচীন প্রস্তর যুগ</a:t>
            </a:r>
            <a:endParaRPr lang="en-US" sz="3200" dirty="0"/>
          </a:p>
        </p:txBody>
      </p:sp>
      <p:sp>
        <p:nvSpPr>
          <p:cNvPr id="8" name="Equal 7"/>
          <p:cNvSpPr/>
          <p:nvPr/>
        </p:nvSpPr>
        <p:spPr>
          <a:xfrm>
            <a:off x="7257631" y="2737249"/>
            <a:ext cx="727655" cy="618185"/>
          </a:xfrm>
          <a:prstGeom prst="mathEqual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3573620" y="2690855"/>
            <a:ext cx="896153" cy="782392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8490" y="4716908"/>
            <a:ext cx="2743736" cy="91064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পুরাতন/প্রাচীন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4544483" y="4716908"/>
            <a:ext cx="2892917" cy="910647"/>
          </a:xfrm>
          <a:prstGeom prst="rect">
            <a:avLst/>
          </a:prstGeom>
          <a:solidFill>
            <a:schemeClr val="accent6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পাথর/প্রস্তর</a:t>
            </a:r>
            <a:endParaRPr lang="en-US" sz="3600" dirty="0"/>
          </a:p>
        </p:txBody>
      </p:sp>
      <p:sp>
        <p:nvSpPr>
          <p:cNvPr id="12" name="Down Arrow 11"/>
          <p:cNvSpPr/>
          <p:nvPr/>
        </p:nvSpPr>
        <p:spPr>
          <a:xfrm>
            <a:off x="1642323" y="3551887"/>
            <a:ext cx="528034" cy="1037818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591040" y="3543276"/>
            <a:ext cx="557012" cy="1037818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9586174" y="3642013"/>
            <a:ext cx="528034" cy="939081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3595278" y="4860190"/>
            <a:ext cx="896153" cy="669697"/>
          </a:xfrm>
          <a:prstGeom prst="mathPlus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7586655" y="4911702"/>
            <a:ext cx="727655" cy="618185"/>
          </a:xfrm>
          <a:prstGeom prst="mathEqual">
            <a:avLst/>
          </a:prstGeom>
          <a:solidFill>
            <a:srgbClr val="FF00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2226" y="800017"/>
            <a:ext cx="5174478" cy="7727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প্রাচীন প্রস্তর যুগ কি?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612547" y="1502976"/>
            <a:ext cx="1557811" cy="772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ইঙ্গিতঃ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88564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">
      <a:dk1>
        <a:srgbClr val="000000"/>
      </a:dk1>
      <a:lt1>
        <a:srgbClr val="000000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26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789</TotalTime>
  <Words>368</Words>
  <Application>Microsoft Office PowerPoint</Application>
  <PresentationFormat>Widescreen</PresentationFormat>
  <Paragraphs>70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Enamul Haque</dc:creator>
  <cp:lastModifiedBy>Windows User</cp:lastModifiedBy>
  <cp:revision>102</cp:revision>
  <dcterms:created xsi:type="dcterms:W3CDTF">2017-02-14T15:25:55Z</dcterms:created>
  <dcterms:modified xsi:type="dcterms:W3CDTF">2020-08-10T14:01:08Z</dcterms:modified>
</cp:coreProperties>
</file>