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1" r:id="rId2"/>
    <p:sldId id="262" r:id="rId3"/>
    <p:sldId id="319" r:id="rId4"/>
    <p:sldId id="263" r:id="rId5"/>
    <p:sldId id="295" r:id="rId6"/>
    <p:sldId id="282" r:id="rId7"/>
    <p:sldId id="322" r:id="rId8"/>
    <p:sldId id="286" r:id="rId9"/>
    <p:sldId id="314" r:id="rId10"/>
    <p:sldId id="323" r:id="rId11"/>
    <p:sldId id="291" r:id="rId12"/>
    <p:sldId id="311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90" autoAdjust="0"/>
  </p:normalViewPr>
  <p:slideViewPr>
    <p:cSldViewPr>
      <p:cViewPr varScale="1">
        <p:scale>
          <a:sx n="77" d="100"/>
          <a:sy n="77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7A80D-DF47-4DE9-99AA-51E09AB968FE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A236A-AD42-4B63-A274-AC0ED080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7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C2494-2780-4604-BC43-3E09934D6A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34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sz="1200" kern="1200" baseline="0" dirty="0">
                <a:solidFill>
                  <a:schemeClr val="tx1"/>
                </a:solidFill>
                <a:effectLst/>
                <a:latin typeface="NikoshBAN" pitchFamily="2" charset="0"/>
                <a:ea typeface="+mn-ea"/>
                <a:cs typeface="NikoshBAN" pitchFamily="2" charset="0"/>
              </a:rPr>
              <a:t> </a:t>
            </a:r>
            <a:endParaRPr lang="bn-IN" sz="1200" kern="1200" dirty="0">
              <a:solidFill>
                <a:schemeClr val="tx1"/>
              </a:solidFill>
              <a:effectLst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A236A-AD42-4B63-A274-AC0ED0808B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78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>
              <a:ln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A236A-AD42-4B63-A274-AC0ED0808B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A236A-AD42-4B63-A274-AC0ED0808B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59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A236A-AD42-4B63-A274-AC0ED0808B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98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A236A-AD42-4B63-A274-AC0ED0808B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9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A236A-AD42-4B63-A274-AC0ED0808B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7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844837-C0AB-42C4-BD42-581963DFE493}"/>
              </a:ext>
            </a:extLst>
          </p:cNvPr>
          <p:cNvSpPr txBox="1"/>
          <p:nvPr/>
        </p:nvSpPr>
        <p:spPr>
          <a:xfrm>
            <a:off x="1828800" y="749474"/>
            <a:ext cx="5257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>
                <a:solidFill>
                  <a:srgbClr val="002060"/>
                </a:solidFill>
              </a:rPr>
              <a:t>স্বাগতম</a:t>
            </a:r>
            <a:endParaRPr lang="en-US" sz="11500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970B1F-5095-4F6D-AB15-FFB3CD00A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33600"/>
            <a:ext cx="51054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5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36D779-5E50-4FD5-BDF0-A19401EC3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95400"/>
            <a:ext cx="3962400" cy="29289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089F18-50C8-400B-B2FB-494178845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92" y="1295400"/>
            <a:ext cx="4401408" cy="2928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0E3136-4DCA-4DE2-B4BB-7CDCE9325700}"/>
              </a:ext>
            </a:extLst>
          </p:cNvPr>
          <p:cNvSpPr txBox="1"/>
          <p:nvPr/>
        </p:nvSpPr>
        <p:spPr>
          <a:xfrm>
            <a:off x="533400" y="51816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2060"/>
                </a:solidFill>
              </a:rPr>
              <a:t>অবৈধ ভাবে পাহাড় কাটা যাবেনা।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57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977370"/>
            <a:ext cx="7772400" cy="1569660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800" b="1" dirty="0">
                <a:ln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গাছ লাগাতে হবে এবং যত্ন নিতে হবে </a:t>
            </a:r>
            <a:endParaRPr lang="en-US" sz="1400" b="1" dirty="0">
              <a:ln/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"/>
            <a:ext cx="6629400" cy="457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2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447800"/>
            <a:ext cx="4724400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600" b="1" cap="none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600" b="1" cap="none" spc="150" dirty="0">
              <a:ln w="11430"/>
              <a:solidFill>
                <a:srgbClr val="00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535740"/>
            <a:ext cx="8534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IN" sz="4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প্রকৃতির ভারসাম্য রক্ষায় আমাদের কী কী করণীয়? বর্ণনা করো।</a:t>
            </a:r>
            <a:endParaRPr lang="en-US" sz="48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285155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618" y="152400"/>
            <a:ext cx="8839200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000" b="1" cap="none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289281"/>
            <a:ext cx="7924800" cy="2585323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>
                <a:ln/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‘আমরাই পারি গড়তে সবুজ পৃথিবী’– উক্তিটি বিশ্লেষণ করো। </a:t>
            </a:r>
            <a:endParaRPr lang="en-US" sz="1600" b="1" dirty="0">
              <a:ln/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4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A37537-68FD-438F-A5C8-9BC0A12A40AF}"/>
              </a:ext>
            </a:extLst>
          </p:cNvPr>
          <p:cNvSpPr txBox="1"/>
          <p:nvPr/>
        </p:nvSpPr>
        <p:spPr>
          <a:xfrm>
            <a:off x="228600" y="12192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solidFill>
                  <a:srgbClr val="7030A0"/>
                </a:solidFill>
              </a:rPr>
              <a:t>ধন্যবাদ সকলকে</a:t>
            </a:r>
            <a:endParaRPr lang="en-US" sz="8800" b="1" dirty="0">
              <a:solidFill>
                <a:srgbClr val="7030A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F90788-4EC7-4F14-BB56-B2D9366EF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57462"/>
            <a:ext cx="7467600" cy="315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1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8600" y="-7441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4400" b="1" cap="none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44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271" y="449580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36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5678269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36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78CA3-2954-4427-A005-CF7CF07E8B4E}"/>
              </a:ext>
            </a:extLst>
          </p:cNvPr>
          <p:cNvSpPr txBox="1"/>
          <p:nvPr/>
        </p:nvSpPr>
        <p:spPr>
          <a:xfrm rot="10800000" flipH="1" flipV="1">
            <a:off x="2019300" y="3194209"/>
            <a:ext cx="58293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rgbClr val="002060"/>
                </a:solidFill>
              </a:rPr>
              <a:t>অম্বিকা কুমার গাইন</a:t>
            </a:r>
          </a:p>
          <a:p>
            <a:r>
              <a:rPr lang="bn-BD" b="1" dirty="0">
                <a:solidFill>
                  <a:srgbClr val="7030A0"/>
                </a:solidFill>
              </a:rPr>
              <a:t>সহকারী শিক্ষক (বিজ্ঞান)</a:t>
            </a:r>
          </a:p>
          <a:p>
            <a:r>
              <a:rPr lang="bn-BD" b="1" dirty="0">
                <a:solidFill>
                  <a:srgbClr val="FF0000"/>
                </a:solidFill>
              </a:rPr>
              <a:t>লাউডোব বানীশান্তা মাধ্যমিক বিদ্যালয়</a:t>
            </a:r>
          </a:p>
          <a:p>
            <a:r>
              <a:rPr lang="bn-BD" b="1" dirty="0">
                <a:solidFill>
                  <a:srgbClr val="FF0000"/>
                </a:solidFill>
              </a:rPr>
              <a:t>দাকোপ, খুলনা।</a:t>
            </a:r>
          </a:p>
          <a:p>
            <a:pPr algn="ctr"/>
            <a:r>
              <a:rPr lang="en-US" dirty="0"/>
              <a:t> </a:t>
            </a:r>
          </a:p>
          <a:p>
            <a:pPr algn="ctr"/>
            <a:r>
              <a:rPr lang="en-US" b="1" dirty="0"/>
              <a:t>Email:kumarambika54@gmail.com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AB27F3-5FCA-414E-88B4-4A1C566E4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70098"/>
            <a:ext cx="2194256" cy="260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0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ngladesh Flood.jpg"/>
          <p:cNvPicPr>
            <a:picLocks noChangeAspect="1"/>
          </p:cNvPicPr>
          <p:nvPr/>
        </p:nvPicPr>
        <p:blipFill rotWithShape="1">
          <a:blip r:embed="rId3"/>
          <a:srcRect t="6897" r="36031"/>
          <a:stretch/>
        </p:blipFill>
        <p:spPr>
          <a:xfrm>
            <a:off x="4537553" y="1678488"/>
            <a:ext cx="3902242" cy="30267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shariatpur02_19-05-0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678488"/>
            <a:ext cx="3816002" cy="30267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B72319-C9A4-4A22-A722-7134DF30C537}"/>
              </a:ext>
            </a:extLst>
          </p:cNvPr>
          <p:cNvSpPr txBox="1"/>
          <p:nvPr/>
        </p:nvSpPr>
        <p:spPr>
          <a:xfrm>
            <a:off x="2212801" y="533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schemeClr val="accent5"/>
                </a:solidFill>
              </a:rPr>
              <a:t>ছবি দুইটি লক্ষ্য করোঃ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36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371600"/>
            <a:ext cx="54102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IN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পরিবেশগত</a:t>
            </a:r>
            <a:r>
              <a:rPr lang="bn-BD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সমস্যা</a:t>
            </a:r>
            <a:endParaRPr lang="en-US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1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7200" b="1" cap="none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44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5613737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IN" sz="60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</a:t>
            </a:r>
            <a:r>
              <a:rPr lang="bn-BD" sz="6000" b="1" cap="none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শ্রেণি </a:t>
            </a:r>
            <a:endParaRPr lang="en-US" sz="3600" b="1" cap="none" spc="150" dirty="0">
              <a:ln w="11430"/>
              <a:solidFill>
                <a:srgbClr val="00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71547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4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4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4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bn-IN" sz="4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 ও বিশ্ব </a:t>
            </a:r>
            <a:r>
              <a:rPr lang="bn-IN" sz="54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endParaRPr lang="en-US" sz="40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3810000"/>
            <a:ext cx="7696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IN" sz="6000" b="1" spc="150" dirty="0">
                <a:ln w="11430"/>
                <a:solidFill>
                  <a:srgbClr val="000066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অধ্যায়-১, পাঠ-৮ </a:t>
            </a:r>
            <a:endParaRPr lang="en-US" sz="6000" b="1" cap="none" spc="150" dirty="0">
              <a:ln w="11430"/>
              <a:solidFill>
                <a:srgbClr val="00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82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01804"/>
            <a:ext cx="8763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600" b="1" cap="none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451080"/>
            <a:ext cx="8763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3600" b="1" cap="none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bn-IN" sz="3600" b="1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...</a:t>
            </a:r>
            <a:r>
              <a:rPr lang="bn-BD" sz="3600" b="1" cap="none" spc="150" dirty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6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b="1" cap="none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প্রকৃতির ভারসাম্য রক্ষায় আমাদের করণীয় বর্ণনা করতে পারবে। </a:t>
            </a:r>
          </a:p>
          <a:p>
            <a:r>
              <a:rPr lang="bn-IN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IN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bn-IN" sz="36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88" y="415290"/>
            <a:ext cx="5867400" cy="41194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23A53B-767C-4D6B-A8D6-A832A1ABE179}"/>
              </a:ext>
            </a:extLst>
          </p:cNvPr>
          <p:cNvSpPr txBox="1"/>
          <p:nvPr/>
        </p:nvSpPr>
        <p:spPr>
          <a:xfrm>
            <a:off x="1371600" y="5257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rgbClr val="C00000"/>
                </a:solidFill>
              </a:rPr>
              <a:t>অকারনে গাছ কাটা যাবেনা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939AF5-45E4-4319-9031-A932776CF35E}"/>
              </a:ext>
            </a:extLst>
          </p:cNvPr>
          <p:cNvSpPr txBox="1"/>
          <p:nvPr/>
        </p:nvSpPr>
        <p:spPr>
          <a:xfrm>
            <a:off x="441542" y="13716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solidFill>
                  <a:schemeClr val="tx2">
                    <a:lumMod val="50000"/>
                  </a:schemeClr>
                </a:solidFill>
              </a:rPr>
              <a:t>যেখানে সেখানে ময়লা-আবর্জনা, থুতু ফেলা উচিত নয়।</a:t>
            </a:r>
            <a:endParaRPr lang="en-US" sz="6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5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876800"/>
            <a:ext cx="7086600" cy="2123658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400" b="1" dirty="0">
                <a:ln/>
                <a:latin typeface="NikoshBAN" pitchFamily="2" charset="0"/>
                <a:cs typeface="NikoshBAN" pitchFamily="2" charset="0"/>
              </a:rPr>
              <a:t>কালো ধোঁয়া ছাড়ে এমন গাড়ি চলাচল বন্ধ করতে সচেতনতা বাড়াতে হবে  </a:t>
            </a:r>
            <a:endParaRPr lang="en-US" sz="1200" b="1" dirty="0">
              <a:ln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38200"/>
            <a:ext cx="582168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4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231" y="4735360"/>
            <a:ext cx="8310964" cy="1569660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800" b="1" dirty="0">
                <a:ln/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বাড়ির আবর্জনা নির্দিষ্ট স্থানে ফেলতে হবে </a:t>
            </a:r>
            <a:endParaRPr lang="en-US" sz="1400" b="1" dirty="0">
              <a:ln/>
              <a:solidFill>
                <a:srgbClr val="0066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DFA59B-4A3C-4A60-9B57-2E500A3CF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74676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145</Words>
  <Application>Microsoft Office PowerPoint</Application>
  <PresentationFormat>On-screen Show (4:3)</PresentationFormat>
  <Paragraphs>39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Khurshed Alam</dc:creator>
  <cp:lastModifiedBy>8801761923100</cp:lastModifiedBy>
  <cp:revision>122</cp:revision>
  <dcterms:created xsi:type="dcterms:W3CDTF">2006-08-16T00:00:00Z</dcterms:created>
  <dcterms:modified xsi:type="dcterms:W3CDTF">2020-12-30T10:17:05Z</dcterms:modified>
</cp:coreProperties>
</file>