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6" r:id="rId3"/>
    <p:sldId id="287" r:id="rId4"/>
    <p:sldId id="268" r:id="rId5"/>
    <p:sldId id="279" r:id="rId6"/>
    <p:sldId id="259" r:id="rId7"/>
    <p:sldId id="260" r:id="rId8"/>
    <p:sldId id="261" r:id="rId9"/>
    <p:sldId id="280" r:id="rId10"/>
    <p:sldId id="269" r:id="rId11"/>
    <p:sldId id="274" r:id="rId12"/>
    <p:sldId id="275" r:id="rId13"/>
    <p:sldId id="281" r:id="rId14"/>
    <p:sldId id="270" r:id="rId15"/>
    <p:sldId id="282" r:id="rId16"/>
    <p:sldId id="283" r:id="rId17"/>
    <p:sldId id="272" r:id="rId18"/>
    <p:sldId id="271" r:id="rId19"/>
    <p:sldId id="262" r:id="rId20"/>
    <p:sldId id="273" r:id="rId21"/>
    <p:sldId id="276" r:id="rId22"/>
    <p:sldId id="284" r:id="rId23"/>
    <p:sldId id="285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 autoAdjust="0"/>
  </p:normalViewPr>
  <p:slideViewPr>
    <p:cSldViewPr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8FDFBA-1967-409F-9BAE-57FB3B6B81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A7B1D7-24D9-4542-8481-A8452EC55B2F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বায়ুমন্ডল</a:t>
          </a:r>
          <a:endParaRPr lang="en-GB" dirty="0"/>
        </a:p>
      </dgm:t>
    </dgm:pt>
    <dgm:pt modelId="{C99999D5-E831-499D-B1E2-527D4E06B7B3}" type="parTrans" cxnId="{D1DCE649-DF2D-4E08-839E-7DFA03485AD3}">
      <dgm:prSet/>
      <dgm:spPr/>
      <dgm:t>
        <a:bodyPr/>
        <a:lstStyle/>
        <a:p>
          <a:endParaRPr lang="en-GB"/>
        </a:p>
      </dgm:t>
    </dgm:pt>
    <dgm:pt modelId="{15EA307E-9142-4B73-AF68-5CBC05752488}" type="sibTrans" cxnId="{D1DCE649-DF2D-4E08-839E-7DFA03485AD3}">
      <dgm:prSet/>
      <dgm:spPr/>
      <dgm:t>
        <a:bodyPr/>
        <a:lstStyle/>
        <a:p>
          <a:endParaRPr lang="en-GB"/>
        </a:p>
      </dgm:t>
    </dgm:pt>
    <dgm:pt modelId="{9BA8784B-E469-4799-BADF-36D4FAC0836A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সমমন্ডল</a:t>
          </a:r>
          <a:endParaRPr lang="en-GB" dirty="0"/>
        </a:p>
      </dgm:t>
    </dgm:pt>
    <dgm:pt modelId="{A159F86E-4B0A-4B15-A678-3D620D92C2F3}" type="parTrans" cxnId="{4BE7F721-9921-4FDE-BBBD-091B38D9D707}">
      <dgm:prSet/>
      <dgm:spPr/>
      <dgm:t>
        <a:bodyPr/>
        <a:lstStyle/>
        <a:p>
          <a:endParaRPr lang="en-GB"/>
        </a:p>
      </dgm:t>
    </dgm:pt>
    <dgm:pt modelId="{8731E7AF-6AAA-41AC-BF94-74A68EA81EB5}" type="sibTrans" cxnId="{4BE7F721-9921-4FDE-BBBD-091B38D9D707}">
      <dgm:prSet/>
      <dgm:spPr/>
      <dgm:t>
        <a:bodyPr/>
        <a:lstStyle/>
        <a:p>
          <a:endParaRPr lang="en-GB"/>
        </a:p>
      </dgm:t>
    </dgm:pt>
    <dgm:pt modelId="{32C96678-BFA5-4F63-A9DC-8A9C311EAFE5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বিষমমন্ডল</a:t>
          </a:r>
          <a:endParaRPr lang="en-GB" dirty="0"/>
        </a:p>
      </dgm:t>
    </dgm:pt>
    <dgm:pt modelId="{8C33A653-4402-4991-8614-7D20B51A4462}" type="parTrans" cxnId="{2D31FC02-2354-4E3B-A708-3C8A06E6A869}">
      <dgm:prSet/>
      <dgm:spPr/>
      <dgm:t>
        <a:bodyPr/>
        <a:lstStyle/>
        <a:p>
          <a:endParaRPr lang="en-GB"/>
        </a:p>
      </dgm:t>
    </dgm:pt>
    <dgm:pt modelId="{A870F3F9-1D9E-401A-942D-5ED0BB1BBAE5}" type="sibTrans" cxnId="{2D31FC02-2354-4E3B-A708-3C8A06E6A869}">
      <dgm:prSet/>
      <dgm:spPr/>
      <dgm:t>
        <a:bodyPr/>
        <a:lstStyle/>
        <a:p>
          <a:endParaRPr lang="en-GB"/>
        </a:p>
      </dgm:t>
    </dgm:pt>
    <dgm:pt modelId="{D8A69118-6920-4E90-A0AA-3BBB7FE1DA26}" type="pres">
      <dgm:prSet presAssocID="{2A8FDFBA-1967-409F-9BAE-57FB3B6B81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0F7B306-0847-4D49-8913-BF7EB1AD672D}" type="pres">
      <dgm:prSet presAssocID="{07A7B1D7-24D9-4542-8481-A8452EC55B2F}" presName="hierRoot1" presStyleCnt="0">
        <dgm:presLayoutVars>
          <dgm:hierBranch val="init"/>
        </dgm:presLayoutVars>
      </dgm:prSet>
      <dgm:spPr/>
    </dgm:pt>
    <dgm:pt modelId="{585A22C1-BF1A-4503-A98F-C9A5803E34C3}" type="pres">
      <dgm:prSet presAssocID="{07A7B1D7-24D9-4542-8481-A8452EC55B2F}" presName="rootComposite1" presStyleCnt="0"/>
      <dgm:spPr/>
    </dgm:pt>
    <dgm:pt modelId="{2BA39BF2-D58B-4932-BB7F-902A798FC041}" type="pres">
      <dgm:prSet presAssocID="{07A7B1D7-24D9-4542-8481-A8452EC55B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10203F-6001-4D21-BBEC-B78FA5E0A884}" type="pres">
      <dgm:prSet presAssocID="{07A7B1D7-24D9-4542-8481-A8452EC55B2F}" presName="rootConnector1" presStyleLbl="node1" presStyleIdx="0" presStyleCnt="0"/>
      <dgm:spPr/>
      <dgm:t>
        <a:bodyPr/>
        <a:lstStyle/>
        <a:p>
          <a:endParaRPr lang="en-GB"/>
        </a:p>
      </dgm:t>
    </dgm:pt>
    <dgm:pt modelId="{D35C49ED-6D16-44BC-AFDA-1A916076B980}" type="pres">
      <dgm:prSet presAssocID="{07A7B1D7-24D9-4542-8481-A8452EC55B2F}" presName="hierChild2" presStyleCnt="0"/>
      <dgm:spPr/>
    </dgm:pt>
    <dgm:pt modelId="{6FBB7076-5419-494E-8564-7C7A699A0EFE}" type="pres">
      <dgm:prSet presAssocID="{A159F86E-4B0A-4B15-A678-3D620D92C2F3}" presName="Name37" presStyleLbl="parChTrans1D2" presStyleIdx="0" presStyleCnt="2"/>
      <dgm:spPr/>
      <dgm:t>
        <a:bodyPr/>
        <a:lstStyle/>
        <a:p>
          <a:endParaRPr lang="en-GB"/>
        </a:p>
      </dgm:t>
    </dgm:pt>
    <dgm:pt modelId="{5FA6D7BB-E619-497E-A24E-7C109B0F8386}" type="pres">
      <dgm:prSet presAssocID="{9BA8784B-E469-4799-BADF-36D4FAC0836A}" presName="hierRoot2" presStyleCnt="0">
        <dgm:presLayoutVars>
          <dgm:hierBranch val="init"/>
        </dgm:presLayoutVars>
      </dgm:prSet>
      <dgm:spPr/>
    </dgm:pt>
    <dgm:pt modelId="{2DE2B57F-DAB0-4D55-A0CD-C9A7B0E7272D}" type="pres">
      <dgm:prSet presAssocID="{9BA8784B-E469-4799-BADF-36D4FAC0836A}" presName="rootComposite" presStyleCnt="0"/>
      <dgm:spPr/>
    </dgm:pt>
    <dgm:pt modelId="{C3CD4D20-76F2-4B5E-BCAC-D93BF51A74C5}" type="pres">
      <dgm:prSet presAssocID="{9BA8784B-E469-4799-BADF-36D4FAC0836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BBB6E1-C672-43AA-B0C7-29F25B126AD1}" type="pres">
      <dgm:prSet presAssocID="{9BA8784B-E469-4799-BADF-36D4FAC0836A}" presName="rootConnector" presStyleLbl="node2" presStyleIdx="0" presStyleCnt="2"/>
      <dgm:spPr/>
      <dgm:t>
        <a:bodyPr/>
        <a:lstStyle/>
        <a:p>
          <a:endParaRPr lang="en-GB"/>
        </a:p>
      </dgm:t>
    </dgm:pt>
    <dgm:pt modelId="{F3BCCD06-AF83-4212-B6C8-AE2F0C992998}" type="pres">
      <dgm:prSet presAssocID="{9BA8784B-E469-4799-BADF-36D4FAC0836A}" presName="hierChild4" presStyleCnt="0"/>
      <dgm:spPr/>
    </dgm:pt>
    <dgm:pt modelId="{D1428ADA-4C9C-4B34-BA92-27F40BA534A2}" type="pres">
      <dgm:prSet presAssocID="{9BA8784B-E469-4799-BADF-36D4FAC0836A}" presName="hierChild5" presStyleCnt="0"/>
      <dgm:spPr/>
    </dgm:pt>
    <dgm:pt modelId="{E4E2DAE4-5C2F-4CC1-A617-237241D75D8E}" type="pres">
      <dgm:prSet presAssocID="{8C33A653-4402-4991-8614-7D20B51A4462}" presName="Name37" presStyleLbl="parChTrans1D2" presStyleIdx="1" presStyleCnt="2"/>
      <dgm:spPr/>
      <dgm:t>
        <a:bodyPr/>
        <a:lstStyle/>
        <a:p>
          <a:endParaRPr lang="en-GB"/>
        </a:p>
      </dgm:t>
    </dgm:pt>
    <dgm:pt modelId="{B4EF98D5-AEE8-47BE-B511-FD690004F213}" type="pres">
      <dgm:prSet presAssocID="{32C96678-BFA5-4F63-A9DC-8A9C311EAFE5}" presName="hierRoot2" presStyleCnt="0">
        <dgm:presLayoutVars>
          <dgm:hierBranch val="init"/>
        </dgm:presLayoutVars>
      </dgm:prSet>
      <dgm:spPr/>
    </dgm:pt>
    <dgm:pt modelId="{3758880F-1BA5-4D76-9360-B83C003C1AEB}" type="pres">
      <dgm:prSet presAssocID="{32C96678-BFA5-4F63-A9DC-8A9C311EAFE5}" presName="rootComposite" presStyleCnt="0"/>
      <dgm:spPr/>
    </dgm:pt>
    <dgm:pt modelId="{DB805EC7-182E-456B-A4B5-BA3188402AA0}" type="pres">
      <dgm:prSet presAssocID="{32C96678-BFA5-4F63-A9DC-8A9C311EAFE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50322E-64DE-4A53-A423-914EBC4024A2}" type="pres">
      <dgm:prSet presAssocID="{32C96678-BFA5-4F63-A9DC-8A9C311EAFE5}" presName="rootConnector" presStyleLbl="node2" presStyleIdx="1" presStyleCnt="2"/>
      <dgm:spPr/>
      <dgm:t>
        <a:bodyPr/>
        <a:lstStyle/>
        <a:p>
          <a:endParaRPr lang="en-GB"/>
        </a:p>
      </dgm:t>
    </dgm:pt>
    <dgm:pt modelId="{10233E1E-0B07-47DD-8505-2EA674DA589E}" type="pres">
      <dgm:prSet presAssocID="{32C96678-BFA5-4F63-A9DC-8A9C311EAFE5}" presName="hierChild4" presStyleCnt="0"/>
      <dgm:spPr/>
    </dgm:pt>
    <dgm:pt modelId="{6D43D35F-BBA2-482B-A362-CA8F5EB4DCE0}" type="pres">
      <dgm:prSet presAssocID="{32C96678-BFA5-4F63-A9DC-8A9C311EAFE5}" presName="hierChild5" presStyleCnt="0"/>
      <dgm:spPr/>
    </dgm:pt>
    <dgm:pt modelId="{7480438D-727F-4266-9323-C7B28D30563C}" type="pres">
      <dgm:prSet presAssocID="{07A7B1D7-24D9-4542-8481-A8452EC55B2F}" presName="hierChild3" presStyleCnt="0"/>
      <dgm:spPr/>
    </dgm:pt>
  </dgm:ptLst>
  <dgm:cxnLst>
    <dgm:cxn modelId="{4BE7F721-9921-4FDE-BBBD-091B38D9D707}" srcId="{07A7B1D7-24D9-4542-8481-A8452EC55B2F}" destId="{9BA8784B-E469-4799-BADF-36D4FAC0836A}" srcOrd="0" destOrd="0" parTransId="{A159F86E-4B0A-4B15-A678-3D620D92C2F3}" sibTransId="{8731E7AF-6AAA-41AC-BF94-74A68EA81EB5}"/>
    <dgm:cxn modelId="{F125B0B2-5F0D-4955-95FA-E39ABD981BC6}" type="presOf" srcId="{07A7B1D7-24D9-4542-8481-A8452EC55B2F}" destId="{F010203F-6001-4D21-BBEC-B78FA5E0A884}" srcOrd="1" destOrd="0" presId="urn:microsoft.com/office/officeart/2005/8/layout/orgChart1"/>
    <dgm:cxn modelId="{2D31FC02-2354-4E3B-A708-3C8A06E6A869}" srcId="{07A7B1D7-24D9-4542-8481-A8452EC55B2F}" destId="{32C96678-BFA5-4F63-A9DC-8A9C311EAFE5}" srcOrd="1" destOrd="0" parTransId="{8C33A653-4402-4991-8614-7D20B51A4462}" sibTransId="{A870F3F9-1D9E-401A-942D-5ED0BB1BBAE5}"/>
    <dgm:cxn modelId="{5A1FCD1E-678B-484B-90F0-22BC211FC2D3}" type="presOf" srcId="{8C33A653-4402-4991-8614-7D20B51A4462}" destId="{E4E2DAE4-5C2F-4CC1-A617-237241D75D8E}" srcOrd="0" destOrd="0" presId="urn:microsoft.com/office/officeart/2005/8/layout/orgChart1"/>
    <dgm:cxn modelId="{88026256-E93D-4C56-A1AD-0E6AF09FFB0C}" type="presOf" srcId="{2A8FDFBA-1967-409F-9BAE-57FB3B6B8120}" destId="{D8A69118-6920-4E90-A0AA-3BBB7FE1DA26}" srcOrd="0" destOrd="0" presId="urn:microsoft.com/office/officeart/2005/8/layout/orgChart1"/>
    <dgm:cxn modelId="{121AC240-0CEB-4665-96FD-EC9DFED3FE45}" type="presOf" srcId="{9BA8784B-E469-4799-BADF-36D4FAC0836A}" destId="{56BBB6E1-C672-43AA-B0C7-29F25B126AD1}" srcOrd="1" destOrd="0" presId="urn:microsoft.com/office/officeart/2005/8/layout/orgChart1"/>
    <dgm:cxn modelId="{A32E79FC-A027-4808-AABF-B1F1F27FB5C5}" type="presOf" srcId="{9BA8784B-E469-4799-BADF-36D4FAC0836A}" destId="{C3CD4D20-76F2-4B5E-BCAC-D93BF51A74C5}" srcOrd="0" destOrd="0" presId="urn:microsoft.com/office/officeart/2005/8/layout/orgChart1"/>
    <dgm:cxn modelId="{F114C64C-812E-43C6-9380-14A9ECD03A30}" type="presOf" srcId="{32C96678-BFA5-4F63-A9DC-8A9C311EAFE5}" destId="{DB805EC7-182E-456B-A4B5-BA3188402AA0}" srcOrd="0" destOrd="0" presId="urn:microsoft.com/office/officeart/2005/8/layout/orgChart1"/>
    <dgm:cxn modelId="{09FA2BF2-1C2E-4E11-9E95-0A1F80449FFB}" type="presOf" srcId="{07A7B1D7-24D9-4542-8481-A8452EC55B2F}" destId="{2BA39BF2-D58B-4932-BB7F-902A798FC041}" srcOrd="0" destOrd="0" presId="urn:microsoft.com/office/officeart/2005/8/layout/orgChart1"/>
    <dgm:cxn modelId="{3320ADC3-D7F4-4DFF-B1C6-C5E549901790}" type="presOf" srcId="{A159F86E-4B0A-4B15-A678-3D620D92C2F3}" destId="{6FBB7076-5419-494E-8564-7C7A699A0EFE}" srcOrd="0" destOrd="0" presId="urn:microsoft.com/office/officeart/2005/8/layout/orgChart1"/>
    <dgm:cxn modelId="{D1DCE649-DF2D-4E08-839E-7DFA03485AD3}" srcId="{2A8FDFBA-1967-409F-9BAE-57FB3B6B8120}" destId="{07A7B1D7-24D9-4542-8481-A8452EC55B2F}" srcOrd="0" destOrd="0" parTransId="{C99999D5-E831-499D-B1E2-527D4E06B7B3}" sibTransId="{15EA307E-9142-4B73-AF68-5CBC05752488}"/>
    <dgm:cxn modelId="{9B4EC4D5-850F-44B0-B1F4-C68145DA92A6}" type="presOf" srcId="{32C96678-BFA5-4F63-A9DC-8A9C311EAFE5}" destId="{9450322E-64DE-4A53-A423-914EBC4024A2}" srcOrd="1" destOrd="0" presId="urn:microsoft.com/office/officeart/2005/8/layout/orgChart1"/>
    <dgm:cxn modelId="{7DB957D8-27A7-4080-BA2C-8122D5D41BD3}" type="presParOf" srcId="{D8A69118-6920-4E90-A0AA-3BBB7FE1DA26}" destId="{80F7B306-0847-4D49-8913-BF7EB1AD672D}" srcOrd="0" destOrd="0" presId="urn:microsoft.com/office/officeart/2005/8/layout/orgChart1"/>
    <dgm:cxn modelId="{F0465C47-45C9-41D6-BA1C-711A79B13347}" type="presParOf" srcId="{80F7B306-0847-4D49-8913-BF7EB1AD672D}" destId="{585A22C1-BF1A-4503-A98F-C9A5803E34C3}" srcOrd="0" destOrd="0" presId="urn:microsoft.com/office/officeart/2005/8/layout/orgChart1"/>
    <dgm:cxn modelId="{E9C18073-AF3F-4158-B835-284799B7B19B}" type="presParOf" srcId="{585A22C1-BF1A-4503-A98F-C9A5803E34C3}" destId="{2BA39BF2-D58B-4932-BB7F-902A798FC041}" srcOrd="0" destOrd="0" presId="urn:microsoft.com/office/officeart/2005/8/layout/orgChart1"/>
    <dgm:cxn modelId="{9D5E3929-041C-42A7-AFEB-77F55B3A53B9}" type="presParOf" srcId="{585A22C1-BF1A-4503-A98F-C9A5803E34C3}" destId="{F010203F-6001-4D21-BBEC-B78FA5E0A884}" srcOrd="1" destOrd="0" presId="urn:microsoft.com/office/officeart/2005/8/layout/orgChart1"/>
    <dgm:cxn modelId="{3888E786-ABD8-4DEB-A306-2273F3B211BF}" type="presParOf" srcId="{80F7B306-0847-4D49-8913-BF7EB1AD672D}" destId="{D35C49ED-6D16-44BC-AFDA-1A916076B980}" srcOrd="1" destOrd="0" presId="urn:microsoft.com/office/officeart/2005/8/layout/orgChart1"/>
    <dgm:cxn modelId="{5CA47E69-839E-4BC6-B8A7-2BDC74E792BF}" type="presParOf" srcId="{D35C49ED-6D16-44BC-AFDA-1A916076B980}" destId="{6FBB7076-5419-494E-8564-7C7A699A0EFE}" srcOrd="0" destOrd="0" presId="urn:microsoft.com/office/officeart/2005/8/layout/orgChart1"/>
    <dgm:cxn modelId="{1FC7E610-232C-4B69-AB96-D5A30555721D}" type="presParOf" srcId="{D35C49ED-6D16-44BC-AFDA-1A916076B980}" destId="{5FA6D7BB-E619-497E-A24E-7C109B0F8386}" srcOrd="1" destOrd="0" presId="urn:microsoft.com/office/officeart/2005/8/layout/orgChart1"/>
    <dgm:cxn modelId="{50EB72ED-02EB-4844-970C-165C3E3E9684}" type="presParOf" srcId="{5FA6D7BB-E619-497E-A24E-7C109B0F8386}" destId="{2DE2B57F-DAB0-4D55-A0CD-C9A7B0E7272D}" srcOrd="0" destOrd="0" presId="urn:microsoft.com/office/officeart/2005/8/layout/orgChart1"/>
    <dgm:cxn modelId="{B5A71A99-0067-4708-9188-EB6C0C91EFBA}" type="presParOf" srcId="{2DE2B57F-DAB0-4D55-A0CD-C9A7B0E7272D}" destId="{C3CD4D20-76F2-4B5E-BCAC-D93BF51A74C5}" srcOrd="0" destOrd="0" presId="urn:microsoft.com/office/officeart/2005/8/layout/orgChart1"/>
    <dgm:cxn modelId="{FD06959B-D2DE-426F-A961-3F45AA4CB8CE}" type="presParOf" srcId="{2DE2B57F-DAB0-4D55-A0CD-C9A7B0E7272D}" destId="{56BBB6E1-C672-43AA-B0C7-29F25B126AD1}" srcOrd="1" destOrd="0" presId="urn:microsoft.com/office/officeart/2005/8/layout/orgChart1"/>
    <dgm:cxn modelId="{D30CE606-9993-4B42-85F6-316F2F72C074}" type="presParOf" srcId="{5FA6D7BB-E619-497E-A24E-7C109B0F8386}" destId="{F3BCCD06-AF83-4212-B6C8-AE2F0C992998}" srcOrd="1" destOrd="0" presId="urn:microsoft.com/office/officeart/2005/8/layout/orgChart1"/>
    <dgm:cxn modelId="{3343BC68-EF27-4AFB-ADD3-C66C3BE3FA0D}" type="presParOf" srcId="{5FA6D7BB-E619-497E-A24E-7C109B0F8386}" destId="{D1428ADA-4C9C-4B34-BA92-27F40BA534A2}" srcOrd="2" destOrd="0" presId="urn:microsoft.com/office/officeart/2005/8/layout/orgChart1"/>
    <dgm:cxn modelId="{0861CAD4-6E94-4569-9552-5743AC86EAAF}" type="presParOf" srcId="{D35C49ED-6D16-44BC-AFDA-1A916076B980}" destId="{E4E2DAE4-5C2F-4CC1-A617-237241D75D8E}" srcOrd="2" destOrd="0" presId="urn:microsoft.com/office/officeart/2005/8/layout/orgChart1"/>
    <dgm:cxn modelId="{EF38B60E-5E56-4446-BCCD-9C458DFD63E0}" type="presParOf" srcId="{D35C49ED-6D16-44BC-AFDA-1A916076B980}" destId="{B4EF98D5-AEE8-47BE-B511-FD690004F213}" srcOrd="3" destOrd="0" presId="urn:microsoft.com/office/officeart/2005/8/layout/orgChart1"/>
    <dgm:cxn modelId="{4574AC73-6098-491F-BEAC-D0C8D9F89F1A}" type="presParOf" srcId="{B4EF98D5-AEE8-47BE-B511-FD690004F213}" destId="{3758880F-1BA5-4D76-9360-B83C003C1AEB}" srcOrd="0" destOrd="0" presId="urn:microsoft.com/office/officeart/2005/8/layout/orgChart1"/>
    <dgm:cxn modelId="{FA7EB97C-F605-4053-ACCC-B2D1B61D59E5}" type="presParOf" srcId="{3758880F-1BA5-4D76-9360-B83C003C1AEB}" destId="{DB805EC7-182E-456B-A4B5-BA3188402AA0}" srcOrd="0" destOrd="0" presId="urn:microsoft.com/office/officeart/2005/8/layout/orgChart1"/>
    <dgm:cxn modelId="{7E4239B0-A610-46D7-BB8C-E5DE2005BB86}" type="presParOf" srcId="{3758880F-1BA5-4D76-9360-B83C003C1AEB}" destId="{9450322E-64DE-4A53-A423-914EBC4024A2}" srcOrd="1" destOrd="0" presId="urn:microsoft.com/office/officeart/2005/8/layout/orgChart1"/>
    <dgm:cxn modelId="{D903ABA6-3C5D-44FE-9AB4-E069CE6E9ED9}" type="presParOf" srcId="{B4EF98D5-AEE8-47BE-B511-FD690004F213}" destId="{10233E1E-0B07-47DD-8505-2EA674DA589E}" srcOrd="1" destOrd="0" presId="urn:microsoft.com/office/officeart/2005/8/layout/orgChart1"/>
    <dgm:cxn modelId="{4214FFFB-EEA4-4760-82BF-E9A4497B01AE}" type="presParOf" srcId="{B4EF98D5-AEE8-47BE-B511-FD690004F213}" destId="{6D43D35F-BBA2-482B-A362-CA8F5EB4DCE0}" srcOrd="2" destOrd="0" presId="urn:microsoft.com/office/officeart/2005/8/layout/orgChart1"/>
    <dgm:cxn modelId="{BCA8D710-7E51-4CDC-947B-45E0748BD14E}" type="presParOf" srcId="{80F7B306-0847-4D49-8913-BF7EB1AD672D}" destId="{7480438D-727F-4266-9323-C7B28D3056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267FC1-3354-43E8-B230-82523B5EB61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594714-4479-46AB-821B-AECE10A816A2}">
      <dgm:prSet phldrT="[Text]" custT="1"/>
      <dgm:spPr/>
      <dgm:t>
        <a:bodyPr/>
        <a:lstStyle/>
        <a:p>
          <a:r>
            <a:rPr lang="bn-BD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সমমন্ডল</a:t>
          </a:r>
          <a:endParaRPr lang="en-GB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55FEE2-C00A-4018-B17E-F9C8A919677B}" type="parTrans" cxnId="{3DBD7FB7-7E4D-49C5-BD00-C30CF6D331F5}">
      <dgm:prSet/>
      <dgm:spPr/>
      <dgm:t>
        <a:bodyPr/>
        <a:lstStyle/>
        <a:p>
          <a:endParaRPr lang="en-GB"/>
        </a:p>
      </dgm:t>
    </dgm:pt>
    <dgm:pt modelId="{84759DCD-7EFC-4264-922F-B3B7B689B32D}" type="sibTrans" cxnId="{3DBD7FB7-7E4D-49C5-BD00-C30CF6D331F5}">
      <dgm:prSet/>
      <dgm:spPr/>
      <dgm:t>
        <a:bodyPr/>
        <a:lstStyle/>
        <a:p>
          <a:endParaRPr lang="en-GB"/>
        </a:p>
      </dgm:t>
    </dgm:pt>
    <dgm:pt modelId="{A1DA81B9-5251-45B5-A69D-68EBE2A76337}">
      <dgm:prSet phldrT="[Text]"/>
      <dgm:spPr/>
      <dgm:t>
        <a:bodyPr/>
        <a:lstStyle/>
        <a:p>
          <a:r>
            <a:rPr lang="en-GB" dirty="0" smtClean="0"/>
            <a:t>Troposphere</a:t>
          </a:r>
          <a:endParaRPr lang="en-GB" dirty="0"/>
        </a:p>
      </dgm:t>
    </dgm:pt>
    <dgm:pt modelId="{119F2246-87A5-40B9-A777-32D620B4C2D0}" type="parTrans" cxnId="{8271CEFA-7C97-435A-9D80-F026E14BFD01}">
      <dgm:prSet/>
      <dgm:spPr/>
      <dgm:t>
        <a:bodyPr/>
        <a:lstStyle/>
        <a:p>
          <a:endParaRPr lang="en-GB"/>
        </a:p>
      </dgm:t>
    </dgm:pt>
    <dgm:pt modelId="{896D0BFE-5FFD-4A70-8A30-FD5DC7275E52}" type="sibTrans" cxnId="{8271CEFA-7C97-435A-9D80-F026E14BFD01}">
      <dgm:prSet/>
      <dgm:spPr/>
      <dgm:t>
        <a:bodyPr/>
        <a:lstStyle/>
        <a:p>
          <a:endParaRPr lang="en-GB"/>
        </a:p>
      </dgm:t>
    </dgm:pt>
    <dgm:pt modelId="{E341B4BC-B3E5-45AD-8F85-2CE03F70A7AE}">
      <dgm:prSet phldrT="[Text]"/>
      <dgm:spPr/>
      <dgm:t>
        <a:bodyPr/>
        <a:lstStyle/>
        <a:p>
          <a:r>
            <a:rPr lang="en-GB" dirty="0" smtClean="0"/>
            <a:t>Stratosphere</a:t>
          </a:r>
          <a:endParaRPr lang="en-GB" dirty="0"/>
        </a:p>
      </dgm:t>
    </dgm:pt>
    <dgm:pt modelId="{00556F53-93D3-4DA1-AFAE-B664DEFB885A}" type="parTrans" cxnId="{F30615DA-C369-4191-8451-F6103A92E623}">
      <dgm:prSet/>
      <dgm:spPr/>
      <dgm:t>
        <a:bodyPr/>
        <a:lstStyle/>
        <a:p>
          <a:endParaRPr lang="en-GB"/>
        </a:p>
      </dgm:t>
    </dgm:pt>
    <dgm:pt modelId="{B2851695-0D41-4930-9A45-435623274517}" type="sibTrans" cxnId="{F30615DA-C369-4191-8451-F6103A92E623}">
      <dgm:prSet/>
      <dgm:spPr/>
      <dgm:t>
        <a:bodyPr/>
        <a:lstStyle/>
        <a:p>
          <a:endParaRPr lang="en-GB"/>
        </a:p>
      </dgm:t>
    </dgm:pt>
    <dgm:pt modelId="{3E7A96B9-DA04-414D-B5BB-8389C561D40C}">
      <dgm:prSet phldrT="[Text]"/>
      <dgm:spPr/>
      <dgm:t>
        <a:bodyPr/>
        <a:lstStyle/>
        <a:p>
          <a:r>
            <a:rPr lang="en-GB" dirty="0" smtClean="0"/>
            <a:t>Mesosphere</a:t>
          </a:r>
          <a:endParaRPr lang="en-GB" dirty="0"/>
        </a:p>
      </dgm:t>
    </dgm:pt>
    <dgm:pt modelId="{E73C360D-3CA7-400A-A5E2-0BC9A52E58A1}" type="parTrans" cxnId="{4EBC48CD-D741-40D5-BD25-13283D28FB43}">
      <dgm:prSet/>
      <dgm:spPr/>
      <dgm:t>
        <a:bodyPr/>
        <a:lstStyle/>
        <a:p>
          <a:endParaRPr lang="en-GB"/>
        </a:p>
      </dgm:t>
    </dgm:pt>
    <dgm:pt modelId="{AE7F0187-063C-415B-9ECF-A9E29EBFF4A2}" type="sibTrans" cxnId="{4EBC48CD-D741-40D5-BD25-13283D28FB43}">
      <dgm:prSet/>
      <dgm:spPr/>
      <dgm:t>
        <a:bodyPr/>
        <a:lstStyle/>
        <a:p>
          <a:endParaRPr lang="en-GB"/>
        </a:p>
      </dgm:t>
    </dgm:pt>
    <dgm:pt modelId="{FD7F6804-9C75-446C-B327-8F86910E023C}">
      <dgm:prSet/>
      <dgm:spPr/>
      <dgm:t>
        <a:bodyPr/>
        <a:lstStyle/>
        <a:p>
          <a:r>
            <a:rPr lang="en-GB" smtClean="0"/>
            <a:t>Exosphere</a:t>
          </a:r>
          <a:endParaRPr lang="en-GB" dirty="0"/>
        </a:p>
      </dgm:t>
    </dgm:pt>
    <dgm:pt modelId="{2B58DE8E-FB1D-45D9-886C-F0373A5E8F78}" type="parTrans" cxnId="{2C043EB0-32D1-40A9-88DC-3A681ED3BFF7}">
      <dgm:prSet/>
      <dgm:spPr/>
      <dgm:t>
        <a:bodyPr/>
        <a:lstStyle/>
        <a:p>
          <a:endParaRPr lang="en-GB"/>
        </a:p>
      </dgm:t>
    </dgm:pt>
    <dgm:pt modelId="{29191CF1-2640-40E7-B1A1-3B07D74756F9}" type="sibTrans" cxnId="{2C043EB0-32D1-40A9-88DC-3A681ED3BFF7}">
      <dgm:prSet/>
      <dgm:spPr/>
      <dgm:t>
        <a:bodyPr/>
        <a:lstStyle/>
        <a:p>
          <a:endParaRPr lang="en-GB"/>
        </a:p>
      </dgm:t>
    </dgm:pt>
    <dgm:pt modelId="{89567824-9C36-41CC-9EB8-9EAE53B794A3}">
      <dgm:prSet/>
      <dgm:spPr/>
      <dgm:t>
        <a:bodyPr/>
        <a:lstStyle/>
        <a:p>
          <a:r>
            <a:rPr lang="en-GB" smtClean="0"/>
            <a:t>Ionosphere</a:t>
          </a:r>
          <a:endParaRPr lang="en-GB" dirty="0"/>
        </a:p>
      </dgm:t>
    </dgm:pt>
    <dgm:pt modelId="{B287DF83-5B85-4FF8-8B5F-A2FEB9FFC665}" type="parTrans" cxnId="{144CF082-9D2D-4088-A2FA-8CD935CE6A74}">
      <dgm:prSet/>
      <dgm:spPr/>
      <dgm:t>
        <a:bodyPr/>
        <a:lstStyle/>
        <a:p>
          <a:endParaRPr lang="en-GB"/>
        </a:p>
      </dgm:t>
    </dgm:pt>
    <dgm:pt modelId="{72801F98-EC29-42F7-BA24-15F831CC0477}" type="sibTrans" cxnId="{144CF082-9D2D-4088-A2FA-8CD935CE6A74}">
      <dgm:prSet/>
      <dgm:spPr/>
      <dgm:t>
        <a:bodyPr/>
        <a:lstStyle/>
        <a:p>
          <a:endParaRPr lang="en-GB"/>
        </a:p>
      </dgm:t>
    </dgm:pt>
    <dgm:pt modelId="{CC724150-749F-4045-A117-E2FB3B2F75EE}" type="pres">
      <dgm:prSet presAssocID="{32267FC1-3354-43E8-B230-82523B5EB6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67E1C88-1FC4-4603-B9B0-24E9395019CC}" type="pres">
      <dgm:prSet presAssocID="{0E594714-4479-46AB-821B-AECE10A816A2}" presName="hierRoot1" presStyleCnt="0">
        <dgm:presLayoutVars>
          <dgm:hierBranch val="init"/>
        </dgm:presLayoutVars>
      </dgm:prSet>
      <dgm:spPr/>
    </dgm:pt>
    <dgm:pt modelId="{091211B2-A693-4E8C-9379-63B5129614CF}" type="pres">
      <dgm:prSet presAssocID="{0E594714-4479-46AB-821B-AECE10A816A2}" presName="rootComposite1" presStyleCnt="0"/>
      <dgm:spPr/>
    </dgm:pt>
    <dgm:pt modelId="{9F019747-24A5-40D6-AB7E-FE288EDA2378}" type="pres">
      <dgm:prSet presAssocID="{0E594714-4479-46AB-821B-AECE10A816A2}" presName="rootText1" presStyleLbl="node0" presStyleIdx="0" presStyleCnt="1" custScaleX="29205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5B38CF-D14B-4F29-B364-5FA62A5091D3}" type="pres">
      <dgm:prSet presAssocID="{0E594714-4479-46AB-821B-AECE10A816A2}" presName="rootConnector1" presStyleLbl="node1" presStyleIdx="0" presStyleCnt="0"/>
      <dgm:spPr/>
      <dgm:t>
        <a:bodyPr/>
        <a:lstStyle/>
        <a:p>
          <a:endParaRPr lang="en-GB"/>
        </a:p>
      </dgm:t>
    </dgm:pt>
    <dgm:pt modelId="{73EAA5D2-40F8-47B1-8040-60CCC1769474}" type="pres">
      <dgm:prSet presAssocID="{0E594714-4479-46AB-821B-AECE10A816A2}" presName="hierChild2" presStyleCnt="0"/>
      <dgm:spPr/>
    </dgm:pt>
    <dgm:pt modelId="{897DB433-448F-4189-82CE-A6C15F6F4998}" type="pres">
      <dgm:prSet presAssocID="{119F2246-87A5-40B9-A777-32D620B4C2D0}" presName="Name37" presStyleLbl="parChTrans1D2" presStyleIdx="0" presStyleCnt="5"/>
      <dgm:spPr/>
      <dgm:t>
        <a:bodyPr/>
        <a:lstStyle/>
        <a:p>
          <a:endParaRPr lang="en-GB"/>
        </a:p>
      </dgm:t>
    </dgm:pt>
    <dgm:pt modelId="{D1D6499E-48FC-4897-9EF2-E1525CAD4204}" type="pres">
      <dgm:prSet presAssocID="{A1DA81B9-5251-45B5-A69D-68EBE2A76337}" presName="hierRoot2" presStyleCnt="0">
        <dgm:presLayoutVars>
          <dgm:hierBranch val="init"/>
        </dgm:presLayoutVars>
      </dgm:prSet>
      <dgm:spPr/>
    </dgm:pt>
    <dgm:pt modelId="{57FE39AB-DDB0-4507-B413-910D0819575C}" type="pres">
      <dgm:prSet presAssocID="{A1DA81B9-5251-45B5-A69D-68EBE2A76337}" presName="rootComposite" presStyleCnt="0"/>
      <dgm:spPr/>
    </dgm:pt>
    <dgm:pt modelId="{648B86A5-4CB5-4313-81A6-C8E21443A95A}" type="pres">
      <dgm:prSet presAssocID="{A1DA81B9-5251-45B5-A69D-68EBE2A7633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04D57F7-6532-48B3-ADAB-71E5356AD113}" type="pres">
      <dgm:prSet presAssocID="{A1DA81B9-5251-45B5-A69D-68EBE2A76337}" presName="rootConnector" presStyleLbl="node2" presStyleIdx="0" presStyleCnt="5"/>
      <dgm:spPr/>
      <dgm:t>
        <a:bodyPr/>
        <a:lstStyle/>
        <a:p>
          <a:endParaRPr lang="en-GB"/>
        </a:p>
      </dgm:t>
    </dgm:pt>
    <dgm:pt modelId="{53436135-B0AA-433F-9F6B-9CEEB3F5F7B9}" type="pres">
      <dgm:prSet presAssocID="{A1DA81B9-5251-45B5-A69D-68EBE2A76337}" presName="hierChild4" presStyleCnt="0"/>
      <dgm:spPr/>
    </dgm:pt>
    <dgm:pt modelId="{579CEFCE-38D9-4236-9B88-FBB76E8B6CE2}" type="pres">
      <dgm:prSet presAssocID="{A1DA81B9-5251-45B5-A69D-68EBE2A76337}" presName="hierChild5" presStyleCnt="0"/>
      <dgm:spPr/>
    </dgm:pt>
    <dgm:pt modelId="{8835B057-B980-4D3E-A691-EC58A441DB2B}" type="pres">
      <dgm:prSet presAssocID="{00556F53-93D3-4DA1-AFAE-B664DEFB885A}" presName="Name37" presStyleLbl="parChTrans1D2" presStyleIdx="1" presStyleCnt="5"/>
      <dgm:spPr/>
      <dgm:t>
        <a:bodyPr/>
        <a:lstStyle/>
        <a:p>
          <a:endParaRPr lang="en-GB"/>
        </a:p>
      </dgm:t>
    </dgm:pt>
    <dgm:pt modelId="{7C9B017E-8848-4BFF-A8CD-7A4B9B938432}" type="pres">
      <dgm:prSet presAssocID="{E341B4BC-B3E5-45AD-8F85-2CE03F70A7AE}" presName="hierRoot2" presStyleCnt="0">
        <dgm:presLayoutVars>
          <dgm:hierBranch val="init"/>
        </dgm:presLayoutVars>
      </dgm:prSet>
      <dgm:spPr/>
    </dgm:pt>
    <dgm:pt modelId="{3930551F-F137-4130-92E1-819CE5A2FC6D}" type="pres">
      <dgm:prSet presAssocID="{E341B4BC-B3E5-45AD-8F85-2CE03F70A7AE}" presName="rootComposite" presStyleCnt="0"/>
      <dgm:spPr/>
    </dgm:pt>
    <dgm:pt modelId="{942E1504-CC0A-41F8-B4AB-D86DD6E14E70}" type="pres">
      <dgm:prSet presAssocID="{E341B4BC-B3E5-45AD-8F85-2CE03F70A7A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2A428C5-F471-4ACE-9042-1A3A4C212798}" type="pres">
      <dgm:prSet presAssocID="{E341B4BC-B3E5-45AD-8F85-2CE03F70A7AE}" presName="rootConnector" presStyleLbl="node2" presStyleIdx="1" presStyleCnt="5"/>
      <dgm:spPr/>
      <dgm:t>
        <a:bodyPr/>
        <a:lstStyle/>
        <a:p>
          <a:endParaRPr lang="en-GB"/>
        </a:p>
      </dgm:t>
    </dgm:pt>
    <dgm:pt modelId="{1DCF5BCB-606B-4446-91D8-7121198AAD1F}" type="pres">
      <dgm:prSet presAssocID="{E341B4BC-B3E5-45AD-8F85-2CE03F70A7AE}" presName="hierChild4" presStyleCnt="0"/>
      <dgm:spPr/>
    </dgm:pt>
    <dgm:pt modelId="{31A8B095-6E1F-4257-A815-B93F546E3BD9}" type="pres">
      <dgm:prSet presAssocID="{E341B4BC-B3E5-45AD-8F85-2CE03F70A7AE}" presName="hierChild5" presStyleCnt="0"/>
      <dgm:spPr/>
    </dgm:pt>
    <dgm:pt modelId="{D2931EB3-A0AE-42C4-9B9E-770A73E9D055}" type="pres">
      <dgm:prSet presAssocID="{E73C360D-3CA7-400A-A5E2-0BC9A52E58A1}" presName="Name37" presStyleLbl="parChTrans1D2" presStyleIdx="2" presStyleCnt="5"/>
      <dgm:spPr/>
      <dgm:t>
        <a:bodyPr/>
        <a:lstStyle/>
        <a:p>
          <a:endParaRPr lang="en-GB"/>
        </a:p>
      </dgm:t>
    </dgm:pt>
    <dgm:pt modelId="{F342201F-D1A5-4D3A-85EC-301D51AF8D6E}" type="pres">
      <dgm:prSet presAssocID="{3E7A96B9-DA04-414D-B5BB-8389C561D40C}" presName="hierRoot2" presStyleCnt="0">
        <dgm:presLayoutVars>
          <dgm:hierBranch val="init"/>
        </dgm:presLayoutVars>
      </dgm:prSet>
      <dgm:spPr/>
    </dgm:pt>
    <dgm:pt modelId="{0C6E136B-F243-4048-8A31-F7FCEDFBC7BB}" type="pres">
      <dgm:prSet presAssocID="{3E7A96B9-DA04-414D-B5BB-8389C561D40C}" presName="rootComposite" presStyleCnt="0"/>
      <dgm:spPr/>
    </dgm:pt>
    <dgm:pt modelId="{EC4E4449-F14F-4CEB-BB87-1440A7700193}" type="pres">
      <dgm:prSet presAssocID="{3E7A96B9-DA04-414D-B5BB-8389C561D40C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EDBBEEC-87B2-41DE-86D6-16AAA76F39B0}" type="pres">
      <dgm:prSet presAssocID="{3E7A96B9-DA04-414D-B5BB-8389C561D40C}" presName="rootConnector" presStyleLbl="node2" presStyleIdx="2" presStyleCnt="5"/>
      <dgm:spPr/>
      <dgm:t>
        <a:bodyPr/>
        <a:lstStyle/>
        <a:p>
          <a:endParaRPr lang="en-GB"/>
        </a:p>
      </dgm:t>
    </dgm:pt>
    <dgm:pt modelId="{0F0D5B41-C488-4320-A7E3-A04E69674C0E}" type="pres">
      <dgm:prSet presAssocID="{3E7A96B9-DA04-414D-B5BB-8389C561D40C}" presName="hierChild4" presStyleCnt="0"/>
      <dgm:spPr/>
    </dgm:pt>
    <dgm:pt modelId="{6CA06338-E96D-4AA3-9CB1-2BE261237C32}" type="pres">
      <dgm:prSet presAssocID="{3E7A96B9-DA04-414D-B5BB-8389C561D40C}" presName="hierChild5" presStyleCnt="0"/>
      <dgm:spPr/>
    </dgm:pt>
    <dgm:pt modelId="{FA3E2E7A-FF9D-442F-A45A-58EEC44A0E77}" type="pres">
      <dgm:prSet presAssocID="{B287DF83-5B85-4FF8-8B5F-A2FEB9FFC665}" presName="Name37" presStyleLbl="parChTrans1D2" presStyleIdx="3" presStyleCnt="5"/>
      <dgm:spPr/>
      <dgm:t>
        <a:bodyPr/>
        <a:lstStyle/>
        <a:p>
          <a:endParaRPr lang="en-GB"/>
        </a:p>
      </dgm:t>
    </dgm:pt>
    <dgm:pt modelId="{4094304A-BD87-444A-82BB-BD0E6A12EC7F}" type="pres">
      <dgm:prSet presAssocID="{89567824-9C36-41CC-9EB8-9EAE53B794A3}" presName="hierRoot2" presStyleCnt="0">
        <dgm:presLayoutVars>
          <dgm:hierBranch val="init"/>
        </dgm:presLayoutVars>
      </dgm:prSet>
      <dgm:spPr/>
    </dgm:pt>
    <dgm:pt modelId="{F9830C7C-06BF-42B4-A4FB-C5AAA53E52AF}" type="pres">
      <dgm:prSet presAssocID="{89567824-9C36-41CC-9EB8-9EAE53B794A3}" presName="rootComposite" presStyleCnt="0"/>
      <dgm:spPr/>
    </dgm:pt>
    <dgm:pt modelId="{52A84F07-A820-43AE-88E3-47349423C9F0}" type="pres">
      <dgm:prSet presAssocID="{89567824-9C36-41CC-9EB8-9EAE53B794A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37A33A-A505-45FB-ABBB-474531528264}" type="pres">
      <dgm:prSet presAssocID="{89567824-9C36-41CC-9EB8-9EAE53B794A3}" presName="rootConnector" presStyleLbl="node2" presStyleIdx="3" presStyleCnt="5"/>
      <dgm:spPr/>
      <dgm:t>
        <a:bodyPr/>
        <a:lstStyle/>
        <a:p>
          <a:endParaRPr lang="en-GB"/>
        </a:p>
      </dgm:t>
    </dgm:pt>
    <dgm:pt modelId="{CA7B5C10-8F38-4D66-BD08-285CD7722BA3}" type="pres">
      <dgm:prSet presAssocID="{89567824-9C36-41CC-9EB8-9EAE53B794A3}" presName="hierChild4" presStyleCnt="0"/>
      <dgm:spPr/>
    </dgm:pt>
    <dgm:pt modelId="{DF6492A6-CECA-43C1-B863-CAC826EFF394}" type="pres">
      <dgm:prSet presAssocID="{89567824-9C36-41CC-9EB8-9EAE53B794A3}" presName="hierChild5" presStyleCnt="0"/>
      <dgm:spPr/>
    </dgm:pt>
    <dgm:pt modelId="{EE02DB1A-A416-416B-9116-2115CF150BE9}" type="pres">
      <dgm:prSet presAssocID="{2B58DE8E-FB1D-45D9-886C-F0373A5E8F78}" presName="Name37" presStyleLbl="parChTrans1D2" presStyleIdx="4" presStyleCnt="5"/>
      <dgm:spPr/>
      <dgm:t>
        <a:bodyPr/>
        <a:lstStyle/>
        <a:p>
          <a:endParaRPr lang="en-GB"/>
        </a:p>
      </dgm:t>
    </dgm:pt>
    <dgm:pt modelId="{C8D8F974-C175-43DF-BB0F-DC58F51B4CE4}" type="pres">
      <dgm:prSet presAssocID="{FD7F6804-9C75-446C-B327-8F86910E023C}" presName="hierRoot2" presStyleCnt="0">
        <dgm:presLayoutVars>
          <dgm:hierBranch val="init"/>
        </dgm:presLayoutVars>
      </dgm:prSet>
      <dgm:spPr/>
    </dgm:pt>
    <dgm:pt modelId="{282AC16B-62D1-48EE-B5D9-4596E7205EEE}" type="pres">
      <dgm:prSet presAssocID="{FD7F6804-9C75-446C-B327-8F86910E023C}" presName="rootComposite" presStyleCnt="0"/>
      <dgm:spPr/>
    </dgm:pt>
    <dgm:pt modelId="{38021B48-6960-42D8-B18C-DF01B70FC533}" type="pres">
      <dgm:prSet presAssocID="{FD7F6804-9C75-446C-B327-8F86910E023C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4F9455-02EA-4F73-9D45-3F5C7BDF313A}" type="pres">
      <dgm:prSet presAssocID="{FD7F6804-9C75-446C-B327-8F86910E023C}" presName="rootConnector" presStyleLbl="node2" presStyleIdx="4" presStyleCnt="5"/>
      <dgm:spPr/>
      <dgm:t>
        <a:bodyPr/>
        <a:lstStyle/>
        <a:p>
          <a:endParaRPr lang="en-GB"/>
        </a:p>
      </dgm:t>
    </dgm:pt>
    <dgm:pt modelId="{FB639525-D823-442F-84A3-F82840D83777}" type="pres">
      <dgm:prSet presAssocID="{FD7F6804-9C75-446C-B327-8F86910E023C}" presName="hierChild4" presStyleCnt="0"/>
      <dgm:spPr/>
    </dgm:pt>
    <dgm:pt modelId="{F8753D31-617A-4E5B-85E2-B25C3E32050C}" type="pres">
      <dgm:prSet presAssocID="{FD7F6804-9C75-446C-B327-8F86910E023C}" presName="hierChild5" presStyleCnt="0"/>
      <dgm:spPr/>
    </dgm:pt>
    <dgm:pt modelId="{2C1BBE64-328A-4996-9A71-4139296FE5FB}" type="pres">
      <dgm:prSet presAssocID="{0E594714-4479-46AB-821B-AECE10A816A2}" presName="hierChild3" presStyleCnt="0"/>
      <dgm:spPr/>
    </dgm:pt>
  </dgm:ptLst>
  <dgm:cxnLst>
    <dgm:cxn modelId="{8271CEFA-7C97-435A-9D80-F026E14BFD01}" srcId="{0E594714-4479-46AB-821B-AECE10A816A2}" destId="{A1DA81B9-5251-45B5-A69D-68EBE2A76337}" srcOrd="0" destOrd="0" parTransId="{119F2246-87A5-40B9-A777-32D620B4C2D0}" sibTransId="{896D0BFE-5FFD-4A70-8A30-FD5DC7275E52}"/>
    <dgm:cxn modelId="{FA2869B9-9600-42EC-BB7F-AA15E1771D46}" type="presOf" srcId="{FD7F6804-9C75-446C-B327-8F86910E023C}" destId="{844F9455-02EA-4F73-9D45-3F5C7BDF313A}" srcOrd="1" destOrd="0" presId="urn:microsoft.com/office/officeart/2005/8/layout/orgChart1"/>
    <dgm:cxn modelId="{22466F79-A29D-4D28-9AF4-082A5B9EFF3A}" type="presOf" srcId="{89567824-9C36-41CC-9EB8-9EAE53B794A3}" destId="{52A84F07-A820-43AE-88E3-47349423C9F0}" srcOrd="0" destOrd="0" presId="urn:microsoft.com/office/officeart/2005/8/layout/orgChart1"/>
    <dgm:cxn modelId="{AB4B83FC-6081-4BFF-9293-0AF42397F971}" type="presOf" srcId="{0E594714-4479-46AB-821B-AECE10A816A2}" destId="{9F019747-24A5-40D6-AB7E-FE288EDA2378}" srcOrd="0" destOrd="0" presId="urn:microsoft.com/office/officeart/2005/8/layout/orgChart1"/>
    <dgm:cxn modelId="{144CF082-9D2D-4088-A2FA-8CD935CE6A74}" srcId="{0E594714-4479-46AB-821B-AECE10A816A2}" destId="{89567824-9C36-41CC-9EB8-9EAE53B794A3}" srcOrd="3" destOrd="0" parTransId="{B287DF83-5B85-4FF8-8B5F-A2FEB9FFC665}" sibTransId="{72801F98-EC29-42F7-BA24-15F831CC0477}"/>
    <dgm:cxn modelId="{F30615DA-C369-4191-8451-F6103A92E623}" srcId="{0E594714-4479-46AB-821B-AECE10A816A2}" destId="{E341B4BC-B3E5-45AD-8F85-2CE03F70A7AE}" srcOrd="1" destOrd="0" parTransId="{00556F53-93D3-4DA1-AFAE-B664DEFB885A}" sibTransId="{B2851695-0D41-4930-9A45-435623274517}"/>
    <dgm:cxn modelId="{4EBC48CD-D741-40D5-BD25-13283D28FB43}" srcId="{0E594714-4479-46AB-821B-AECE10A816A2}" destId="{3E7A96B9-DA04-414D-B5BB-8389C561D40C}" srcOrd="2" destOrd="0" parTransId="{E73C360D-3CA7-400A-A5E2-0BC9A52E58A1}" sibTransId="{AE7F0187-063C-415B-9ECF-A9E29EBFF4A2}"/>
    <dgm:cxn modelId="{709AC5EB-424C-4162-A953-CB39F894E317}" type="presOf" srcId="{3E7A96B9-DA04-414D-B5BB-8389C561D40C}" destId="{BEDBBEEC-87B2-41DE-86D6-16AAA76F39B0}" srcOrd="1" destOrd="0" presId="urn:microsoft.com/office/officeart/2005/8/layout/orgChart1"/>
    <dgm:cxn modelId="{97F5E5BE-00BB-4D44-9AC3-E6C1DE33391A}" type="presOf" srcId="{3E7A96B9-DA04-414D-B5BB-8389C561D40C}" destId="{EC4E4449-F14F-4CEB-BB87-1440A7700193}" srcOrd="0" destOrd="0" presId="urn:microsoft.com/office/officeart/2005/8/layout/orgChart1"/>
    <dgm:cxn modelId="{FFDA35CB-3D51-4A3E-8A0B-D139B8B6DF40}" type="presOf" srcId="{0E594714-4479-46AB-821B-AECE10A816A2}" destId="{685B38CF-D14B-4F29-B364-5FA62A5091D3}" srcOrd="1" destOrd="0" presId="urn:microsoft.com/office/officeart/2005/8/layout/orgChart1"/>
    <dgm:cxn modelId="{301FEF36-B84B-4E80-ACB0-4C77B803E5C0}" type="presOf" srcId="{89567824-9C36-41CC-9EB8-9EAE53B794A3}" destId="{CE37A33A-A505-45FB-ABBB-474531528264}" srcOrd="1" destOrd="0" presId="urn:microsoft.com/office/officeart/2005/8/layout/orgChart1"/>
    <dgm:cxn modelId="{D245D466-C4EC-493F-87C3-E977D6AF9891}" type="presOf" srcId="{00556F53-93D3-4DA1-AFAE-B664DEFB885A}" destId="{8835B057-B980-4D3E-A691-EC58A441DB2B}" srcOrd="0" destOrd="0" presId="urn:microsoft.com/office/officeart/2005/8/layout/orgChart1"/>
    <dgm:cxn modelId="{08196CCF-647E-480B-AD52-41FA4A228E9A}" type="presOf" srcId="{FD7F6804-9C75-446C-B327-8F86910E023C}" destId="{38021B48-6960-42D8-B18C-DF01B70FC533}" srcOrd="0" destOrd="0" presId="urn:microsoft.com/office/officeart/2005/8/layout/orgChart1"/>
    <dgm:cxn modelId="{9FC009FD-EC79-4D13-98CA-E2702F75D449}" type="presOf" srcId="{B287DF83-5B85-4FF8-8B5F-A2FEB9FFC665}" destId="{FA3E2E7A-FF9D-442F-A45A-58EEC44A0E77}" srcOrd="0" destOrd="0" presId="urn:microsoft.com/office/officeart/2005/8/layout/orgChart1"/>
    <dgm:cxn modelId="{D85B512A-BEAB-4674-8BFB-E0C32387F15F}" type="presOf" srcId="{E341B4BC-B3E5-45AD-8F85-2CE03F70A7AE}" destId="{D2A428C5-F471-4ACE-9042-1A3A4C212798}" srcOrd="1" destOrd="0" presId="urn:microsoft.com/office/officeart/2005/8/layout/orgChart1"/>
    <dgm:cxn modelId="{EB311EF5-E3D2-4DAA-860A-F0FA415B6FFE}" type="presOf" srcId="{2B58DE8E-FB1D-45D9-886C-F0373A5E8F78}" destId="{EE02DB1A-A416-416B-9116-2115CF150BE9}" srcOrd="0" destOrd="0" presId="urn:microsoft.com/office/officeart/2005/8/layout/orgChart1"/>
    <dgm:cxn modelId="{2C043EB0-32D1-40A9-88DC-3A681ED3BFF7}" srcId="{0E594714-4479-46AB-821B-AECE10A816A2}" destId="{FD7F6804-9C75-446C-B327-8F86910E023C}" srcOrd="4" destOrd="0" parTransId="{2B58DE8E-FB1D-45D9-886C-F0373A5E8F78}" sibTransId="{29191CF1-2640-40E7-B1A1-3B07D74756F9}"/>
    <dgm:cxn modelId="{DB05BBD1-A691-49B1-B1CA-398873D413B7}" type="presOf" srcId="{E341B4BC-B3E5-45AD-8F85-2CE03F70A7AE}" destId="{942E1504-CC0A-41F8-B4AB-D86DD6E14E70}" srcOrd="0" destOrd="0" presId="urn:microsoft.com/office/officeart/2005/8/layout/orgChart1"/>
    <dgm:cxn modelId="{67B2F6BC-8FE3-47AC-B86A-D7564D360237}" type="presOf" srcId="{119F2246-87A5-40B9-A777-32D620B4C2D0}" destId="{897DB433-448F-4189-82CE-A6C15F6F4998}" srcOrd="0" destOrd="0" presId="urn:microsoft.com/office/officeart/2005/8/layout/orgChart1"/>
    <dgm:cxn modelId="{3DBD7FB7-7E4D-49C5-BD00-C30CF6D331F5}" srcId="{32267FC1-3354-43E8-B230-82523B5EB61D}" destId="{0E594714-4479-46AB-821B-AECE10A816A2}" srcOrd="0" destOrd="0" parTransId="{A755FEE2-C00A-4018-B17E-F9C8A919677B}" sibTransId="{84759DCD-7EFC-4264-922F-B3B7B689B32D}"/>
    <dgm:cxn modelId="{BE3626C6-726C-4465-9CC3-C96C2F0A5948}" type="presOf" srcId="{A1DA81B9-5251-45B5-A69D-68EBE2A76337}" destId="{648B86A5-4CB5-4313-81A6-C8E21443A95A}" srcOrd="0" destOrd="0" presId="urn:microsoft.com/office/officeart/2005/8/layout/orgChart1"/>
    <dgm:cxn modelId="{A741599B-DDB4-40BA-AE90-F88DBD57F205}" type="presOf" srcId="{E73C360D-3CA7-400A-A5E2-0BC9A52E58A1}" destId="{D2931EB3-A0AE-42C4-9B9E-770A73E9D055}" srcOrd="0" destOrd="0" presId="urn:microsoft.com/office/officeart/2005/8/layout/orgChart1"/>
    <dgm:cxn modelId="{C2D25C77-BE4D-4E09-BE00-57E1F0D5B0B9}" type="presOf" srcId="{A1DA81B9-5251-45B5-A69D-68EBE2A76337}" destId="{104D57F7-6532-48B3-ADAB-71E5356AD113}" srcOrd="1" destOrd="0" presId="urn:microsoft.com/office/officeart/2005/8/layout/orgChart1"/>
    <dgm:cxn modelId="{D3C63942-7C1F-45CB-BE78-8E83D0C8F9AB}" type="presOf" srcId="{32267FC1-3354-43E8-B230-82523B5EB61D}" destId="{CC724150-749F-4045-A117-E2FB3B2F75EE}" srcOrd="0" destOrd="0" presId="urn:microsoft.com/office/officeart/2005/8/layout/orgChart1"/>
    <dgm:cxn modelId="{E401F359-46AB-4E6B-B116-176B99C7CAB3}" type="presParOf" srcId="{CC724150-749F-4045-A117-E2FB3B2F75EE}" destId="{367E1C88-1FC4-4603-B9B0-24E9395019CC}" srcOrd="0" destOrd="0" presId="urn:microsoft.com/office/officeart/2005/8/layout/orgChart1"/>
    <dgm:cxn modelId="{DA7ED10B-FF13-4612-A511-36F84E44DDB1}" type="presParOf" srcId="{367E1C88-1FC4-4603-B9B0-24E9395019CC}" destId="{091211B2-A693-4E8C-9379-63B5129614CF}" srcOrd="0" destOrd="0" presId="urn:microsoft.com/office/officeart/2005/8/layout/orgChart1"/>
    <dgm:cxn modelId="{3DD08371-5B9A-41B9-AC95-A68332675AEA}" type="presParOf" srcId="{091211B2-A693-4E8C-9379-63B5129614CF}" destId="{9F019747-24A5-40D6-AB7E-FE288EDA2378}" srcOrd="0" destOrd="0" presId="urn:microsoft.com/office/officeart/2005/8/layout/orgChart1"/>
    <dgm:cxn modelId="{271E9CFC-8A96-4E76-8544-40CD146DD0F7}" type="presParOf" srcId="{091211B2-A693-4E8C-9379-63B5129614CF}" destId="{685B38CF-D14B-4F29-B364-5FA62A5091D3}" srcOrd="1" destOrd="0" presId="urn:microsoft.com/office/officeart/2005/8/layout/orgChart1"/>
    <dgm:cxn modelId="{5E01E467-2D68-4BBA-B314-2D1304DCB900}" type="presParOf" srcId="{367E1C88-1FC4-4603-B9B0-24E9395019CC}" destId="{73EAA5D2-40F8-47B1-8040-60CCC1769474}" srcOrd="1" destOrd="0" presId="urn:microsoft.com/office/officeart/2005/8/layout/orgChart1"/>
    <dgm:cxn modelId="{523C5F9F-B862-46BB-89B1-7AA4FD0A8F9B}" type="presParOf" srcId="{73EAA5D2-40F8-47B1-8040-60CCC1769474}" destId="{897DB433-448F-4189-82CE-A6C15F6F4998}" srcOrd="0" destOrd="0" presId="urn:microsoft.com/office/officeart/2005/8/layout/orgChart1"/>
    <dgm:cxn modelId="{CE24AF85-439A-4270-84B9-9DCCF495549A}" type="presParOf" srcId="{73EAA5D2-40F8-47B1-8040-60CCC1769474}" destId="{D1D6499E-48FC-4897-9EF2-E1525CAD4204}" srcOrd="1" destOrd="0" presId="urn:microsoft.com/office/officeart/2005/8/layout/orgChart1"/>
    <dgm:cxn modelId="{04BDA5AE-ED69-4B54-83C1-F31357B65EF0}" type="presParOf" srcId="{D1D6499E-48FC-4897-9EF2-E1525CAD4204}" destId="{57FE39AB-DDB0-4507-B413-910D0819575C}" srcOrd="0" destOrd="0" presId="urn:microsoft.com/office/officeart/2005/8/layout/orgChart1"/>
    <dgm:cxn modelId="{450CC42B-3109-4FCE-A178-FBFB2EE2B941}" type="presParOf" srcId="{57FE39AB-DDB0-4507-B413-910D0819575C}" destId="{648B86A5-4CB5-4313-81A6-C8E21443A95A}" srcOrd="0" destOrd="0" presId="urn:microsoft.com/office/officeart/2005/8/layout/orgChart1"/>
    <dgm:cxn modelId="{AFCE34B1-7441-4D1A-95FA-B0BE80ADFACA}" type="presParOf" srcId="{57FE39AB-DDB0-4507-B413-910D0819575C}" destId="{104D57F7-6532-48B3-ADAB-71E5356AD113}" srcOrd="1" destOrd="0" presId="urn:microsoft.com/office/officeart/2005/8/layout/orgChart1"/>
    <dgm:cxn modelId="{D6A337CE-9E45-47CA-9D41-4926FEE5B7E7}" type="presParOf" srcId="{D1D6499E-48FC-4897-9EF2-E1525CAD4204}" destId="{53436135-B0AA-433F-9F6B-9CEEB3F5F7B9}" srcOrd="1" destOrd="0" presId="urn:microsoft.com/office/officeart/2005/8/layout/orgChart1"/>
    <dgm:cxn modelId="{8980A993-1636-4268-BAD1-9E7EC34BE687}" type="presParOf" srcId="{D1D6499E-48FC-4897-9EF2-E1525CAD4204}" destId="{579CEFCE-38D9-4236-9B88-FBB76E8B6CE2}" srcOrd="2" destOrd="0" presId="urn:microsoft.com/office/officeart/2005/8/layout/orgChart1"/>
    <dgm:cxn modelId="{96E05745-B933-467D-BAA6-896B3EB626FF}" type="presParOf" srcId="{73EAA5D2-40F8-47B1-8040-60CCC1769474}" destId="{8835B057-B980-4D3E-A691-EC58A441DB2B}" srcOrd="2" destOrd="0" presId="urn:microsoft.com/office/officeart/2005/8/layout/orgChart1"/>
    <dgm:cxn modelId="{5AC09884-8B00-4A0C-9A52-98FB72B8627F}" type="presParOf" srcId="{73EAA5D2-40F8-47B1-8040-60CCC1769474}" destId="{7C9B017E-8848-4BFF-A8CD-7A4B9B938432}" srcOrd="3" destOrd="0" presId="urn:microsoft.com/office/officeart/2005/8/layout/orgChart1"/>
    <dgm:cxn modelId="{E19B323D-4EF3-435C-A1A7-543184E4E8C0}" type="presParOf" srcId="{7C9B017E-8848-4BFF-A8CD-7A4B9B938432}" destId="{3930551F-F137-4130-92E1-819CE5A2FC6D}" srcOrd="0" destOrd="0" presId="urn:microsoft.com/office/officeart/2005/8/layout/orgChart1"/>
    <dgm:cxn modelId="{983FF1D9-ADA8-42D0-BDAF-1CF1A826F2CB}" type="presParOf" srcId="{3930551F-F137-4130-92E1-819CE5A2FC6D}" destId="{942E1504-CC0A-41F8-B4AB-D86DD6E14E70}" srcOrd="0" destOrd="0" presId="urn:microsoft.com/office/officeart/2005/8/layout/orgChart1"/>
    <dgm:cxn modelId="{91E6E9B9-C503-4A2F-951F-B7C1A766B924}" type="presParOf" srcId="{3930551F-F137-4130-92E1-819CE5A2FC6D}" destId="{D2A428C5-F471-4ACE-9042-1A3A4C212798}" srcOrd="1" destOrd="0" presId="urn:microsoft.com/office/officeart/2005/8/layout/orgChart1"/>
    <dgm:cxn modelId="{15245BA3-A157-425B-8088-E1FEB3104034}" type="presParOf" srcId="{7C9B017E-8848-4BFF-A8CD-7A4B9B938432}" destId="{1DCF5BCB-606B-4446-91D8-7121198AAD1F}" srcOrd="1" destOrd="0" presId="urn:microsoft.com/office/officeart/2005/8/layout/orgChart1"/>
    <dgm:cxn modelId="{D3069805-80FB-446D-8D3A-FE892CD89480}" type="presParOf" srcId="{7C9B017E-8848-4BFF-A8CD-7A4B9B938432}" destId="{31A8B095-6E1F-4257-A815-B93F546E3BD9}" srcOrd="2" destOrd="0" presId="urn:microsoft.com/office/officeart/2005/8/layout/orgChart1"/>
    <dgm:cxn modelId="{03A930A6-1E46-4A10-833D-24B6D77A2024}" type="presParOf" srcId="{73EAA5D2-40F8-47B1-8040-60CCC1769474}" destId="{D2931EB3-A0AE-42C4-9B9E-770A73E9D055}" srcOrd="4" destOrd="0" presId="urn:microsoft.com/office/officeart/2005/8/layout/orgChart1"/>
    <dgm:cxn modelId="{5A5AEACE-202D-472F-BA83-604C94219588}" type="presParOf" srcId="{73EAA5D2-40F8-47B1-8040-60CCC1769474}" destId="{F342201F-D1A5-4D3A-85EC-301D51AF8D6E}" srcOrd="5" destOrd="0" presId="urn:microsoft.com/office/officeart/2005/8/layout/orgChart1"/>
    <dgm:cxn modelId="{893C17D8-9ACD-4820-B14A-2185F69903EA}" type="presParOf" srcId="{F342201F-D1A5-4D3A-85EC-301D51AF8D6E}" destId="{0C6E136B-F243-4048-8A31-F7FCEDFBC7BB}" srcOrd="0" destOrd="0" presId="urn:microsoft.com/office/officeart/2005/8/layout/orgChart1"/>
    <dgm:cxn modelId="{2EE72E70-7B9B-4B5A-982B-3E0275D50900}" type="presParOf" srcId="{0C6E136B-F243-4048-8A31-F7FCEDFBC7BB}" destId="{EC4E4449-F14F-4CEB-BB87-1440A7700193}" srcOrd="0" destOrd="0" presId="urn:microsoft.com/office/officeart/2005/8/layout/orgChart1"/>
    <dgm:cxn modelId="{122338C4-8C0C-4C3D-9139-2FE250702F63}" type="presParOf" srcId="{0C6E136B-F243-4048-8A31-F7FCEDFBC7BB}" destId="{BEDBBEEC-87B2-41DE-86D6-16AAA76F39B0}" srcOrd="1" destOrd="0" presId="urn:microsoft.com/office/officeart/2005/8/layout/orgChart1"/>
    <dgm:cxn modelId="{7CB6FEA3-0F36-4720-992A-C75CE8485801}" type="presParOf" srcId="{F342201F-D1A5-4D3A-85EC-301D51AF8D6E}" destId="{0F0D5B41-C488-4320-A7E3-A04E69674C0E}" srcOrd="1" destOrd="0" presId="urn:microsoft.com/office/officeart/2005/8/layout/orgChart1"/>
    <dgm:cxn modelId="{6E76CC89-FAFD-4FDF-AD46-15C1F86B9803}" type="presParOf" srcId="{F342201F-D1A5-4D3A-85EC-301D51AF8D6E}" destId="{6CA06338-E96D-4AA3-9CB1-2BE261237C32}" srcOrd="2" destOrd="0" presId="urn:microsoft.com/office/officeart/2005/8/layout/orgChart1"/>
    <dgm:cxn modelId="{849B0308-B932-4CDB-9E24-F918D50F8C5D}" type="presParOf" srcId="{73EAA5D2-40F8-47B1-8040-60CCC1769474}" destId="{FA3E2E7A-FF9D-442F-A45A-58EEC44A0E77}" srcOrd="6" destOrd="0" presId="urn:microsoft.com/office/officeart/2005/8/layout/orgChart1"/>
    <dgm:cxn modelId="{A02A28C7-93C8-4DE3-8902-77E9D1BCA2D4}" type="presParOf" srcId="{73EAA5D2-40F8-47B1-8040-60CCC1769474}" destId="{4094304A-BD87-444A-82BB-BD0E6A12EC7F}" srcOrd="7" destOrd="0" presId="urn:microsoft.com/office/officeart/2005/8/layout/orgChart1"/>
    <dgm:cxn modelId="{4480606E-F1B9-4713-877F-2A93D9F8B583}" type="presParOf" srcId="{4094304A-BD87-444A-82BB-BD0E6A12EC7F}" destId="{F9830C7C-06BF-42B4-A4FB-C5AAA53E52AF}" srcOrd="0" destOrd="0" presId="urn:microsoft.com/office/officeart/2005/8/layout/orgChart1"/>
    <dgm:cxn modelId="{9EC2BBE8-E018-46C9-9431-E718EE8DC4D6}" type="presParOf" srcId="{F9830C7C-06BF-42B4-A4FB-C5AAA53E52AF}" destId="{52A84F07-A820-43AE-88E3-47349423C9F0}" srcOrd="0" destOrd="0" presId="urn:microsoft.com/office/officeart/2005/8/layout/orgChart1"/>
    <dgm:cxn modelId="{AEBA340A-8689-476A-9F8B-35DD2BF06F72}" type="presParOf" srcId="{F9830C7C-06BF-42B4-A4FB-C5AAA53E52AF}" destId="{CE37A33A-A505-45FB-ABBB-474531528264}" srcOrd="1" destOrd="0" presId="urn:microsoft.com/office/officeart/2005/8/layout/orgChart1"/>
    <dgm:cxn modelId="{FA1E5395-4BAF-4204-9B9A-D9719B8504EE}" type="presParOf" srcId="{4094304A-BD87-444A-82BB-BD0E6A12EC7F}" destId="{CA7B5C10-8F38-4D66-BD08-285CD7722BA3}" srcOrd="1" destOrd="0" presId="urn:microsoft.com/office/officeart/2005/8/layout/orgChart1"/>
    <dgm:cxn modelId="{DF534542-1F10-46CC-B9C1-4B837ACE5C96}" type="presParOf" srcId="{4094304A-BD87-444A-82BB-BD0E6A12EC7F}" destId="{DF6492A6-CECA-43C1-B863-CAC826EFF394}" srcOrd="2" destOrd="0" presId="urn:microsoft.com/office/officeart/2005/8/layout/orgChart1"/>
    <dgm:cxn modelId="{D4ACDEED-7479-46AA-BEE1-D6A69682D5AE}" type="presParOf" srcId="{73EAA5D2-40F8-47B1-8040-60CCC1769474}" destId="{EE02DB1A-A416-416B-9116-2115CF150BE9}" srcOrd="8" destOrd="0" presId="urn:microsoft.com/office/officeart/2005/8/layout/orgChart1"/>
    <dgm:cxn modelId="{7AC850CF-DEC2-4972-8A4D-B188F20BCE26}" type="presParOf" srcId="{73EAA5D2-40F8-47B1-8040-60CCC1769474}" destId="{C8D8F974-C175-43DF-BB0F-DC58F51B4CE4}" srcOrd="9" destOrd="0" presId="urn:microsoft.com/office/officeart/2005/8/layout/orgChart1"/>
    <dgm:cxn modelId="{5094554F-D589-45AE-9EB5-0C4FEBEC9F9B}" type="presParOf" srcId="{C8D8F974-C175-43DF-BB0F-DC58F51B4CE4}" destId="{282AC16B-62D1-48EE-B5D9-4596E7205EEE}" srcOrd="0" destOrd="0" presId="urn:microsoft.com/office/officeart/2005/8/layout/orgChart1"/>
    <dgm:cxn modelId="{EF68B231-8936-44A0-A1EA-88A98CD06B6E}" type="presParOf" srcId="{282AC16B-62D1-48EE-B5D9-4596E7205EEE}" destId="{38021B48-6960-42D8-B18C-DF01B70FC533}" srcOrd="0" destOrd="0" presId="urn:microsoft.com/office/officeart/2005/8/layout/orgChart1"/>
    <dgm:cxn modelId="{1B278CC1-10DE-430D-9BB4-9032BF5B09F3}" type="presParOf" srcId="{282AC16B-62D1-48EE-B5D9-4596E7205EEE}" destId="{844F9455-02EA-4F73-9D45-3F5C7BDF313A}" srcOrd="1" destOrd="0" presId="urn:microsoft.com/office/officeart/2005/8/layout/orgChart1"/>
    <dgm:cxn modelId="{80211FB4-841D-4DD3-9DF0-9D4AC3E9A611}" type="presParOf" srcId="{C8D8F974-C175-43DF-BB0F-DC58F51B4CE4}" destId="{FB639525-D823-442F-84A3-F82840D83777}" srcOrd="1" destOrd="0" presId="urn:microsoft.com/office/officeart/2005/8/layout/orgChart1"/>
    <dgm:cxn modelId="{BFB28D89-673D-4EC8-8B43-A8FE14E4A6B1}" type="presParOf" srcId="{C8D8F974-C175-43DF-BB0F-DC58F51B4CE4}" destId="{F8753D31-617A-4E5B-85E2-B25C3E32050C}" srcOrd="2" destOrd="0" presId="urn:microsoft.com/office/officeart/2005/8/layout/orgChart1"/>
    <dgm:cxn modelId="{F5D0585A-1BB1-4932-8100-94E617C3F108}" type="presParOf" srcId="{367E1C88-1FC4-4603-B9B0-24E9395019CC}" destId="{2C1BBE64-328A-4996-9A71-4139296FE5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00D97-DEE2-4242-A3C1-E1A88B84F545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B3754-D71F-4402-AAB4-2F8A130F3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3754-D71F-4402-AAB4-2F8A130F3B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8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743-3F7A-4AA5-ABF6-054FFF241C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862-49E8-467C-8E23-CA738F42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8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743-3F7A-4AA5-ABF6-054FFF241C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862-49E8-467C-8E23-CA738F42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58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743-3F7A-4AA5-ABF6-054FFF241C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862-49E8-467C-8E23-CA738F42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09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743-3F7A-4AA5-ABF6-054FFF241C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862-49E8-467C-8E23-CA738F42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38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743-3F7A-4AA5-ABF6-054FFF241C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862-49E8-467C-8E23-CA738F42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51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743-3F7A-4AA5-ABF6-054FFF241C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862-49E8-467C-8E23-CA738F42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60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743-3F7A-4AA5-ABF6-054FFF241C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862-49E8-467C-8E23-CA738F42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21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743-3F7A-4AA5-ABF6-054FFF241C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862-49E8-467C-8E23-CA738F42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8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743-3F7A-4AA5-ABF6-054FFF241C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862-49E8-467C-8E23-CA738F42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05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743-3F7A-4AA5-ABF6-054FFF241C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862-49E8-467C-8E23-CA738F42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94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743-3F7A-4AA5-ABF6-054FFF241C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862-49E8-467C-8E23-CA738F42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9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B9D4ED"/>
            </a:gs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  <a:alpha val="81000"/>
              </a:schemeClr>
            </a:gs>
            <a:gs pos="54000">
              <a:schemeClr val="accent1">
                <a:lumMod val="45000"/>
                <a:lumOff val="55000"/>
                <a:alpha val="77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B9D4ED"/>
            </a:gs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  <a:alpha val="81000"/>
              </a:schemeClr>
            </a:gs>
            <a:gs pos="54000">
              <a:schemeClr val="accent1">
                <a:lumMod val="45000"/>
                <a:lumOff val="55000"/>
                <a:alpha val="77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0743-3F7A-4AA5-ABF6-054FFF241C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8862-49E8-467C-8E23-CA738F42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5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306873" cy="307997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224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3657600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4800600" cy="5576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5943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করি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58033264"/>
              </p:ext>
            </p:extLst>
          </p:nvPr>
        </p:nvGraphicFramePr>
        <p:xfrm>
          <a:off x="990600" y="1671637"/>
          <a:ext cx="7239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457200"/>
            <a:ext cx="5486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5400" dirty="0" smtClean="0"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5400" dirty="0" smtClean="0"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5400" dirty="0" smtClean="0"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blipFill>
                <a:blip r:embed="rId7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2400"/>
            <a:ext cx="8915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1852034"/>
              </p:ext>
            </p:extLst>
          </p:nvPr>
        </p:nvGraphicFramePr>
        <p:xfrm>
          <a:off x="90487" y="228600"/>
          <a:ext cx="898207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3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3825"/>
            <a:ext cx="8915400" cy="5514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5100" y="5943599"/>
            <a:ext cx="3276600" cy="7901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স্তর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6172200"/>
            <a:ext cx="4114800" cy="57150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2425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8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0480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950" y="4648200"/>
            <a:ext cx="72009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উপাদানগুলোর নাম লিখ।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76200"/>
            <a:ext cx="4038601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32" y="70037"/>
            <a:ext cx="4415961" cy="2901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581400"/>
            <a:ext cx="4012058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32" y="3581400"/>
            <a:ext cx="4415961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0922" y="3048000"/>
            <a:ext cx="179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9750" y="29718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016" y="6237515"/>
            <a:ext cx="1769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0112" y="6172200"/>
            <a:ext cx="1826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" y="3429000"/>
            <a:ext cx="4038599" cy="3011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"/>
            <a:ext cx="3970642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3438525"/>
            <a:ext cx="3994455" cy="3002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" y="152400"/>
            <a:ext cx="4038600" cy="281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1456" y="2971799"/>
            <a:ext cx="166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05235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636657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36657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42672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4038600"/>
            <a:ext cx="6629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‘ট্রপোস্ফিয়ার স্তর মানুষের সবচেয়ে প্রয়োজনীয় স্তর’ কেন?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303" y="1192708"/>
            <a:ext cx="5840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A5A5A5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>
                <a:solidFill>
                  <a:srgbClr val="A5A5A5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A5A5A5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800" dirty="0">
                <a:solidFill>
                  <a:srgbClr val="A5A5A5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solidFill>
                  <a:srgbClr val="A5A5A5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800" dirty="0">
                <a:solidFill>
                  <a:srgbClr val="A5A5A5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A5A5A5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মাসুদ</a:t>
            </a:r>
            <a:endParaRPr lang="en-US" sz="4800" dirty="0">
              <a:solidFill>
                <a:srgbClr val="A5A5A5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4800" y="2318329"/>
            <a:ext cx="6433212" cy="3476481"/>
            <a:chOff x="1026444" y="2279013"/>
            <a:chExt cx="6946680" cy="2951830"/>
          </a:xfrm>
        </p:grpSpPr>
        <p:sp>
          <p:nvSpPr>
            <p:cNvPr id="4" name="Right Arrow 3"/>
            <p:cNvSpPr/>
            <p:nvPr/>
          </p:nvSpPr>
          <p:spPr>
            <a:xfrm>
              <a:off x="1026444" y="3833492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039507" y="2409641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039506" y="3204636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039507" y="4512761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71500" y="2279013"/>
              <a:ext cx="6501624" cy="2951830"/>
              <a:chOff x="1471500" y="2279013"/>
              <a:chExt cx="6501624" cy="295183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96707" y="2279013"/>
                <a:ext cx="4401815" cy="160043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itchFamily="2" charset="0"/>
                  </a:rPr>
                  <a:t>প্রভাষক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ভূগোল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বিভাগ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471500" y="3075493"/>
                <a:ext cx="6501624" cy="160043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itchFamily="2" charset="0"/>
                  </a:rPr>
                  <a:t>বালাতৈড়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সিদ্দিক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হোসেন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কলেজ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09771" y="3702863"/>
                <a:ext cx="4388752" cy="86177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itchFamily="2" charset="0"/>
                  </a:rPr>
                  <a:t>নিয়ামতপুর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নওগাঁ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35896" y="4369069"/>
                <a:ext cx="3641411" cy="86177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itchFamily="2" charset="0"/>
                  </a:rPr>
                  <a:t>01718789156</a:t>
                </a: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27" y="2472174"/>
            <a:ext cx="2169827" cy="301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10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" y="3276600"/>
            <a:ext cx="4331970" cy="3038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8" y="3276600"/>
            <a:ext cx="4566012" cy="3038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" y="76200"/>
            <a:ext cx="898017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154875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 LAYER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81000"/>
            <a:ext cx="3429000" cy="121920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34131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বায়ুমন্ডল কী ?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423" y="2895600"/>
            <a:ext cx="73965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বায়ুর বিভিন্ন উপাদান  বর্ণনা কর  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9027" y="39624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লে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88381" y="46943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৮.২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5058323" y="4751898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২০.৭১</a:t>
            </a:r>
          </a:p>
          <a:p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1362981" y="5624253"/>
            <a:ext cx="2722790" cy="5867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.৩</a:t>
            </a:r>
            <a:endParaRPr lang="en-US" sz="28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5072837" y="5687969"/>
            <a:ext cx="2697390" cy="616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400" y="473184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54118" y="5687968"/>
            <a:ext cx="416964" cy="496353"/>
            <a:chOff x="7162800" y="381000"/>
            <a:chExt cx="607427" cy="685800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744052" y="4672920"/>
            <a:ext cx="416964" cy="533400"/>
            <a:chOff x="7162800" y="381000"/>
            <a:chExt cx="607427" cy="685800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917663" y="5650922"/>
            <a:ext cx="416964" cy="533400"/>
            <a:chOff x="7162800" y="381000"/>
            <a:chExt cx="607427" cy="685800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68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24" grpId="0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52400"/>
            <a:ext cx="3810000" cy="106680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155" y="4777280"/>
            <a:ext cx="8839200" cy="1928319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বায়ুমন্ডলের  কোন স্তরটি উদ্ভিদ ও প্রাণ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কুলের বসবাসের  জন্য অধিক গুরত্বপূর্ণ  বলে  তুমি মনে কর ? তোমার মতামত দাও ।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17" y="990600"/>
            <a:ext cx="6253163" cy="35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" r="-674"/>
          <a:stretch/>
        </p:blipFill>
        <p:spPr>
          <a:xfrm>
            <a:off x="2743200" y="1627772"/>
            <a:ext cx="4305300" cy="45168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47687"/>
            <a:ext cx="8915400" cy="68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সবাই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স্থ্য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কো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আগামিকাল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150" y="4419600"/>
            <a:ext cx="3581400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8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7200" b="1" dirty="0" err="1">
                <a:ln w="66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ln w="66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 smtClean="0">
                <a:ln w="66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7200" b="1" dirty="0">
              <a:ln w="66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57400"/>
            <a:ext cx="6400800" cy="37338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14375" indent="-714375" algn="l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14375" indent="-714375" algn="l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14375" indent="-714375" algn="l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চতুর্থ</a:t>
            </a:r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বায়ু মন্ডল)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48400"/>
            <a:ext cx="9144000" cy="533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া যাচ্ছে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6858000" cy="9144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209800"/>
            <a:ext cx="7467600" cy="255454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8000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মন্ডলে</a:t>
            </a:r>
            <a:r>
              <a:rPr lang="bn-IN" sz="8000" dirty="0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8000" dirty="0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স্তরবিন্যাস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3429000" cy="1143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3200400"/>
            <a:ext cx="8229600" cy="2971800"/>
          </a:xfrm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মন্ডল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বায়ু মন্ডলের উপাদান গুলো বর্ণনা করতে পারবে।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ট্রপোমন্ডল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স্তরটির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মন্ডলের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স্তরগুলো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875" y="1985853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hgg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52400"/>
            <a:ext cx="8382000" cy="5479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-28575"/>
            <a:ext cx="3276600" cy="1143000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1219200"/>
          </a:xfrm>
        </p:spPr>
        <p:txBody>
          <a:bodyPr>
            <a:normAutofit lnSpcReduction="10000"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পৃথিবীর পৃষ্ঠ থেকে উর্ধ্ব দিকে যে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বেষ্টন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মন্ডল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28600"/>
            <a:ext cx="48768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বায়ুর উপাদান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2" y="4575947"/>
            <a:ext cx="2362200" cy="1905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গ্যাস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0400" y="4436806"/>
            <a:ext cx="2819400" cy="1659194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জলীয়বাষ্প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6496" y="4419600"/>
            <a:ext cx="2408904" cy="1828800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ধুলিকণা ও কণিকা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219200" y="1154172"/>
            <a:ext cx="6934200" cy="3421775"/>
            <a:chOff x="1447800" y="1295400"/>
            <a:chExt cx="6324600" cy="3436911"/>
          </a:xfrm>
        </p:grpSpPr>
        <p:cxnSp>
          <p:nvCxnSpPr>
            <p:cNvPr id="6" name="Straight Arrow Connector 5"/>
            <p:cNvCxnSpPr>
              <a:endCxn id="10" idx="0"/>
            </p:cNvCxnSpPr>
            <p:nvPr/>
          </p:nvCxnSpPr>
          <p:spPr>
            <a:xfrm>
              <a:off x="4572000" y="1295400"/>
              <a:ext cx="38100" cy="3293806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696202" y="1295402"/>
              <a:ext cx="0" cy="3281131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524003" y="1375547"/>
              <a:ext cx="41763" cy="3356764"/>
            </a:xfrm>
            <a:prstGeom prst="straightConnector1">
              <a:avLst/>
            </a:prstGeom>
            <a:ln w="762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1447800" y="1295400"/>
              <a:ext cx="6324600" cy="5653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66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"/>
            <a:ext cx="8610600" cy="3429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624683"/>
              </p:ext>
            </p:extLst>
          </p:nvPr>
        </p:nvGraphicFramePr>
        <p:xfrm>
          <a:off x="304800" y="3162300"/>
          <a:ext cx="8610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7420"/>
                <a:gridCol w="2583180"/>
              </a:tblGrid>
              <a:tr h="371475">
                <a:tc>
                  <a:txBody>
                    <a:bodyPr/>
                    <a:lstStyle/>
                    <a:p>
                      <a:r>
                        <a:rPr lang="bn-BD" sz="24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নাইট্রোজেন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৭৮.২</a:t>
                      </a:r>
                      <a:r>
                        <a:rPr lang="bn-IN" sz="24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২০.৭১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আরগন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০.৮০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ডাইঅক্সাইড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০.০৩</a:t>
                      </a: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 গ্যাসসমূহ</a:t>
                      </a: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০.০২ 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জলীয়বাষ্প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০.৪১ 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ধুলিকণা</a:t>
                      </a: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ক্ষুদ্র কণিকা 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০.০১ 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সর্বমোট</a:t>
                      </a: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১০০% 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19050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উপাদান </a:t>
            </a:r>
            <a:endParaRPr lang="en-GB" sz="54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268</Words>
  <Application>Microsoft Office PowerPoint</Application>
  <PresentationFormat>On-screen Show (4:3)</PresentationFormat>
  <Paragraphs>82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পাঠ  পরিচিতি</vt:lpstr>
      <vt:lpstr>PowerPoint Presentation</vt:lpstr>
      <vt:lpstr>আজকের পাঠ</vt:lpstr>
      <vt:lpstr>শিখনফল</vt:lpstr>
      <vt:lpstr>বায়ুমন্ডল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Lous computer</dc:creator>
  <cp:lastModifiedBy>user</cp:lastModifiedBy>
  <cp:revision>149</cp:revision>
  <dcterms:created xsi:type="dcterms:W3CDTF">2006-08-16T00:00:00Z</dcterms:created>
  <dcterms:modified xsi:type="dcterms:W3CDTF">2020-12-30T13:33:57Z</dcterms:modified>
</cp:coreProperties>
</file>