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95" r:id="rId3"/>
    <p:sldId id="379" r:id="rId4"/>
    <p:sldId id="380" r:id="rId5"/>
    <p:sldId id="383" r:id="rId6"/>
    <p:sldId id="376" r:id="rId7"/>
    <p:sldId id="377" r:id="rId8"/>
    <p:sldId id="373" r:id="rId9"/>
    <p:sldId id="374" r:id="rId10"/>
    <p:sldId id="316" r:id="rId11"/>
    <p:sldId id="324" r:id="rId12"/>
    <p:sldId id="352" r:id="rId13"/>
    <p:sldId id="340" r:id="rId14"/>
    <p:sldId id="341" r:id="rId15"/>
    <p:sldId id="323" r:id="rId16"/>
    <p:sldId id="343" r:id="rId17"/>
    <p:sldId id="354" r:id="rId18"/>
    <p:sldId id="386" r:id="rId19"/>
    <p:sldId id="355" r:id="rId20"/>
    <p:sldId id="391" r:id="rId21"/>
    <p:sldId id="393" r:id="rId22"/>
    <p:sldId id="388" r:id="rId23"/>
    <p:sldId id="342" r:id="rId24"/>
    <p:sldId id="387" r:id="rId25"/>
    <p:sldId id="389" r:id="rId26"/>
    <p:sldId id="357" r:id="rId27"/>
    <p:sldId id="358" r:id="rId28"/>
    <p:sldId id="3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সিন্ধু</a:t>
            </a:r>
            <a:r>
              <a:rPr lang="bn-IN" baseline="0" dirty="0" smtClean="0"/>
              <a:t> সভ্যতায় আবিস্কৃত শহরের (হরপ্পা, মহেনঞ্জাদারো) বাড়ীঘরের নকশা, রাস্তাঘাট, খোলা জায়গা, কূপ, স্নানাগার, নর্রদা ও সারিবদ্ধ ল্যাম্পপোস্ট সম্পর্কে শিক্ষার্থীদের অবহিত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3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7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5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9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5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9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0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63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5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0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9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সিন্ধু</a:t>
            </a:r>
            <a:r>
              <a:rPr lang="bn-IN" baseline="0" dirty="0" smtClean="0"/>
              <a:t> সভ্যতায় আবিস্কৃত শহরের (হরপ্পা, মহেনঞ্জাদারো) বাড়ীঘরের নকশা, রাস্তাঘাট, খোলা জায়গা, কূপ, স্নানাগার, নর্রদা ও সারিবদ্ধ ল্যাম্পপোস্ট সম্পর্কে শিক্ষার্থীদের অবহিত করবো।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6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0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5" y="242887"/>
            <a:ext cx="11952285" cy="6774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lowchart: Punched Tape 1"/>
          <p:cNvSpPr/>
          <p:nvPr/>
        </p:nvSpPr>
        <p:spPr>
          <a:xfrm>
            <a:off x="7615240" y="242886"/>
            <a:ext cx="4276164" cy="2037979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5842" y="485774"/>
            <a:ext cx="5514975" cy="942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7275" y="1862137"/>
            <a:ext cx="8758237" cy="9429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সিন্ধু সভ্যতা কোথায় গড়ে উঠেছিল?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0131" y="3238500"/>
            <a:ext cx="8758237" cy="942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এ সভ্যতার স্রষ্টা কারা?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7275" y="4614863"/>
            <a:ext cx="8758237" cy="9429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আধুনিক শহরে কী কী থাকে?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8591" y="62044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52651" y="219510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452651" y="6470185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452651" y="226377"/>
            <a:ext cx="11286698" cy="122830"/>
          </a:xfrm>
          <a:prstGeom prst="bevel">
            <a:avLst/>
          </a:prstGeom>
          <a:solidFill>
            <a:schemeClr val="tx2">
              <a:lumMod val="75000"/>
            </a:schemeClr>
          </a:solidFill>
          <a:ln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452651" y="6477052"/>
            <a:ext cx="11286698" cy="12283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600597" y="274058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5594" y="268915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787" y="274057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720032" y="268914"/>
            <a:ext cx="0" cy="6318957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51481"/>
            <a:ext cx="11419266" cy="6109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7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65152"/>
            <a:ext cx="11396648" cy="60655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375122" y="365152"/>
            <a:ext cx="2349305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স্নানাগার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51482"/>
            <a:ext cx="11396647" cy="606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Bevel 10"/>
          <p:cNvSpPr/>
          <p:nvPr/>
        </p:nvSpPr>
        <p:spPr>
          <a:xfrm>
            <a:off x="2979733" y="5459105"/>
            <a:ext cx="5908431" cy="96206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নগরীর </a:t>
            </a:r>
            <a:r>
              <a:rPr lang="as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as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8" y="341354"/>
            <a:ext cx="11554970" cy="6119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44" y="5644671"/>
            <a:ext cx="10263117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নগর পরিকল্পনার যে ধারনা তা মূলত সিন্ধু সভ্যতা থেকেই প্রাপ্ত।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5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428552"/>
            <a:ext cx="11396647" cy="6061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5206" y="5836389"/>
            <a:ext cx="645539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খননকালে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সিন্ধুলিপিতে লেখা নানা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5" y="351482"/>
            <a:ext cx="11427817" cy="51210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233" y="5584874"/>
            <a:ext cx="11254154" cy="8362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মহেঞ্জোদারোর মহিলাদের ব্যবহৃত অলঙ্কার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65152"/>
            <a:ext cx="11396648" cy="60655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3038621" y="5390198"/>
            <a:ext cx="6808763" cy="814119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আকৃতির বাটখারা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vel 10"/>
          <p:cNvSpPr/>
          <p:nvPr/>
        </p:nvSpPr>
        <p:spPr>
          <a:xfrm>
            <a:off x="4332848" y="379615"/>
            <a:ext cx="2715065" cy="814119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739675" y="1711829"/>
            <a:ext cx="7700862" cy="146186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য় মহিলাদের প্রিয় অলংকারের একটি তালিকা প্রস্তত কর।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2739675" y="3862317"/>
            <a:ext cx="7895499" cy="13728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সিন্ধু সভ্যতা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বিভিন্ন শিল্পের সমৃদ্ধির সঙ্গে ব্যবসা- বাণিজ্যের সমৃদ্ধির কী সম্পর্ক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Bevel 22"/>
          <p:cNvSpPr/>
          <p:nvPr/>
        </p:nvSpPr>
        <p:spPr>
          <a:xfrm>
            <a:off x="7981070" y="379615"/>
            <a:ext cx="1964788" cy="543791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০৫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345471" y="5467491"/>
            <a:ext cx="10965866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খননকালে </a:t>
            </a:r>
            <a:r>
              <a:rPr lang="as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সিন্ধুলিপিতে লেখা নানা নিদর্শন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" y="365152"/>
            <a:ext cx="11578827" cy="50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150125"/>
            <a:ext cx="11887200" cy="657822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3886" y="323556"/>
            <a:ext cx="11523260" cy="62601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4035" y="492417"/>
            <a:ext cx="7583312" cy="32398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খাদেম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99" y="3971301"/>
            <a:ext cx="11246433" cy="23733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ইতিহাস ও বিশ্বসভ্যতা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2" y="4149119"/>
            <a:ext cx="1423989" cy="2017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0-Point Star 7"/>
          <p:cNvSpPr/>
          <p:nvPr/>
        </p:nvSpPr>
        <p:spPr>
          <a:xfrm>
            <a:off x="442299" y="561753"/>
            <a:ext cx="2673928" cy="1302328"/>
          </a:xfrm>
          <a:prstGeom prst="star10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13" y="968991"/>
            <a:ext cx="1889325" cy="19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668740" y="5441196"/>
            <a:ext cx="5330424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04" y="631722"/>
            <a:ext cx="5450945" cy="4607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596765"/>
            <a:ext cx="5503522" cy="4635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Bevel 16"/>
          <p:cNvSpPr/>
          <p:nvPr/>
        </p:nvSpPr>
        <p:spPr>
          <a:xfrm>
            <a:off x="6290865" y="5471181"/>
            <a:ext cx="5330424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সীলমোহর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352504" y="5732912"/>
            <a:ext cx="10965866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0" y="255862"/>
            <a:ext cx="11455950" cy="53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3850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41954" y="351482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00271" y="311479"/>
            <a:ext cx="2297381" cy="7378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07354" y="467050"/>
            <a:ext cx="2238233" cy="7378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ছক পূরণ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364565" y="1791254"/>
          <a:ext cx="8579848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9924"/>
                <a:gridCol w="4289924"/>
              </a:tblGrid>
              <a:tr h="322615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সিন্ধু</a:t>
                      </a:r>
                      <a:r>
                        <a:rPr lang="bn-IN" baseline="0" dirty="0" smtClean="0"/>
                        <a:t> সভ্যতার স্থাপত্য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/>
                        <a:t>প্রাপ্তিস্থান</a:t>
                      </a:r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26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8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8" y="325763"/>
            <a:ext cx="11339400" cy="5472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1" y="5869679"/>
            <a:ext cx="573961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সিন্ধু সভ্যতার বিভিন্ন শিল্পসামগ্রী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40143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99564" y="363536"/>
            <a:ext cx="6878471" cy="736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</a:t>
            </a:r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620755" y="354586"/>
            <a:ext cx="4476465" cy="96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00196" y="413269"/>
            <a:ext cx="2238233" cy="7378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1569494"/>
            <a:ext cx="3753135" cy="4299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682388" y="1446663"/>
            <a:ext cx="6605516" cy="4421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সভ্যতাযুগের অধিবাসীরা যে যে শিল্পে পারদর্শি ছিল তার একটি তালিকা তৈরী কর।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69209"/>
              </p:ext>
            </p:extLst>
          </p:nvPr>
        </p:nvGraphicFramePr>
        <p:xfrm>
          <a:off x="313897" y="324102"/>
          <a:ext cx="11544501" cy="62183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66340"/>
                <a:gridCol w="8778161"/>
              </a:tblGrid>
              <a:tr h="794518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১৯২২-২৩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খ্রিঃ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সময়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সিন্ধু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সভ্যতা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আবিস্কার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563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হরোপ্পা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মহে</a:t>
                      </a:r>
                      <a:r>
                        <a:rPr lang="bn-IN" sz="2800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ঞ্জোদারো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 রাজবংশীয়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যুগের ছোট ছোট নগররাষ্ট্রকে নোম বলে।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26066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মাতৃতান্ত্রিক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সিন্ধু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সভ্যতার সমাজ ব্যবস্থা ছিল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মাতৃতান্ত্রিক।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74138"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নগর পরিকল্পনা 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জলনিস্ষ্কাশন, ল্যম্পপোস্ট, পাকারাস্তা প্রভৃতি ব্যবস্থা সিন্ধু সভ্যতায় বিদ্যমান ছিল।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5632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 পদ্ধতি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বাটখারা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তাগকাটা স্কেল ব্যবহৃত হয়।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5632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বৃহৎ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মিলনায়তন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মহেনঞ্জাদারোতে ৮০ ফুট জায়গা জুরে বৃহৎ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মিলনায়তন প্রতিষ্ঠা পেয়েছিল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027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বৃহৎ স্নানাগার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বিশাল চৌবাচ্চা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সম্বলিত সাঁতার কাটার উপযোগী স্নানাগার ছিল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মহেনঞ্জাদারোতে।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17644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</a:t>
                      </a: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মূর্তি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সিন্ধু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সভ্যতায় প্রায় ২৫০০ সিল পাওয়া গেছে।</a:t>
                      </a:r>
                      <a:endParaRPr lang="bn-IN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 যুগের ১৩টি ভাস্কর্রমূর্তি এবং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চুনাপাথরের তৈরী মূর্তির মাথা পাওয়া গেছে।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8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5683" y="192563"/>
            <a:ext cx="58454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47" y="1411662"/>
            <a:ext cx="5142046" cy="36447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375121" y="5444485"/>
            <a:ext cx="113966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সভতার নগর পরিকল্পনার সাথে বর্তমান নগর পরিকল্পনার কতটুকু মিল রয়েছে সে সম্পর্কে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লিখে আনবে।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6519" y="252412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24630" y="532262"/>
            <a:ext cx="3924300" cy="1167949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8526"/>
                <a:gd name="adj2" fmla="val 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BD" sz="9600" b="1" dirty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Picture 3" descr="D:\Md.ashraful islam_2nd session_agri_khulna\New folder\New folder\267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4710" y="2074460"/>
            <a:ext cx="7356144" cy="4366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3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4" y="332823"/>
            <a:ext cx="11427816" cy="6088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Bevel 19"/>
          <p:cNvSpPr/>
          <p:nvPr/>
        </p:nvSpPr>
        <p:spPr>
          <a:xfrm>
            <a:off x="3137095" y="5627077"/>
            <a:ext cx="6808763" cy="81411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 সভ্যতার এক খন্ডচিত্র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51482"/>
            <a:ext cx="11427816" cy="6069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Bevel 11"/>
          <p:cNvSpPr/>
          <p:nvPr/>
        </p:nvSpPr>
        <p:spPr>
          <a:xfrm>
            <a:off x="8102991" y="5627077"/>
            <a:ext cx="1842867" cy="814119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148083" y="217228"/>
            <a:ext cx="4071583" cy="1877378"/>
          </a:xfrm>
          <a:prstGeom prst="roundRect">
            <a:avLst>
              <a:gd name="adj" fmla="val 3694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 descr="sind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91" y="2829739"/>
            <a:ext cx="10558818" cy="3789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Arrow 3"/>
          <p:cNvSpPr/>
          <p:nvPr/>
        </p:nvSpPr>
        <p:spPr bwMode="auto">
          <a:xfrm>
            <a:off x="4676633" y="2100241"/>
            <a:ext cx="932598" cy="7294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20" y="217228"/>
            <a:ext cx="2404991" cy="24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4625368" y="365152"/>
            <a:ext cx="6808763" cy="510365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ঙালী প্রত্নত্তত্ববিদ রাখাল দাস বন্দ্যোপাধ্যায়ের নেতৃত্বে সিন্ধু প্রদেশের লারাকান জেলার মহেঞ্জোদারো শহরে উঁচু মাটির ঢিবি কে বৌদ্ধস্তপের ধ্বংসাবশেষ আছে ভেবে খুঁড়তে থাকলে বেরিয়ে আসে তাম্র-ব্রোঞ্জ যুগের নির্দশন।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57535"/>
            <a:ext cx="4138678" cy="5111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75122" y="5622312"/>
            <a:ext cx="4250246" cy="860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রাখাল দাস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28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55862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70338"/>
            <a:ext cx="5517" cy="673723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631443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3732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8487" y="6567410"/>
            <a:ext cx="11694156" cy="397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9782" y="6694021"/>
            <a:ext cx="11944429" cy="2641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vel 19"/>
          <p:cNvSpPr/>
          <p:nvPr/>
        </p:nvSpPr>
        <p:spPr>
          <a:xfrm>
            <a:off x="4078790" y="316591"/>
            <a:ext cx="6808763" cy="5142513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সময়ে ১৯২২-২৩ খ্রিঃ দয়ারাম সাহানীর প্রচেষ্টায় পাঞ্জাবের পশ্চিম দিকে মন্টোগোমারি জেলার হরপ্পা নামক স্থানেও প্রাচীন সভ্যতার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নির্দশন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আবিষ্কৃত হয়।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316591"/>
            <a:ext cx="3378012" cy="430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19363" y="4954137"/>
            <a:ext cx="3474991" cy="7779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দয়ারাম সাহানী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00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705" y="351482"/>
            <a:ext cx="3834901" cy="488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75122" y="5465551"/>
            <a:ext cx="330389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স্যার জন মার্শাল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4994175" y="486665"/>
            <a:ext cx="6808763" cy="5142513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 মার্শালের নেতৃত্বে পুরাতত্ত্ব বিভাগ ১৯২১ খ্রিষ্টাব্দে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সিন্ধু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সভ্যতা আবিষ্কার  করেন। 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1912990" y="238938"/>
            <a:ext cx="0" cy="6318957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3901" y="269930"/>
            <a:ext cx="0" cy="6360506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782" y="112542"/>
            <a:ext cx="14068" cy="6614167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4211" y="98474"/>
            <a:ext cx="0" cy="6571965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92943" y="229026"/>
            <a:ext cx="11749700" cy="9912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782" y="98474"/>
            <a:ext cx="11944429" cy="28136"/>
          </a:xfrm>
          <a:prstGeom prst="line">
            <a:avLst/>
          </a:prstGeom>
          <a:ln w="381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2452" y="6533492"/>
            <a:ext cx="11670538" cy="64406"/>
          </a:xfrm>
          <a:prstGeom prst="line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646" y="6670439"/>
            <a:ext cx="11986633" cy="5947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96418" y="269929"/>
            <a:ext cx="5514535" cy="8519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302" y="1280538"/>
            <a:ext cx="11293468" cy="717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.....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388" y="2487629"/>
            <a:ext cx="9720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নগর পরিকল্পনা বর্ণনা করতে পারবে।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পরিমাপ পদ্ধতি ও শিল্পকলা সম্পর্কে বলতে পারবে।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স্থাপত্য ও ভাস্কর্যের বৈশিষ্ট্য মূল্যায়ন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8030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509</Words>
  <Application>Microsoft Office PowerPoint</Application>
  <PresentationFormat>Widescreen</PresentationFormat>
  <Paragraphs>101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HP</cp:lastModifiedBy>
  <cp:revision>177</cp:revision>
  <dcterms:created xsi:type="dcterms:W3CDTF">2017-09-17T19:00:17Z</dcterms:created>
  <dcterms:modified xsi:type="dcterms:W3CDTF">2020-12-30T12:51:56Z</dcterms:modified>
</cp:coreProperties>
</file>