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340E6-3583-48C8-94E7-A7E6A7404504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69CC5-4BB6-4541-B438-3013D125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তাহের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শিক্ষক,পাঠানটুলী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কর্পোরেশন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বালিকা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0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তাহের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শিক্ষক,পাঠানটুলী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কর্পোরেশন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বালিকা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4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তাহের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শিক্ষক,পাঠানটুলী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কর্পোরেশন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বালিকা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05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7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52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1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6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তাহের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শিক্ষক,পাঠানটুলী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কর্পোরেশন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বালিকা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তাহের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শিক্ষক,পাঠানটুলী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কর্পোরেশন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বালিকা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5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তাহের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শিক্ষক,পাঠানটুলী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কর্পোরেশন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বালিকা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তাহের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শিক্ষক,পাঠানটুলী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কর্পোরেশন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বালিকা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তাহের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শিক্ষক,পাঠানটুলী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কর্পোরেশন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বালিকা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5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তাহের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শিক্ষক,পাঠানটুলী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কর্পোরেশন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বালিকা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ওয়েবসাইট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6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তাহের</a:t>
            </a:r>
            <a:r>
              <a:rPr lang="en-US" dirty="0" smtClean="0"/>
              <a:t> ,</a:t>
            </a:r>
            <a:r>
              <a:rPr lang="en-US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শিক্ষক,পাঠানটুলী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সাহেব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কর্পোরেশন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বালিকা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8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7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0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5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30B65-EA25-4F29-955E-BC81EA07EC22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636C-77C8-4ACD-8582-B8B18FA3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8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3haa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5905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otiar D. Content\Class VI\New folder\les_5- P_4\Capture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78519"/>
            <a:ext cx="4038600" cy="4765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6172200" y="1178518"/>
            <a:ext cx="4495800" cy="4765081"/>
          </a:xfrm>
          <a:prstGeom prst="verticalScroll">
            <a:avLst>
              <a:gd name="adj" fmla="val 9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একটি বিশ্ববিদ্যালয়ে ওয়েবসাইটে যে যে তথ্য থাকে: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বিশ্ববিদ্যালয়ের ইতিহাস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শিক্ষকগ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নামের তালিকা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পঠিত বিষয়সমূহ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গবেষণার বিষয়সমূহ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ভর্তি বিজ্ঞপ্তি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সহশিক্ষা কার্যক্রম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পরিচালনা পর্ষদ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৮। সম্পদের বিবরণ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1902" y="314981"/>
            <a:ext cx="4510089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MOTIAR\D,contennt Picture 2\pai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5946"/>
            <a:ext cx="3200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914401"/>
            <a:ext cx="48006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609" y="4637782"/>
            <a:ext cx="8229600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3810000"/>
            <a:ext cx="2667000" cy="36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6705600" cy="156966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খুব সুন্দরভাবে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মানুষ তার প্রয়োজনীয় তথ্য সেখান থেকে সহজে সংগ্রহ করতে পারে।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6705600" cy="3791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1365" y="643439"/>
            <a:ext cx="78486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ইচ্ছা করলে খবরের কাগজ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otiar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1"/>
            <a:ext cx="80772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1" y="522982"/>
            <a:ext cx="7543799" cy="707886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1" y="5562600"/>
            <a:ext cx="79629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http://www.mp3haat.com</a:t>
            </a:r>
            <a:r>
              <a:rPr lang="en-US" sz="2800" dirty="0"/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 D. Content\Class VI\New folder\les_5- P_4\Captur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2" y="1447800"/>
            <a:ext cx="6781799" cy="3895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bdullah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41" y="1371600"/>
            <a:ext cx="40005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Motiar D. Content\Class VI\New folder\les_5- P_4\Captu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4" y="2552700"/>
            <a:ext cx="38862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0" y="304801"/>
            <a:ext cx="6172201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5800176"/>
            <a:ext cx="8305800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www.google.com.bd/imghp</a:t>
            </a:r>
            <a:r>
              <a:rPr lang="en-US" sz="3200" dirty="0"/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1" y="304800"/>
            <a:ext cx="8153399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ব্যবসায়ীগণ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পণ্যগুলোর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বেচাকেনা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122" name="Picture 2" descr="E:\Motiar D. Content\Class VI\New folder\les_5- P_4\ekhanei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343400"/>
            <a:ext cx="2666999" cy="2133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 D. Content\Class VI\New folder\les_5- P_4\classifi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50327"/>
            <a:ext cx="2667000" cy="2133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RAFI\Desktop\New folder\online-shopping-websi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54" y="1600200"/>
            <a:ext cx="3671886" cy="2424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AFI\Desktop\New folder\magento-developer-magento-ecommerce-programming-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50328"/>
            <a:ext cx="2819400" cy="21266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1" y="522982"/>
            <a:ext cx="8153399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1636" y="3853935"/>
            <a:ext cx="68233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www.teachers.gov.bd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0074" y="2851667"/>
            <a:ext cx="68649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www.moedu.gov.bd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1636" y="4800601"/>
            <a:ext cx="68233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www.jessoreboard.gov.bd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5754470"/>
            <a:ext cx="678180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www.youtube.com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3928" y="1944470"/>
            <a:ext cx="685107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www.bangladesh.com</a:t>
            </a:r>
          </a:p>
        </p:txBody>
      </p:sp>
    </p:spTree>
    <p:extLst>
      <p:ext uri="{BB962C8B-B14F-4D97-AF65-F5344CB8AC3E}">
        <p14:creationId xmlns:p14="http://schemas.microsoft.com/office/powerpoint/2010/main" val="1515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 D. Content\Class VI\New folder\les_5- P_4\google_larg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3886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Motiar D. Content\Class VI\New folder\les_5- P_4\tumblr_nag104VPd21skooc7o1_5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37719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28600"/>
            <a:ext cx="8458200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E:\Motiar D. Content\Class VI\New folder\New folder\274450-1kSru414121375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1"/>
            <a:ext cx="5638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Motiar D. Content\Class VI\New folder\les_5- P_4\Capture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5" y="1876426"/>
            <a:ext cx="6958013" cy="452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1970" y="652605"/>
            <a:ext cx="5943601" cy="707886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ম্যাগাজিনের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6477001" y="609600"/>
            <a:ext cx="3374469" cy="4707596"/>
          </a:xfrm>
          <a:prstGeom prst="rect">
            <a:avLst/>
          </a:prstGeom>
          <a:ln w="76200" cmpd="sng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৪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30/12/2020</a:t>
            </a:r>
            <a:endParaRPr lang="bn-BD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19401" y="595746"/>
            <a:ext cx="3390345" cy="465719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তাহের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পাঠানটুলী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০১৮১৯৫১৩২৫২</a:t>
            </a:r>
          </a:p>
          <a:p>
            <a:pPr algn="ctr"/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taher.joramtal@gmail.com</a:t>
            </a:r>
            <a:endParaRPr lang="bn-IN" sz="21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38888" r="8519" b="8890"/>
          <a:stretch/>
        </p:blipFill>
        <p:spPr>
          <a:xfrm>
            <a:off x="3962400" y="914400"/>
            <a:ext cx="1440396" cy="154042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96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otiar D. Content\Class VI\New folder\les_5- P_4\Capture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1"/>
            <a:ext cx="7086600" cy="3976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1" y="457200"/>
            <a:ext cx="5943601" cy="707886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কেনাবেচার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1" y="457200"/>
            <a:ext cx="5943601" cy="707886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NASA 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79" y="1752601"/>
            <a:ext cx="81057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E:\Motiar D. Content\Class IX\৫ম পাঠ\graphics-rocket-7360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32" y="2667001"/>
            <a:ext cx="2077066" cy="32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72640"/>
            <a:ext cx="7620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749588"/>
            <a:ext cx="7696200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বিশ্বকোষে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867400" y="2057400"/>
            <a:ext cx="3810000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86876" y="990601"/>
            <a:ext cx="3590524" cy="830997"/>
          </a:xfrm>
          <a:prstGeom prst="rect">
            <a:avLst/>
          </a:prstGeom>
          <a:solidFill>
            <a:srgbClr val="00B050"/>
          </a:solidFill>
          <a:ln w="57150">
            <a:solidFill>
              <a:srgbClr val="FF99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E:\MOTIAR\D,contennt Picture 2\Science 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1"/>
            <a:ext cx="2667000" cy="2362200"/>
          </a:xfrm>
          <a:prstGeom prst="ellipse">
            <a:avLst/>
          </a:prstGeom>
          <a:ln w="63500" cap="rnd">
            <a:solidFill>
              <a:srgbClr val="A5002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9300" y="3646385"/>
            <a:ext cx="7696200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9840" y="2009602"/>
            <a:ext cx="64583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ইন্টানেট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056" y="2590800"/>
            <a:ext cx="303414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5588" y="3182257"/>
            <a:ext cx="3003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9634" y="3182256"/>
            <a:ext cx="237856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9634" y="2590800"/>
            <a:ext cx="23785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78701" y="2654837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884435" y="3182256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57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96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33587" y="3182257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962576" y="2633015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286001" y="609601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1926" y="3810001"/>
            <a:ext cx="434580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00" y="4426464"/>
            <a:ext cx="30480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7734" y="4419600"/>
            <a:ext cx="22004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ইউলিটি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60608" y="5087657"/>
            <a:ext cx="21975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কাস্টম সফটওয়্যার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5488" y="5120995"/>
            <a:ext cx="30337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প্লিকেশন সফটওয়্যার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51552" y="4492385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944690" y="5029199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331526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172201" y="4482042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96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77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5029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584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951072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995678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ওয়েবসাইট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একটি বেচা-কেনার ওয়েব সাইটের নাম বল?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সার্চ ইঞ্জিন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National Geographic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52601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8100" y="101026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124201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শিক্ষা বোর্ড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ওয়েবসাইটে কী কী তথ্য আছে তার একটি তালিকা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2145" y="4419600"/>
            <a:ext cx="48006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0000" b="1" dirty="0" err="1">
                <a:ln>
                  <a:solidFill>
                    <a:srgbClr val="FFFF0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000" b="1" dirty="0">
              <a:ln>
                <a:solidFill>
                  <a:srgbClr val="FFFF00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tiar D. Content\Class VI\New folder\les_5- P_4\web-site-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149411"/>
            <a:ext cx="4343401" cy="214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9411"/>
            <a:ext cx="4191000" cy="2146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05200" y="224879"/>
            <a:ext cx="5029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798916"/>
            <a:ext cx="3352800" cy="7078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471994"/>
            <a:ext cx="4343401" cy="2090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71994"/>
            <a:ext cx="4191000" cy="2090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438400"/>
            <a:ext cx="70104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59225" y="762000"/>
            <a:ext cx="4289274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endParaRPr lang="en-US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E:\Motiar D. Content\Class VI\New folder\les_5- P_4\web-design-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926">
            <a:off x="4113688" y="2565065"/>
            <a:ext cx="2362200" cy="1269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324979" y="2057400"/>
                <a:ext cx="7594876" cy="327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bn-BD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endParaRPr lang="en-US" sz="1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 </m:t>
                    </m:r>
                  </m:oMath>
                </a14:m>
                <a:r>
                  <a:rPr lang="en-US" sz="32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ওয়েবসাইটের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</a:p>
              <a:p>
                <a:pPr algn="just"/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  <a:sym typeface="Wingdings 2" panose="05020102010507070707" pitchFamily="18" charset="2"/>
                  </a:rPr>
                  <a:t>    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কয়েকটি ওয়েব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চিহ্নিত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জনপ্রিয়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কয়েকটি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ওয়েবসাই</a:t>
                </a:r>
                <a:r>
                  <a:rPr lang="bn-BD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টের বর্ণনা দিতে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979" y="2057400"/>
                <a:ext cx="7594876" cy="3276600"/>
              </a:xfrm>
              <a:prstGeom prst="rect">
                <a:avLst/>
              </a:prstGeom>
              <a:blipFill>
                <a:blip r:embed="rId2"/>
                <a:stretch>
                  <a:fillRect l="-2408" r="-56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5499543" y="-628848"/>
            <a:ext cx="964316" cy="388619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2133600" y="2209800"/>
            <a:ext cx="8077200" cy="3429000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75377" y="948531"/>
            <a:ext cx="30774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star_network_topology_ani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038601"/>
            <a:ext cx="3962400" cy="2666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Content Placeholder 3" descr="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31616"/>
            <a:ext cx="4038600" cy="2666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112331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endCxn id="6" idx="3"/>
          </p:cNvCxnSpPr>
          <p:nvPr/>
        </p:nvCxnSpPr>
        <p:spPr>
          <a:xfrm flipV="1">
            <a:off x="3695700" y="2569406"/>
            <a:ext cx="1619018" cy="156221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705600" y="2819402"/>
            <a:ext cx="2819400" cy="2133601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10000" y="2667001"/>
            <a:ext cx="1752600" cy="1600199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0" y="381001"/>
            <a:ext cx="6324601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3945" y="4052456"/>
            <a:ext cx="1219200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6" idx="5"/>
          </p:cNvCxnSpPr>
          <p:nvPr/>
        </p:nvCxnSpPr>
        <p:spPr>
          <a:xfrm>
            <a:off x="6877282" y="2569406"/>
            <a:ext cx="2952518" cy="2231194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15704"/>
            <a:ext cx="7772400" cy="337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3023856" y="3088174"/>
            <a:ext cx="6310535" cy="1895289"/>
            <a:chOff x="5663403" y="2827976"/>
            <a:chExt cx="5667028" cy="1838129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5663403" y="3180601"/>
              <a:ext cx="3312445" cy="163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975848" y="2861510"/>
              <a:ext cx="849949" cy="308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9797133" y="2849996"/>
              <a:ext cx="1236242" cy="1006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695683" y="3431692"/>
              <a:ext cx="1337692" cy="423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9688881" y="3078168"/>
              <a:ext cx="1641550" cy="352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099950" y="2827976"/>
              <a:ext cx="3230481" cy="2569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8099950" y="2848952"/>
              <a:ext cx="3199121" cy="18171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876278" y="3336586"/>
              <a:ext cx="422793" cy="13295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084639" y="3336588"/>
              <a:ext cx="4802152" cy="13295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099140" y="3595782"/>
              <a:ext cx="2436547" cy="10703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48074" y="3338663"/>
              <a:ext cx="2843769" cy="2566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>
            <a:off x="3145119" y="352375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590800" y="2709488"/>
            <a:ext cx="7086600" cy="2504484"/>
            <a:chOff x="5461314" y="2666320"/>
            <a:chExt cx="6156171" cy="23250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842" y="4485178"/>
              <a:ext cx="468596" cy="46859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93" y="2666320"/>
              <a:ext cx="468596" cy="46859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857" y="3446432"/>
              <a:ext cx="468596" cy="4685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453" y="2996753"/>
              <a:ext cx="468596" cy="46859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8881" y="2684956"/>
              <a:ext cx="468596" cy="46859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118" y="3278667"/>
              <a:ext cx="468596" cy="46859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746" y="3155832"/>
              <a:ext cx="468596" cy="46859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0475" y="3715827"/>
              <a:ext cx="468596" cy="46859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8889" y="4522784"/>
              <a:ext cx="468596" cy="46859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8889" y="2950376"/>
              <a:ext cx="468596" cy="46859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314" y="3196350"/>
              <a:ext cx="468596" cy="46859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133600" y="643116"/>
            <a:ext cx="75438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আরেকটার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401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0556 L 0.3757 -0.0257 L 0.47657 -0.07662 L 0.61754 0.06528 L 0.45851 0.00648 L 0.65452 -0.04167 L 0.27396 -0.07755 L 0.64879 0.17916 L 0.60052 -0.00718 L 0.03681 0.17916 L 0.33125 0.02916 L -0.01215 -0.00556 Z " pathEditMode="relative" rAng="0" ptsTypes="AAAAAAAAAAAA">
                                      <p:cBhvr>
                                        <p:cTn id="23" dur="2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43200"/>
            <a:ext cx="7239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381000"/>
            <a:ext cx="6934200" cy="1754326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আর সবচেয়ে সহজ সুযোগ হল নিজেকে অন্যোর সামনে তুলে ধরা।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95072"/>
            <a:ext cx="70104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2" y="1447800"/>
            <a:ext cx="4267199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43910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8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626</Words>
  <Application>Microsoft Office PowerPoint</Application>
  <PresentationFormat>Widescreen</PresentationFormat>
  <Paragraphs>122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NikoshBAN</vt:lpstr>
      <vt:lpstr>SolaimanLipi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2020-12-30T09:51:43Z</dcterms:created>
  <dcterms:modified xsi:type="dcterms:W3CDTF">2020-12-30T10:07:46Z</dcterms:modified>
</cp:coreProperties>
</file>