
<file path=[Content_Types].xml><?xml version="1.0" encoding="utf-8"?>
<Types xmlns="http://schemas.openxmlformats.org/package/2006/content-types">
  <Default Extension="jfif" ContentType="image/jpeg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3.xml" ContentType="application/vnd.openxmlformats-officedocument.theme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  <p:sldMasterId id="2147483690" r:id="rId4"/>
  </p:sldMasterIdLst>
  <p:sldIdLst>
    <p:sldId id="257" r:id="rId5"/>
    <p:sldId id="258" r:id="rId6"/>
    <p:sldId id="260" r:id="rId7"/>
    <p:sldId id="270" r:id="rId8"/>
    <p:sldId id="256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81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79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slideMaster" Target="slideMasters/slideMaster3.xml"/><Relationship Id="rId21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4CA652-417E-4CB1-B0A9-8B27528D217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9C329A2-915B-4DB7-A1D9-58EE2DFD133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8C527B6-24BA-4E7D-B142-20813CB7BA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B83C88-3822-45EB-8CEA-33EBFC54685A}" type="datetimeFigureOut">
              <a:rPr lang="en-US" smtClean="0"/>
              <a:t>12/30/2020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FA1966F-CB02-4659-A31F-D1001118DE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A36142-4A7F-4416-B885-2044E4FB68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49CB32-E9F1-4B29-A4FE-052051F571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0289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Tm="3000">
        <p:random/>
      </p:transition>
    </mc:Choice>
    <mc:Fallback xmlns="">
      <p:transition spd="slow" advTm="3000">
        <p:random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D644D5-BC8E-4DB2-B4B9-D5C490E389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7BB93D3-A7D4-4F1E-B1A8-D0DB695D287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CD5DC7E-54E8-4D00-A0FD-E2276A14E1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B83C88-3822-45EB-8CEA-33EBFC54685A}" type="datetimeFigureOut">
              <a:rPr lang="en-US" smtClean="0"/>
              <a:t>12/30/2020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5CCBF7A-68CA-4F4A-92C0-881D4C4098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D9DB3A5-8FC7-4C8E-97ED-B807CBAD1E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49CB32-E9F1-4B29-A4FE-052051F571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61827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Tm="3000">
        <p:random/>
      </p:transition>
    </mc:Choice>
    <mc:Fallback xmlns="">
      <p:transition spd="slow" advTm="3000">
        <p:random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893437C-44A2-42E4-AFC3-16AA136B2A5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6E05985-77F4-4AC6-B4E4-1C0B8B159DF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6481FFD-A9E8-4689-81C1-5FD4E3BC6D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B83C88-3822-45EB-8CEA-33EBFC54685A}" type="datetimeFigureOut">
              <a:rPr lang="en-US" smtClean="0"/>
              <a:t>12/30/2020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053D2DF-7616-4A11-BFBE-CCE7395C4F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3C5804F-4DB4-49A0-AE16-0F876F27E1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49CB32-E9F1-4B29-A4FE-052051F571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19068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Tm="3000">
        <p:random/>
      </p:transition>
    </mc:Choice>
    <mc:Fallback xmlns="">
      <p:transition spd="slow" advTm="3000">
        <p:random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1" name="Rectangle 10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5" name="Rectangle 14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4" name="Group 3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61708" y="2091263"/>
            <a:ext cx="9068586" cy="2590800"/>
          </a:xfrm>
        </p:spPr>
        <p:txBody>
          <a:bodyPr tIns="45720" bIns="45720" anchor="ctr">
            <a:noAutofit/>
          </a:bodyPr>
          <a:lstStyle>
            <a:lvl1pPr algn="ctr">
              <a:lnSpc>
                <a:spcPct val="83000"/>
              </a:lnSpc>
              <a:defRPr lang="en-US" sz="7200" b="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62100" y="4682062"/>
            <a:ext cx="9070848" cy="457201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600" spc="8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>
          <a:xfrm>
            <a:off x="5318760" y="1341255"/>
            <a:ext cx="1554480" cy="527213"/>
          </a:xfrm>
        </p:spPr>
        <p:txBody>
          <a:bodyPr/>
          <a:lstStyle>
            <a:lvl1pPr algn="ctr">
              <a:defRPr sz="1300" spc="0" baseline="0">
                <a:solidFill>
                  <a:schemeClr val="tx1"/>
                </a:solidFill>
                <a:latin typeface="+mn-lt"/>
              </a:defRPr>
            </a:lvl1pPr>
          </a:lstStyle>
          <a:p>
            <a:fld id="{15BFCDBA-E440-4230-923A-A6FB1BCB6C21}" type="datetimeFigureOut">
              <a:rPr lang="en-US" smtClean="0"/>
              <a:t>12/30/2020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>
          <a:xfrm>
            <a:off x="1453896" y="5211060"/>
            <a:ext cx="5905500" cy="228600"/>
          </a:xfrm>
        </p:spPr>
        <p:txBody>
          <a:bodyPr/>
          <a:lstStyle>
            <a:lvl1pPr algn="l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8606919" y="5212080"/>
            <a:ext cx="2111881" cy="2286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B6DD2B67-321C-48C8-BF7A-FDA4FE18ED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696907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4000" advTm="3000">
        <p:random/>
      </p:transition>
    </mc:Choice>
    <mc:Fallback xmlns="">
      <p:transition spd="slow" advTm="3000">
        <p:random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BFCDBA-E440-4230-923A-A6FB1BCB6C21}" type="datetimeFigureOut">
              <a:rPr lang="en-US" smtClean="0"/>
              <a:t>12/30/2020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DD2B67-321C-48C8-BF7A-FDA4FE18ED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99290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Tm="3000">
        <p:random/>
      </p:transition>
    </mc:Choice>
    <mc:Fallback xmlns="">
      <p:transition spd="slow" advTm="3000">
        <p:random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" name="Rectangle 22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24" name="Rectangle 23"/>
          <p:cNvSpPr/>
          <p:nvPr/>
        </p:nvSpPr>
        <p:spPr>
          <a:xfrm>
            <a:off x="1447800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30" name="Rectangle 29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31" name="Group 30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63623" y="2094309"/>
            <a:ext cx="9070848" cy="2587752"/>
          </a:xfrm>
        </p:spPr>
        <p:txBody>
          <a:bodyPr anchor="ctr">
            <a:noAutofit/>
          </a:bodyPr>
          <a:lstStyle>
            <a:lvl1pPr algn="ctr">
              <a:lnSpc>
                <a:spcPct val="83000"/>
              </a:lnSpc>
              <a:defRPr lang="en-US" sz="720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63624" y="4682062"/>
            <a:ext cx="9070848" cy="45720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>
                <a:solidFill>
                  <a:schemeClr val="tx1"/>
                </a:solidFill>
                <a:effectLst/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21808" y="1344502"/>
            <a:ext cx="1554480" cy="530352"/>
          </a:xfrm>
        </p:spPr>
        <p:txBody>
          <a:bodyPr/>
          <a:lstStyle>
            <a:lvl1pPr algn="ctr">
              <a:defRPr lang="en-US" sz="13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fld id="{15BFCDBA-E440-4230-923A-A6FB1BCB6C21}" type="datetimeFigureOut">
              <a:rPr lang="en-US" smtClean="0"/>
              <a:t>12/30/2020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453553" y="5211060"/>
            <a:ext cx="5907024" cy="228600"/>
          </a:xfrm>
        </p:spPr>
        <p:txBody>
          <a:bodyPr/>
          <a:lstStyle>
            <a:lvl1pPr algn="l"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04504" y="5211060"/>
            <a:ext cx="2112264" cy="228600"/>
          </a:xfrm>
        </p:spPr>
        <p:txBody>
          <a:bodyPr/>
          <a:lstStyle/>
          <a:p>
            <a:fld id="{B6DD2B67-321C-48C8-BF7A-FDA4FE18ED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03294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4000" advTm="3000">
        <p:random/>
      </p:transition>
    </mc:Choice>
    <mc:Fallback xmlns="">
      <p:transition spd="slow" advTm="3000">
        <p:random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7032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BFCDBA-E440-4230-923A-A6FB1BCB6C21}" type="datetimeFigureOut">
              <a:rPr lang="en-US" smtClean="0"/>
              <a:t>12/30/2020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DD2B67-321C-48C8-BF7A-FDA4FE18ED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09244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Tm="3000">
        <p:random/>
      </p:transition>
    </mc:Choice>
    <mc:Fallback xmlns="">
      <p:transition spd="slow" advTm="3000">
        <p:random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900" b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55898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7336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900" b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73368" y="2756581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BFCDBA-E440-4230-923A-A6FB1BCB6C21}" type="datetimeFigureOut">
              <a:rPr lang="en-US" smtClean="0"/>
              <a:t>12/30/2020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DD2B67-321C-48C8-BF7A-FDA4FE18ED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532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Tm="3000">
        <p:random/>
      </p:transition>
    </mc:Choice>
    <mc:Fallback xmlns="">
      <p:transition spd="slow" advTm="3000">
        <p:random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BFCDBA-E440-4230-923A-A6FB1BCB6C21}" type="datetimeFigureOut">
              <a:rPr lang="en-US" smtClean="0"/>
              <a:t>12/30/2020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DD2B67-321C-48C8-BF7A-FDA4FE18ED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4691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Tm="3000">
        <p:random/>
      </p:transition>
    </mc:Choice>
    <mc:Fallback xmlns="">
      <p:transition spd="slow" advTm="3000">
        <p:random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BFCDBA-E440-4230-923A-A6FB1BCB6C21}" type="datetimeFigureOut">
              <a:rPr lang="en-US" smtClean="0"/>
              <a:t>12/30/2020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DD2B67-321C-48C8-BF7A-FDA4FE18ED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81197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Tm="3000">
        <p:random/>
      </p:transition>
    </mc:Choice>
    <mc:Fallback xmlns="">
      <p:transition spd="slow" advTm="3000">
        <p:random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245529" y="237744"/>
            <a:ext cx="8531352" cy="638251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7392"/>
            <a:ext cx="2430780" cy="164592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b="0" kern="1200" cap="none" spc="0" baseline="0" dirty="0">
                <a:solidFill>
                  <a:srgbClr val="FFFFFF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609600"/>
            <a:ext cx="7772400" cy="53340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0780" cy="35052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BFCDBA-E440-4230-923A-A6FB1BCB6C21}" type="datetimeFigureOut">
              <a:rPr lang="en-US" smtClean="0"/>
              <a:t>12/30/2020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r">
              <a:defRPr/>
            </a:lvl1pPr>
          </a:lstStyle>
          <a:p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10393677" y="6223002"/>
            <a:ext cx="1463040" cy="27432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6DD2B67-321C-48C8-BF7A-FDA4FE18EDAF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9287601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Tm="3000">
        <p:random/>
      </p:transition>
    </mc:Choice>
    <mc:Fallback xmlns="">
      <p:transition spd="slow" advTm="3000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F40DF6-8309-47DD-9560-23BFD78959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FB515C-778A-440E-950E-C9F254221B4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DA8339-B071-4E7E-8799-04AA1CAD22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B83C88-3822-45EB-8CEA-33EBFC54685A}" type="datetimeFigureOut">
              <a:rPr lang="en-US" smtClean="0"/>
              <a:t>12/30/2020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4A3E891-418D-4739-A853-EB749649DC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D0E9DF2-AE4D-4A99-856E-6A6FF78086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49CB32-E9F1-4B29-A4FE-052051F571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48865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Tm="3000">
        <p:random/>
      </p:transition>
    </mc:Choice>
    <mc:Fallback xmlns="">
      <p:transition spd="slow" advTm="3000">
        <p:random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3504"/>
            <a:ext cx="2432304" cy="1645920"/>
          </a:xfrm>
        </p:spPr>
        <p:txBody>
          <a:bodyPr anchor="b">
            <a:noAutofit/>
          </a:bodyPr>
          <a:lstStyle>
            <a:lvl1pPr algn="l">
              <a:defRPr sz="2800" b="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28599" y="237744"/>
            <a:ext cx="8531352" cy="6382512"/>
          </a:xfr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2304" cy="3502152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12700" dist="635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fld id="{15BFCDBA-E440-4230-923A-A6FB1BCB6C21}" type="datetimeFigureOut">
              <a:rPr lang="en-US" smtClean="0"/>
              <a:t>12/30/2020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marL="0" algn="r" defTabSz="914400" rtl="0" eaLnBrk="1" latinLnBrk="0" hangingPunct="1">
              <a:defRPr lang="en-US" sz="1000" kern="1200" dirty="0">
                <a:solidFill>
                  <a:srgbClr val="FFFFFF"/>
                </a:solidFill>
                <a:effectLst>
                  <a:outerShdw blurRad="12700" dist="635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396728" y="6227064"/>
            <a:ext cx="1463040" cy="27432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6DD2B67-321C-48C8-BF7A-FDA4FE18EDAF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2807291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Tm="3000">
        <p:random/>
      </p:transition>
    </mc:Choice>
    <mc:Fallback xmlns="">
      <p:transition spd="slow" advTm="3000">
        <p:random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BFCDBA-E440-4230-923A-A6FB1BCB6C21}" type="datetimeFigureOut">
              <a:rPr lang="en-US" smtClean="0"/>
              <a:t>12/30/2020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DD2B67-321C-48C8-BF7A-FDA4FE18ED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14034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Tm="3000">
        <p:random/>
      </p:transition>
    </mc:Choice>
    <mc:Fallback xmlns="">
      <p:transition spd="slow" advTm="3000">
        <p:random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1600" y="762000"/>
            <a:ext cx="2362200" cy="52578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762000"/>
            <a:ext cx="8077200" cy="52578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BFCDBA-E440-4230-923A-A6FB1BCB6C21}" type="datetimeFigureOut">
              <a:rPr lang="en-US" smtClean="0"/>
              <a:t>12/30/2020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DD2B67-321C-48C8-BF7A-FDA4FE18ED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6805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Tm="3000">
        <p:random/>
      </p:transition>
    </mc:Choice>
    <mc:Fallback xmlns="">
      <p:transition spd="slow" advTm="3000">
        <p:random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0B210895-52D3-4FF3-A172-5F57C3B7033F}" type="datetimeFigureOut">
              <a:rPr lang="en-US" smtClean="0"/>
              <a:t>12/30/2020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B4F07DED-FA7F-4015-8F8F-FA6BD357B65C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275286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Tm="3000">
        <p:random/>
      </p:transition>
    </mc:Choice>
    <mc:Fallback xmlns="">
      <p:transition spd="slow" advTm="3000">
        <p:random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210895-52D3-4FF3-A172-5F57C3B7033F}" type="datetimeFigureOut">
              <a:rPr lang="en-US" smtClean="0"/>
              <a:t>12/30/2020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F07DED-FA7F-4015-8F8F-FA6BD357B6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91960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Tm="3000">
        <p:random/>
      </p:transition>
    </mc:Choice>
    <mc:Fallback xmlns="">
      <p:transition spd="slow" advTm="3000">
        <p:random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210895-52D3-4FF3-A172-5F57C3B7033F}" type="datetimeFigureOut">
              <a:rPr lang="en-US" smtClean="0"/>
              <a:t>12/30/2020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F07DED-FA7F-4015-8F8F-FA6BD357B65C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490930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Tm="3000">
        <p:random/>
      </p:transition>
    </mc:Choice>
    <mc:Fallback xmlns="">
      <p:transition spd="slow" advTm="3000">
        <p:random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210895-52D3-4FF3-A172-5F57C3B7033F}" type="datetimeFigureOut">
              <a:rPr lang="en-US" smtClean="0"/>
              <a:t>12/30/2020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F07DED-FA7F-4015-8F8F-FA6BD357B6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73237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Tm="3000">
        <p:random/>
      </p:transition>
    </mc:Choice>
    <mc:Fallback xmlns="">
      <p:transition spd="slow" advTm="3000">
        <p:random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210895-52D3-4FF3-A172-5F57C3B7033F}" type="datetimeFigureOut">
              <a:rPr lang="en-US" smtClean="0"/>
              <a:t>12/30/2020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F07DED-FA7F-4015-8F8F-FA6BD357B65C}" type="slidenum">
              <a:rPr lang="en-US" smtClean="0"/>
              <a:t>‹#›</a:t>
            </a:fld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657883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Tm="3000">
        <p:random/>
      </p:transition>
    </mc:Choice>
    <mc:Fallback xmlns="">
      <p:transition spd="slow" advTm="3000">
        <p:random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210895-52D3-4FF3-A172-5F57C3B7033F}" type="datetimeFigureOut">
              <a:rPr lang="en-US" smtClean="0"/>
              <a:t>12/30/2020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F07DED-FA7F-4015-8F8F-FA6BD357B65C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58141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Tm="3000">
        <p:random/>
      </p:transition>
    </mc:Choice>
    <mc:Fallback xmlns="">
      <p:transition spd="slow" advTm="3000">
        <p:random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210895-52D3-4FF3-A172-5F57C3B7033F}" type="datetimeFigureOut">
              <a:rPr lang="en-US" smtClean="0"/>
              <a:t>12/30/2020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F07DED-FA7F-4015-8F8F-FA6BD357B6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92343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Tm="3000">
        <p:random/>
      </p:transition>
    </mc:Choice>
    <mc:Fallback xmlns="">
      <p:transition spd="slow" advTm="3000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5047A3-7F2F-449E-A3EA-17D1E235AF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655C27C-A6F5-493F-86D9-02B1445837E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7BC57E9-9868-420D-826A-1F1ACC2D68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B83C88-3822-45EB-8CEA-33EBFC54685A}" type="datetimeFigureOut">
              <a:rPr lang="en-US" smtClean="0"/>
              <a:t>12/30/2020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97C800B-3CFC-4A3C-976C-BEDAF3D937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A90BFAF-90C9-48AA-A08A-779539F02A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49CB32-E9F1-4B29-A4FE-052051F571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84882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Tm="3000">
        <p:random/>
      </p:transition>
    </mc:Choice>
    <mc:Fallback xmlns="">
      <p:transition spd="slow" advTm="3000">
        <p:random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210895-52D3-4FF3-A172-5F57C3B7033F}" type="datetimeFigureOut">
              <a:rPr lang="en-US" smtClean="0"/>
              <a:t>12/30/2020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F07DED-FA7F-4015-8F8F-FA6BD357B65C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103267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Tm="3000">
        <p:random/>
      </p:transition>
    </mc:Choice>
    <mc:Fallback xmlns="">
      <p:transition spd="slow" advTm="3000">
        <p:random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210895-52D3-4FF3-A172-5F57C3B7033F}" type="datetimeFigureOut">
              <a:rPr lang="en-US" smtClean="0"/>
              <a:t>12/30/2020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F07DED-FA7F-4015-8F8F-FA6BD357B6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43972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Tm="3000">
        <p:random/>
      </p:transition>
    </mc:Choice>
    <mc:Fallback xmlns="">
      <p:transition spd="slow" advTm="3000">
        <p:random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210895-52D3-4FF3-A172-5F57C3B7033F}" type="datetimeFigureOut">
              <a:rPr lang="en-US" smtClean="0"/>
              <a:t>12/30/2020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F07DED-FA7F-4015-8F8F-FA6BD357B6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77240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Tm="3000">
        <p:random/>
      </p:transition>
    </mc:Choice>
    <mc:Fallback xmlns="">
      <p:transition spd="slow" advTm="3000">
        <p:random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210895-52D3-4FF3-A172-5F57C3B7033F}" type="datetimeFigureOut">
              <a:rPr lang="en-US" smtClean="0"/>
              <a:t>12/30/2020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F07DED-FA7F-4015-8F8F-FA6BD357B65C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657616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Tm="3000">
        <p:random/>
      </p:transition>
    </mc:Choice>
    <mc:Fallback xmlns="">
      <p:transition spd="slow" advTm="3000">
        <p:random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210895-52D3-4FF3-A172-5F57C3B7033F}" type="datetimeFigureOut">
              <a:rPr lang="en-US" smtClean="0"/>
              <a:t>12/30/2020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F07DED-FA7F-4015-8F8F-FA6BD357B65C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999605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Tm="3000">
        <p:random/>
      </p:transition>
    </mc:Choice>
    <mc:Fallback xmlns="">
      <p:transition spd="slow" advTm="3000">
        <p:random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210895-52D3-4FF3-A172-5F57C3B7033F}" type="datetimeFigureOut">
              <a:rPr lang="en-US" smtClean="0"/>
              <a:t>12/30/2020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F07DED-FA7F-4015-8F8F-FA6BD357B6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35525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Tm="3000">
        <p:random/>
      </p:transition>
    </mc:Choice>
    <mc:Fallback xmlns="">
      <p:transition spd="slow" advTm="3000">
        <p:random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210895-52D3-4FF3-A172-5F57C3B7033F}" type="datetimeFigureOut">
              <a:rPr lang="en-US" smtClean="0"/>
              <a:t>12/30/2020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F07DED-FA7F-4015-8F8F-FA6BD357B65C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495578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Tm="3000">
        <p:random/>
      </p:transition>
    </mc:Choice>
    <mc:Fallback xmlns="">
      <p:transition spd="slow" advTm="3000">
        <p:random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210895-52D3-4FF3-A172-5F57C3B7033F}" type="datetimeFigureOut">
              <a:rPr lang="en-US" smtClean="0"/>
              <a:t>12/30/2020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F07DED-FA7F-4015-8F8F-FA6BD357B65C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288932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Tm="3000">
        <p:random/>
      </p:transition>
    </mc:Choice>
    <mc:Fallback xmlns="">
      <p:transition spd="slow" advTm="3000">
        <p:random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210895-52D3-4FF3-A172-5F57C3B7033F}" type="datetimeFigureOut">
              <a:rPr lang="en-US" smtClean="0"/>
              <a:t>12/30/2020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F07DED-FA7F-4015-8F8F-FA6BD357B65C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793374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Tm="3000">
        <p:random/>
      </p:transition>
    </mc:Choice>
    <mc:Fallback xmlns="">
      <p:transition spd="slow" advTm="3000">
        <p:random/>
      </p:transition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210895-52D3-4FF3-A172-5F57C3B7033F}" type="datetimeFigureOut">
              <a:rPr lang="en-US" smtClean="0"/>
              <a:t>12/30/2020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F07DED-FA7F-4015-8F8F-FA6BD357B65C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024304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Tm="3000">
        <p:random/>
      </p:transition>
    </mc:Choice>
    <mc:Fallback xmlns="">
      <p:transition spd="slow" advTm="3000"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761275-C010-41B9-9970-89733F4754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433FED-29B6-412D-A9FF-B1B51FED7CB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773A17F-8DEA-4D28-93F8-F036425D481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4F22EEF-B738-4E31-B3AA-A77D38DC93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B83C88-3822-45EB-8CEA-33EBFC54685A}" type="datetimeFigureOut">
              <a:rPr lang="en-US" smtClean="0"/>
              <a:t>12/30/2020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1DF343D-790D-4275-B2B0-CFD6FFF974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4678D38-538E-4599-94D4-B57116518A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49CB32-E9F1-4B29-A4FE-052051F571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1439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Tm="3000">
        <p:random/>
      </p:transition>
    </mc:Choice>
    <mc:Fallback xmlns="">
      <p:transition spd="slow" advTm="3000">
        <p:random/>
      </p:transition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50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631694-4501-4531-9386-915A262B6C28}" type="datetimeFigureOut">
              <a:rPr lang="en-US" smtClean="0"/>
              <a:t>12/30/2020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44C138-0719-47ED-BD46-431DF0C2FB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31412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Tm="3000">
        <p:random/>
      </p:transition>
    </mc:Choice>
    <mc:Fallback xmlns="">
      <p:transition spd="slow" advTm="3000">
        <p:random/>
      </p:transition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631694-4501-4531-9386-915A262B6C28}" type="datetimeFigureOut">
              <a:rPr lang="en-US" smtClean="0"/>
              <a:t>12/30/2020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44C138-0719-47ED-BD46-431DF0C2FB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20224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Tm="3000">
        <p:random/>
      </p:transition>
    </mc:Choice>
    <mc:Fallback xmlns="">
      <p:transition spd="slow" advTm="3000">
        <p:random/>
      </p:transition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631694-4501-4531-9386-915A262B6C28}" type="datetimeFigureOut">
              <a:rPr lang="en-US" smtClean="0"/>
              <a:t>12/30/2020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44C138-0719-47ED-BD46-431DF0C2FB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1279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Tm="3000">
        <p:random/>
      </p:transition>
    </mc:Choice>
    <mc:Fallback xmlns="">
      <p:transition spd="slow" advTm="3000">
        <p:random/>
      </p:transition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631694-4501-4531-9386-915A262B6C28}" type="datetimeFigureOut">
              <a:rPr lang="en-US" smtClean="0"/>
              <a:t>12/30/2020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44C138-0719-47ED-BD46-431DF0C2FB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454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Tm="3000">
        <p:random/>
      </p:transition>
    </mc:Choice>
    <mc:Fallback xmlns="">
      <p:transition spd="slow" advTm="3000">
        <p:random/>
      </p:transition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631694-4501-4531-9386-915A262B6C28}" type="datetimeFigureOut">
              <a:rPr lang="en-US" smtClean="0"/>
              <a:t>12/30/2020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44C138-0719-47ED-BD46-431DF0C2FB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07723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Tm="3000">
        <p:random/>
      </p:transition>
    </mc:Choice>
    <mc:Fallback xmlns="">
      <p:transition spd="slow" advTm="3000">
        <p:random/>
      </p:transition>
    </mc:Fallback>
  </mc:AlternateConten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631694-4501-4531-9386-915A262B6C28}" type="datetimeFigureOut">
              <a:rPr lang="en-US" smtClean="0"/>
              <a:t>12/30/2020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44C138-0719-47ED-BD46-431DF0C2FB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54052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Tm="3000">
        <p:random/>
      </p:transition>
    </mc:Choice>
    <mc:Fallback xmlns="">
      <p:transition spd="slow" advTm="3000">
        <p:random/>
      </p:transition>
    </mc:Fallback>
  </mc:AlternateConten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631694-4501-4531-9386-915A262B6C28}" type="datetimeFigureOut">
              <a:rPr lang="en-US" smtClean="0"/>
              <a:t>12/30/2020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44C138-0719-47ED-BD46-431DF0C2FB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72823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Tm="3000">
        <p:random/>
      </p:transition>
    </mc:Choice>
    <mc:Fallback xmlns="">
      <p:transition spd="slow" advTm="3000">
        <p:random/>
      </p:transition>
    </mc:Fallback>
  </mc:AlternateConten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631694-4501-4531-9386-915A262B6C28}" type="datetimeFigureOut">
              <a:rPr lang="en-US" smtClean="0"/>
              <a:t>12/30/2020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44C138-0719-47ED-BD46-431DF0C2FB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73978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Tm="3000">
        <p:random/>
      </p:transition>
    </mc:Choice>
    <mc:Fallback xmlns="">
      <p:transition spd="slow" advTm="3000">
        <p:random/>
      </p:transition>
    </mc:Fallback>
  </mc:AlternateConten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631694-4501-4531-9386-915A262B6C28}" type="datetimeFigureOut">
              <a:rPr lang="en-US" smtClean="0"/>
              <a:t>12/30/2020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44C138-0719-47ED-BD46-431DF0C2FB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32546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Tm="3000">
        <p:random/>
      </p:transition>
    </mc:Choice>
    <mc:Fallback xmlns="">
      <p:transition spd="slow" advTm="3000">
        <p:random/>
      </p:transition>
    </mc:Fallback>
  </mc:AlternateConten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631694-4501-4531-9386-915A262B6C28}" type="datetimeFigureOut">
              <a:rPr lang="en-US" smtClean="0"/>
              <a:t>12/30/2020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44C138-0719-47ED-BD46-431DF0C2FB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20656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Tm="3000">
        <p:random/>
      </p:transition>
    </mc:Choice>
    <mc:Fallback xmlns="">
      <p:transition spd="slow" advTm="3000"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195681-D6FB-4E6C-AD9D-C28CB5B0C3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74AA17F-D4A4-4965-9201-1592AA64BFF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E9ED1C0-8DDE-42A3-B017-0F463D38633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1CA4CE7-69F1-4E83-8856-DC13A992BA0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624B7B6-789A-48D7-AFEF-CC2141A66C6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C0FB043-04D1-4307-ACE8-973FE0F33E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B83C88-3822-45EB-8CEA-33EBFC54685A}" type="datetimeFigureOut">
              <a:rPr lang="en-US" smtClean="0"/>
              <a:t>12/30/2020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66ABC4D-2196-4AC9-8394-30AFD6BB7D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65B1865-0694-459C-8329-F08C3DF3A8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49CB32-E9F1-4B29-A4FE-052051F571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0921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Tm="3000">
        <p:random/>
      </p:transition>
    </mc:Choice>
    <mc:Fallback xmlns="">
      <p:transition spd="slow" advTm="3000">
        <p:random/>
      </p:transition>
    </mc:Fallback>
  </mc:AlternateConten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631694-4501-4531-9386-915A262B6C28}" type="datetimeFigureOut">
              <a:rPr lang="en-US" smtClean="0"/>
              <a:t>12/30/2020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44C138-0719-47ED-BD46-431DF0C2FB38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437693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Tm="3000">
        <p:random/>
      </p:transition>
    </mc:Choice>
    <mc:Fallback xmlns="">
      <p:transition spd="slow" advTm="3000">
        <p:random/>
      </p:transition>
    </mc:Fallback>
  </mc:AlternateConten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631694-4501-4531-9386-915A262B6C28}" type="datetimeFigureOut">
              <a:rPr lang="en-US" smtClean="0"/>
              <a:t>12/30/2020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44C138-0719-47ED-BD46-431DF0C2FB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05492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Tm="3000">
        <p:random/>
      </p:transition>
    </mc:Choice>
    <mc:Fallback xmlns="">
      <p:transition spd="slow" advTm="3000">
        <p:random/>
      </p:transition>
    </mc:Fallback>
  </mc:AlternateConten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631694-4501-4531-9386-915A262B6C28}" type="datetimeFigureOut">
              <a:rPr lang="en-US" smtClean="0"/>
              <a:t>12/30/2020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44C138-0719-47ED-BD46-431DF0C2FB38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9350340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Tm="3000">
        <p:random/>
      </p:transition>
    </mc:Choice>
    <mc:Fallback xmlns="">
      <p:transition spd="slow" advTm="3000">
        <p:random/>
      </p:transition>
    </mc:Fallback>
  </mc:AlternateConten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631694-4501-4531-9386-915A262B6C28}" type="datetimeFigureOut">
              <a:rPr lang="en-US" smtClean="0"/>
              <a:t>12/30/2020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44C138-0719-47ED-BD46-431DF0C2FB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6106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Tm="3000">
        <p:random/>
      </p:transition>
    </mc:Choice>
    <mc:Fallback xmlns="">
      <p:transition spd="slow" advTm="3000">
        <p:random/>
      </p:transition>
    </mc:Fallback>
  </mc:AlternateConten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631694-4501-4531-9386-915A262B6C28}" type="datetimeFigureOut">
              <a:rPr lang="en-US" smtClean="0"/>
              <a:t>12/30/2020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44C138-0719-47ED-BD46-431DF0C2FB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28296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Tm="3000">
        <p:random/>
      </p:transition>
    </mc:Choice>
    <mc:Fallback xmlns="">
      <p:transition spd="slow" advTm="3000">
        <p:random/>
      </p:transition>
    </mc:Fallback>
  </mc:AlternateContent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631694-4501-4531-9386-915A262B6C28}" type="datetimeFigureOut">
              <a:rPr lang="en-US" smtClean="0"/>
              <a:t>12/30/2020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44C138-0719-47ED-BD46-431DF0C2FB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4835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Tm="3000">
        <p:random/>
      </p:transition>
    </mc:Choice>
    <mc:Fallback xmlns="">
      <p:transition spd="slow" advTm="3000">
        <p:random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224F65-B36F-4366-8C88-1FF8B24541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65B8C8A-359E-48DA-934E-DE46A1AC01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B83C88-3822-45EB-8CEA-33EBFC54685A}" type="datetimeFigureOut">
              <a:rPr lang="en-US" smtClean="0"/>
              <a:t>12/30/2020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1F3D8FC-2966-49F1-9719-4378797362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844BA42-A82A-4188-BE44-55AA762AE1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49CB32-E9F1-4B29-A4FE-052051F571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84763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Tm="3000">
        <p:random/>
      </p:transition>
    </mc:Choice>
    <mc:Fallback xmlns="">
      <p:transition spd="slow" advTm="3000"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ADFBB1C-041D-407A-8760-A51E3BFB81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B83C88-3822-45EB-8CEA-33EBFC54685A}" type="datetimeFigureOut">
              <a:rPr lang="en-US" smtClean="0"/>
              <a:t>12/30/2020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4451A73-0CD2-451D-9DDF-1B1B0AD989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F5B41A5-95E7-46DF-9627-A57F435F75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49CB32-E9F1-4B29-A4FE-052051F571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79034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Tm="3000">
        <p:random/>
      </p:transition>
    </mc:Choice>
    <mc:Fallback xmlns="">
      <p:transition spd="slow" advTm="3000">
        <p:random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596E6F-C6F8-4F72-84B4-4FC24E1B90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F9B9A2-7A5F-406F-BF02-F2E3AE8F57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1706FC3-F30D-416D-9783-3ED1B033E0F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4CD485F-88B7-4E62-B078-0283D91174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B83C88-3822-45EB-8CEA-33EBFC54685A}" type="datetimeFigureOut">
              <a:rPr lang="en-US" smtClean="0"/>
              <a:t>12/30/2020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256C980-A1F9-4AB0-991E-AE1CE02231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49FE513-AF37-44C6-8F16-A4B7A50AB9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49CB32-E9F1-4B29-A4FE-052051F571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44214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Tm="3000">
        <p:random/>
      </p:transition>
    </mc:Choice>
    <mc:Fallback xmlns="">
      <p:transition spd="slow" advTm="3000">
        <p:random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03FFF8-C289-4830-9BC6-69CC44BC47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8EDB62B-2A60-41F1-80A2-491A3E1AC0B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CBC115E-7374-4CF1-921E-942C6EDABA6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D8D0BB5-7231-4C33-BF7C-06750F0A73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B83C88-3822-45EB-8CEA-33EBFC54685A}" type="datetimeFigureOut">
              <a:rPr lang="en-US" smtClean="0"/>
              <a:t>12/30/2020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3F45E3B-2170-4F5E-9FC1-E275E4E40B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98AF5B0-04C4-4782-9230-49C474C5D6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49CB32-E9F1-4B29-A4FE-052051F571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499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Tm="3000">
        <p:random/>
      </p:transition>
    </mc:Choice>
    <mc:Fallback xmlns="">
      <p:transition spd="slow" advTm="3000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slideLayout" Target="../slideLayouts/slideLayout35.xml"/><Relationship Id="rId18" Type="http://schemas.openxmlformats.org/officeDocument/2006/relationships/theme" Target="../theme/theme3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17" Type="http://schemas.openxmlformats.org/officeDocument/2006/relationships/slideLayout" Target="../slideLayouts/slideLayout39.xml"/><Relationship Id="rId2" Type="http://schemas.openxmlformats.org/officeDocument/2006/relationships/slideLayout" Target="../slideLayouts/slideLayout24.xml"/><Relationship Id="rId16" Type="http://schemas.openxmlformats.org/officeDocument/2006/relationships/slideLayout" Target="../slideLayouts/slideLayout38.xml"/><Relationship Id="rId20" Type="http://schemas.openxmlformats.org/officeDocument/2006/relationships/image" Target="../media/image6.png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5" Type="http://schemas.openxmlformats.org/officeDocument/2006/relationships/slideLayout" Target="../slideLayouts/slideLayout37.xml"/><Relationship Id="rId10" Type="http://schemas.openxmlformats.org/officeDocument/2006/relationships/slideLayout" Target="../slideLayouts/slideLayout32.xml"/><Relationship Id="rId19" Type="http://schemas.openxmlformats.org/officeDocument/2006/relationships/image" Target="../media/image5.png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slideLayout" Target="../slideLayouts/slideLayout36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7.xml"/><Relationship Id="rId13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2.xml"/><Relationship Id="rId7" Type="http://schemas.openxmlformats.org/officeDocument/2006/relationships/slideLayout" Target="../slideLayouts/slideLayout46.xml"/><Relationship Id="rId12" Type="http://schemas.openxmlformats.org/officeDocument/2006/relationships/slideLayout" Target="../slideLayouts/slideLayout51.xml"/><Relationship Id="rId17" Type="http://schemas.openxmlformats.org/officeDocument/2006/relationships/theme" Target="../theme/theme4.xml"/><Relationship Id="rId2" Type="http://schemas.openxmlformats.org/officeDocument/2006/relationships/slideLayout" Target="../slideLayouts/slideLayout41.xml"/><Relationship Id="rId16" Type="http://schemas.openxmlformats.org/officeDocument/2006/relationships/slideLayout" Target="../slideLayouts/slideLayout55.xml"/><Relationship Id="rId1" Type="http://schemas.openxmlformats.org/officeDocument/2006/relationships/slideLayout" Target="../slideLayouts/slideLayout40.xml"/><Relationship Id="rId6" Type="http://schemas.openxmlformats.org/officeDocument/2006/relationships/slideLayout" Target="../slideLayouts/slideLayout45.xml"/><Relationship Id="rId11" Type="http://schemas.openxmlformats.org/officeDocument/2006/relationships/slideLayout" Target="../slideLayouts/slideLayout50.xml"/><Relationship Id="rId5" Type="http://schemas.openxmlformats.org/officeDocument/2006/relationships/slideLayout" Target="../slideLayouts/slideLayout44.xml"/><Relationship Id="rId15" Type="http://schemas.openxmlformats.org/officeDocument/2006/relationships/slideLayout" Target="../slideLayouts/slideLayout54.xml"/><Relationship Id="rId10" Type="http://schemas.openxmlformats.org/officeDocument/2006/relationships/slideLayout" Target="../slideLayouts/slideLayout49.xml"/><Relationship Id="rId4" Type="http://schemas.openxmlformats.org/officeDocument/2006/relationships/slideLayout" Target="../slideLayouts/slideLayout43.xml"/><Relationship Id="rId9" Type="http://schemas.openxmlformats.org/officeDocument/2006/relationships/slideLayout" Target="../slideLayouts/slideLayout48.xml"/><Relationship Id="rId14" Type="http://schemas.openxmlformats.org/officeDocument/2006/relationships/slideLayout" Target="../slideLayouts/slideLayout5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3726629-CB8C-48EA-99D5-8E49F48A21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60B3096-55B3-4038-9EAF-F8186CD5719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B02680D-9B8A-4B5E-BF07-3B6F10026FF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B83C88-3822-45EB-8CEA-33EBFC54685A}" type="datetimeFigureOut">
              <a:rPr lang="en-US" smtClean="0"/>
              <a:t>12/30/2020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28672F2-0B4F-4C73-9678-DE46C7E2801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EBAD605-FAEA-4D14-87DC-46D68C8781F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49CB32-E9F1-4B29-A4FE-052051F571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95295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4000" advTm="3000">
        <p:random/>
      </p:transition>
    </mc:Choice>
    <mc:Fallback xmlns="">
      <p:transition spd="slow" advTm="3000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2"/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103120"/>
            <a:ext cx="10058400" cy="39319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74320" y="6307672"/>
            <a:ext cx="274320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15BFCDBA-E440-4230-923A-A6FB1BCB6C21}" type="datetimeFigureOut">
              <a:rPr lang="en-US" smtClean="0"/>
              <a:t>12/30/2020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89960" y="6307672"/>
            <a:ext cx="521208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469880" y="6307672"/>
            <a:ext cx="146304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B6DD2B67-321C-48C8-BF7A-FDA4FE18ED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38624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slow" p14:dur="4000" advTm="3000">
        <p:random/>
      </p:transition>
    </mc:Choice>
    <mc:Fallback xmlns="">
      <p:transition spd="slow" advTm="3000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4800" kern="1200" cap="none" spc="0" baseline="0" dirty="0"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n-ea"/>
          <a:cs typeface="+mn-cs"/>
        </a:defRPr>
      </a:lvl1pPr>
    </p:titleStyle>
    <p:bodyStyle>
      <a:lvl1pPr marL="182880" indent="-182880" algn="l" defTabSz="914400" rtl="0" eaLnBrk="1" latinLnBrk="0" hangingPunct="1">
        <a:lnSpc>
          <a:spcPct val="100000"/>
        </a:lnSpc>
        <a:spcBef>
          <a:spcPts val="900"/>
        </a:spcBef>
        <a:spcAft>
          <a:spcPts val="0"/>
        </a:spcAft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0B210895-52D3-4FF3-A172-5F57C3B7033F}" type="datetimeFigureOut">
              <a:rPr lang="en-US" smtClean="0"/>
              <a:t>12/30/2020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4F07DED-FA7F-4015-8F8F-FA6BD357B6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74302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  <p:sldLayoutId id="2147483689" r:id="rId17"/>
  </p:sldLayoutIdLst>
  <mc:AlternateContent xmlns:mc="http://schemas.openxmlformats.org/markup-compatibility/2006" xmlns:p14="http://schemas.microsoft.com/office/powerpoint/2010/main">
    <mc:Choice Requires="p14">
      <p:transition spd="slow" p14:dur="4000" advTm="3000">
        <p:random/>
      </p:transition>
    </mc:Choice>
    <mc:Fallback xmlns="">
      <p:transition spd="slow" advTm="3000">
        <p:random/>
      </p:transition>
    </mc:Fallback>
  </mc:AlternateConten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roup 28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50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DB1671-FB98-4370-8ABD-F9150B369517}" type="datetimeFigureOut">
              <a:rPr lang="en-US" smtClean="0"/>
              <a:t>12/30/2020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fld id="{87CCDF06-9D2D-43C6-BC3A-1BDE92CF8B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11835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  <p:sldLayoutId id="2147483702" r:id="rId12"/>
    <p:sldLayoutId id="2147483703" r:id="rId13"/>
    <p:sldLayoutId id="2147483704" r:id="rId14"/>
    <p:sldLayoutId id="2147483705" r:id="rId15"/>
    <p:sldLayoutId id="2147483706" r:id="rId16"/>
  </p:sldLayoutIdLst>
  <mc:AlternateContent xmlns:mc="http://schemas.openxmlformats.org/markup-compatibility/2006" xmlns:p14="http://schemas.microsoft.com/office/powerpoint/2010/main">
    <mc:Choice Requires="p14">
      <p:transition spd="slow" p14:dur="4000" advTm="3000">
        <p:random/>
      </p:transition>
    </mc:Choice>
    <mc:Fallback xmlns="">
      <p:transition spd="slow" advTm="3000">
        <p:random/>
      </p:transition>
    </mc:Fallback>
  </mc:AlternateConten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4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fif"/><Relationship Id="rId2" Type="http://schemas.openxmlformats.org/officeDocument/2006/relationships/image" Target="../media/image12.jfif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f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croll: Horizontal 5">
            <a:extLst>
              <a:ext uri="{FF2B5EF4-FFF2-40B4-BE49-F238E27FC236}">
                <a16:creationId xmlns:a16="http://schemas.microsoft.com/office/drawing/2014/main" id="{0347C651-1420-4C48-9D95-242C2A29848B}"/>
              </a:ext>
            </a:extLst>
          </p:cNvPr>
          <p:cNvSpPr/>
          <p:nvPr/>
        </p:nvSpPr>
        <p:spPr>
          <a:xfrm>
            <a:off x="2110154" y="1139483"/>
            <a:ext cx="7568420" cy="3348111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 dirty="0">
                <a:ln>
                  <a:noFill/>
                </a:ln>
                <a:solidFill>
                  <a:srgbClr val="CC0066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Welcome to The Lesson</a:t>
            </a:r>
          </a:p>
        </p:txBody>
      </p:sp>
    </p:spTree>
    <p:extLst>
      <p:ext uri="{BB962C8B-B14F-4D97-AF65-F5344CB8AC3E}">
        <p14:creationId xmlns:p14="http://schemas.microsoft.com/office/powerpoint/2010/main" val="33627170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Tm="3000">
        <p:random/>
      </p:transition>
    </mc:Choice>
    <mc:Fallback xmlns="">
      <p:transition spd="slow" advTm="3000">
        <p:random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D059D8-6491-4408-BD4F-CEACE14058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25748"/>
            <a:ext cx="10515600" cy="415121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b="1" dirty="0">
                <a:solidFill>
                  <a:srgbClr val="002060"/>
                </a:solidFill>
              </a:rPr>
              <a:t>1.Nearby                             </a:t>
            </a:r>
            <a:r>
              <a:rPr lang="as-IN" sz="3200" b="1" dirty="0">
                <a:solidFill>
                  <a:srgbClr val="002060"/>
                </a:solidFill>
              </a:rPr>
              <a:t>কাছাকাছি</a:t>
            </a:r>
            <a:r>
              <a:rPr lang="en-US" sz="3200" b="1" dirty="0">
                <a:solidFill>
                  <a:srgbClr val="002060"/>
                </a:solidFill>
              </a:rPr>
              <a:t>                         Neighbor</a:t>
            </a:r>
          </a:p>
          <a:p>
            <a:pPr marL="0" indent="0">
              <a:buNone/>
            </a:pPr>
            <a:r>
              <a:rPr lang="en-US" sz="3200" b="1" dirty="0">
                <a:solidFill>
                  <a:srgbClr val="002060"/>
                </a:solidFill>
              </a:rPr>
              <a:t>2.Straight                           </a:t>
            </a:r>
            <a:r>
              <a:rPr lang="as-IN" sz="3200" b="1" dirty="0">
                <a:solidFill>
                  <a:srgbClr val="002060"/>
                </a:solidFill>
              </a:rPr>
              <a:t>সোজা</a:t>
            </a:r>
            <a:r>
              <a:rPr lang="en-US" sz="3200" b="1" dirty="0">
                <a:solidFill>
                  <a:srgbClr val="002060"/>
                </a:solidFill>
              </a:rPr>
              <a:t>                                 Direct</a:t>
            </a:r>
          </a:p>
          <a:p>
            <a:pPr marL="0" indent="0">
              <a:buNone/>
            </a:pPr>
            <a:r>
              <a:rPr lang="en-US" sz="3200" b="1" dirty="0">
                <a:solidFill>
                  <a:srgbClr val="002060"/>
                </a:solidFill>
              </a:rPr>
              <a:t>3.Continue                        </a:t>
            </a:r>
            <a:r>
              <a:rPr lang="as-IN" sz="3200" b="1" dirty="0">
                <a:solidFill>
                  <a:srgbClr val="002060"/>
                </a:solidFill>
              </a:rPr>
              <a:t>চালিয়ে</a:t>
            </a:r>
            <a:r>
              <a:rPr lang="en-US" sz="3200" b="1" dirty="0">
                <a:solidFill>
                  <a:srgbClr val="002060"/>
                </a:solidFill>
              </a:rPr>
              <a:t> </a:t>
            </a:r>
            <a:r>
              <a:rPr lang="as-IN" sz="3200" b="1" dirty="0">
                <a:solidFill>
                  <a:srgbClr val="002060"/>
                </a:solidFill>
              </a:rPr>
              <a:t>যাওয়া</a:t>
            </a:r>
            <a:r>
              <a:rPr lang="en-US" sz="3200" b="1" dirty="0">
                <a:solidFill>
                  <a:srgbClr val="002060"/>
                </a:solidFill>
              </a:rPr>
              <a:t>                  Hold down</a:t>
            </a:r>
          </a:p>
          <a:p>
            <a:pPr marL="0" indent="0">
              <a:buNone/>
            </a:pPr>
            <a:r>
              <a:rPr lang="en-US" sz="3200" b="1" dirty="0">
                <a:solidFill>
                  <a:srgbClr val="002060"/>
                </a:solidFill>
              </a:rPr>
              <a:t>4.Toward                              </a:t>
            </a:r>
            <a:r>
              <a:rPr lang="as-IN" sz="3200" b="1" dirty="0">
                <a:solidFill>
                  <a:srgbClr val="002060"/>
                </a:solidFill>
              </a:rPr>
              <a:t>দিকে</a:t>
            </a:r>
            <a:r>
              <a:rPr lang="en-US" sz="3200" b="1" dirty="0">
                <a:solidFill>
                  <a:srgbClr val="002060"/>
                </a:solidFill>
              </a:rPr>
              <a:t>                                  Unto</a:t>
            </a:r>
          </a:p>
          <a:p>
            <a:pPr marL="0" indent="0">
              <a:buNone/>
            </a:pPr>
            <a:r>
              <a:rPr lang="en-US" sz="3200" b="1" dirty="0">
                <a:solidFill>
                  <a:srgbClr val="002060"/>
                </a:solidFill>
              </a:rPr>
              <a:t>5.Corner                               </a:t>
            </a:r>
            <a:r>
              <a:rPr lang="as-IN" sz="3200" b="1" dirty="0">
                <a:solidFill>
                  <a:srgbClr val="002060"/>
                </a:solidFill>
              </a:rPr>
              <a:t>কোণে</a:t>
            </a:r>
            <a:r>
              <a:rPr lang="en-US" sz="3200" b="1" dirty="0">
                <a:solidFill>
                  <a:srgbClr val="002060"/>
                </a:solidFill>
              </a:rPr>
              <a:t>                                  Nook</a:t>
            </a: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1C7CDA3A-4A4E-410C-92EF-4FE3DCEA0507}"/>
              </a:ext>
            </a:extLst>
          </p:cNvPr>
          <p:cNvSpPr/>
          <p:nvPr/>
        </p:nvSpPr>
        <p:spPr>
          <a:xfrm>
            <a:off x="2234418" y="0"/>
            <a:ext cx="8342142" cy="829994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solidFill>
                  <a:srgbClr val="C00000"/>
                </a:solidFill>
              </a:rPr>
              <a:t>Word Meaning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F3122B2-B0E5-429C-AFBC-BB2D782A4765}"/>
              </a:ext>
            </a:extLst>
          </p:cNvPr>
          <p:cNvSpPr/>
          <p:nvPr/>
        </p:nvSpPr>
        <p:spPr>
          <a:xfrm>
            <a:off x="844062" y="1252025"/>
            <a:ext cx="2082018" cy="562707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Word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2AFD01B-F67A-4493-A916-A377E4DDBBB2}"/>
              </a:ext>
            </a:extLst>
          </p:cNvPr>
          <p:cNvSpPr/>
          <p:nvPr/>
        </p:nvSpPr>
        <p:spPr>
          <a:xfrm>
            <a:off x="4614203" y="1252026"/>
            <a:ext cx="2616591" cy="551814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/>
              <a:t>Bangla Meaning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04B3E66-D319-4382-A5A2-568ED63BF043}"/>
              </a:ext>
            </a:extLst>
          </p:cNvPr>
          <p:cNvSpPr/>
          <p:nvPr/>
        </p:nvSpPr>
        <p:spPr>
          <a:xfrm>
            <a:off x="8328074" y="1252025"/>
            <a:ext cx="2869809" cy="551814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/>
              <a:t>Similar Word</a:t>
            </a:r>
          </a:p>
        </p:txBody>
      </p:sp>
    </p:spTree>
    <p:extLst>
      <p:ext uri="{BB962C8B-B14F-4D97-AF65-F5344CB8AC3E}">
        <p14:creationId xmlns:p14="http://schemas.microsoft.com/office/powerpoint/2010/main" val="12755105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Tm="3000">
        <p:random/>
      </p:transition>
    </mc:Choice>
    <mc:Fallback xmlns="">
      <p:transition spd="slow" advTm="3000">
        <p:random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7143C866-6FFC-42E7-8B3F-EEE4A9AE581F}"/>
              </a:ext>
            </a:extLst>
          </p:cNvPr>
          <p:cNvSpPr/>
          <p:nvPr/>
        </p:nvSpPr>
        <p:spPr>
          <a:xfrm>
            <a:off x="4543864" y="253218"/>
            <a:ext cx="6231987" cy="94253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tx1"/>
                </a:solidFill>
              </a:rPr>
              <a:t>Ask and answer the questions.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61CD2527-661F-49DF-A73D-BBCCD432FA6D}"/>
              </a:ext>
            </a:extLst>
          </p:cNvPr>
          <p:cNvSpPr/>
          <p:nvPr/>
        </p:nvSpPr>
        <p:spPr>
          <a:xfrm>
            <a:off x="267286" y="168812"/>
            <a:ext cx="2883877" cy="1252024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chemeClr val="tx1"/>
                </a:solidFill>
              </a:rPr>
              <a:t>Pair Work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88218ACC-55E8-416A-B4DE-08AF65ED9309}"/>
              </a:ext>
            </a:extLst>
          </p:cNvPr>
          <p:cNvSpPr/>
          <p:nvPr/>
        </p:nvSpPr>
        <p:spPr>
          <a:xfrm>
            <a:off x="236806" y="1913206"/>
            <a:ext cx="11718388" cy="469157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b="1" dirty="0">
                <a:solidFill>
                  <a:schemeClr val="tx1"/>
                </a:solidFill>
              </a:rPr>
              <a:t>1.Where is the school?</a:t>
            </a:r>
          </a:p>
          <a:p>
            <a:r>
              <a:rPr lang="en-US" sz="3600" b="1" dirty="0">
                <a:solidFill>
                  <a:srgbClr val="C00000"/>
                </a:solidFill>
              </a:rPr>
              <a:t>Ans: The school is on the road 12 and beside the flats.</a:t>
            </a:r>
          </a:p>
          <a:p>
            <a:r>
              <a:rPr lang="en-US" sz="3600" b="1" dirty="0">
                <a:solidFill>
                  <a:schemeClr val="tx1"/>
                </a:solidFill>
              </a:rPr>
              <a:t>2.Where is the post office?</a:t>
            </a:r>
          </a:p>
          <a:p>
            <a:r>
              <a:rPr lang="en-US" sz="3600" b="1" dirty="0">
                <a:solidFill>
                  <a:srgbClr val="C00000"/>
                </a:solidFill>
              </a:rPr>
              <a:t>Ans: Post office is beside the supermarket.</a:t>
            </a:r>
          </a:p>
          <a:p>
            <a:r>
              <a:rPr lang="en-US" sz="3600" b="1" dirty="0">
                <a:solidFill>
                  <a:schemeClr val="tx1"/>
                </a:solidFill>
              </a:rPr>
              <a:t>3.Where is the bank?</a:t>
            </a:r>
          </a:p>
          <a:p>
            <a:r>
              <a:rPr lang="en-US" sz="3600" b="1" dirty="0">
                <a:solidFill>
                  <a:srgbClr val="C00000"/>
                </a:solidFill>
              </a:rPr>
              <a:t>Ans: The bank is on the corner of the park street road.</a:t>
            </a:r>
          </a:p>
          <a:p>
            <a:r>
              <a:rPr lang="en-US" sz="3600" b="1" dirty="0">
                <a:solidFill>
                  <a:schemeClr val="tx1"/>
                </a:solidFill>
              </a:rPr>
              <a:t>4.Where is the bus stop?</a:t>
            </a:r>
          </a:p>
          <a:p>
            <a:r>
              <a:rPr lang="en-US" sz="3600" b="1" dirty="0">
                <a:solidFill>
                  <a:srgbClr val="C00000"/>
                </a:solidFill>
              </a:rPr>
              <a:t>Ans: Bus stop is on the park street road.</a:t>
            </a:r>
          </a:p>
        </p:txBody>
      </p:sp>
      <p:sp>
        <p:nvSpPr>
          <p:cNvPr id="7" name="Arrow: Right 6">
            <a:extLst>
              <a:ext uri="{FF2B5EF4-FFF2-40B4-BE49-F238E27FC236}">
                <a16:creationId xmlns:a16="http://schemas.microsoft.com/office/drawing/2014/main" id="{9A05B813-2DA2-43C7-9E42-BE08D403418E}"/>
              </a:ext>
            </a:extLst>
          </p:cNvPr>
          <p:cNvSpPr/>
          <p:nvPr/>
        </p:nvSpPr>
        <p:spPr>
          <a:xfrm>
            <a:off x="3319975" y="506437"/>
            <a:ext cx="1055077" cy="506437"/>
          </a:xfrm>
          <a:prstGeom prst="righ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29234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Tm="3000">
        <p:random/>
      </p:transition>
    </mc:Choice>
    <mc:Fallback xmlns="">
      <p:transition spd="slow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6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25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25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750"/>
                            </p:stCondLst>
                            <p:childTnLst>
                              <p:par>
                                <p:cTn id="2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125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6000"/>
                            </p:stCondLst>
                            <p:childTnLst>
                              <p:par>
                                <p:cTn id="2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125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7250"/>
                            </p:stCondLst>
                            <p:childTnLst>
                              <p:par>
                                <p:cTn id="3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125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8500"/>
                            </p:stCondLst>
                            <p:childTnLst>
                              <p:par>
                                <p:cTn id="3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125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9750"/>
                            </p:stCondLst>
                            <p:childTnLst>
                              <p:par>
                                <p:cTn id="39" presetID="22" presetClass="entr" presetSubtype="8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125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3000"/>
                            </p:stCondLst>
                            <p:childTnLst>
                              <p:par>
                                <p:cTn id="43" presetID="22" presetClass="entr" presetSubtype="8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125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6250"/>
                            </p:stCondLst>
                            <p:childTnLst>
                              <p:par>
                                <p:cTn id="47" presetID="22" presetClass="entr" presetSubtype="8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125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9500"/>
                            </p:stCondLst>
                            <p:childTnLst>
                              <p:par>
                                <p:cTn id="51" presetID="22" presetClass="entr" presetSubtype="8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125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>
            <a:extLst>
              <a:ext uri="{FF2B5EF4-FFF2-40B4-BE49-F238E27FC236}">
                <a16:creationId xmlns:a16="http://schemas.microsoft.com/office/drawing/2014/main" id="{C09ED131-1423-4107-9F50-993F42239B02}"/>
              </a:ext>
            </a:extLst>
          </p:cNvPr>
          <p:cNvSpPr/>
          <p:nvPr/>
        </p:nvSpPr>
        <p:spPr>
          <a:xfrm>
            <a:off x="3137095" y="745588"/>
            <a:ext cx="6077243" cy="1617784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solidFill>
                  <a:srgbClr val="C00000"/>
                </a:solidFill>
              </a:rPr>
              <a:t>Group Work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37FF606D-9608-4D3B-A88B-D20707EDBB1D}"/>
              </a:ext>
            </a:extLst>
          </p:cNvPr>
          <p:cNvSpPr/>
          <p:nvPr/>
        </p:nvSpPr>
        <p:spPr>
          <a:xfrm>
            <a:off x="2096085" y="3105443"/>
            <a:ext cx="8553157" cy="3154680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dirty="0">
                <a:solidFill>
                  <a:srgbClr val="C00000"/>
                </a:solidFill>
              </a:rPr>
              <a:t>Act the dialogue in  your group.</a:t>
            </a:r>
          </a:p>
        </p:txBody>
      </p:sp>
    </p:spTree>
    <p:extLst>
      <p:ext uri="{BB962C8B-B14F-4D97-AF65-F5344CB8AC3E}">
        <p14:creationId xmlns:p14="http://schemas.microsoft.com/office/powerpoint/2010/main" val="5372586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Tm="3000">
        <p:random/>
      </p:transition>
    </mc:Choice>
    <mc:Fallback xmlns="">
      <p:transition spd="slow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750"/>
                            </p:stCondLst>
                            <p:childTnLst>
                              <p:par>
                                <p:cTn id="9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04A36CB4-2C32-4BA9-9BD3-0BAB4EF43957}"/>
              </a:ext>
            </a:extLst>
          </p:cNvPr>
          <p:cNvSpPr/>
          <p:nvPr/>
        </p:nvSpPr>
        <p:spPr>
          <a:xfrm>
            <a:off x="3338732" y="661181"/>
            <a:ext cx="5514536" cy="1645920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b="1" dirty="0">
                <a:solidFill>
                  <a:srgbClr val="C00000"/>
                </a:solidFill>
              </a:rPr>
              <a:t>Evaluation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E9472CB0-40EF-4B1B-968C-2058354386BA}"/>
              </a:ext>
            </a:extLst>
          </p:cNvPr>
          <p:cNvSpPr/>
          <p:nvPr/>
        </p:nvSpPr>
        <p:spPr>
          <a:xfrm>
            <a:off x="253218" y="2630660"/>
            <a:ext cx="11830930" cy="3840480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solidFill>
                  <a:srgbClr val="C00000"/>
                </a:solidFill>
              </a:rPr>
              <a:t>Write the summery of the dialogue.</a:t>
            </a:r>
          </a:p>
          <a:p>
            <a:pPr algn="ctr"/>
            <a:endParaRPr lang="en-US" sz="4400" b="1" dirty="0">
              <a:solidFill>
                <a:srgbClr val="C00000"/>
              </a:solidFill>
            </a:endParaRPr>
          </a:p>
          <a:p>
            <a:pPr algn="ctr"/>
            <a:r>
              <a:rPr lang="en-US" sz="4000" b="1" dirty="0">
                <a:solidFill>
                  <a:srgbClr val="C00000"/>
                </a:solidFill>
              </a:rPr>
              <a:t>Ans: </a:t>
            </a:r>
            <a:r>
              <a:rPr lang="en-US" sz="3200" b="1" dirty="0">
                <a:solidFill>
                  <a:srgbClr val="C00000"/>
                </a:solidFill>
              </a:rPr>
              <a:t>In the first dialogue, Dev is giving the location of the library</a:t>
            </a:r>
          </a:p>
          <a:p>
            <a:pPr algn="ctr"/>
            <a:r>
              <a:rPr lang="en-US" sz="3200" b="1" dirty="0">
                <a:solidFill>
                  <a:srgbClr val="C00000"/>
                </a:solidFill>
              </a:rPr>
              <a:t>that it is in college </a:t>
            </a:r>
            <a:r>
              <a:rPr lang="en-US" sz="3200" b="1" dirty="0" err="1">
                <a:solidFill>
                  <a:srgbClr val="C00000"/>
                </a:solidFill>
              </a:rPr>
              <a:t>road.In</a:t>
            </a:r>
            <a:r>
              <a:rPr lang="en-US" sz="3200" b="1" dirty="0">
                <a:solidFill>
                  <a:srgbClr val="C00000"/>
                </a:solidFill>
              </a:rPr>
              <a:t> the second dialogue, In reply to Kori’s</a:t>
            </a:r>
          </a:p>
          <a:p>
            <a:pPr algn="ctr"/>
            <a:r>
              <a:rPr lang="en-US" sz="3200" b="1" dirty="0">
                <a:solidFill>
                  <a:srgbClr val="C00000"/>
                </a:solidFill>
              </a:rPr>
              <a:t>question </a:t>
            </a:r>
            <a:r>
              <a:rPr lang="en-US" sz="3200" b="1" dirty="0" err="1">
                <a:solidFill>
                  <a:srgbClr val="C00000"/>
                </a:solidFill>
              </a:rPr>
              <a:t>Ratul</a:t>
            </a:r>
            <a:r>
              <a:rPr lang="en-US" sz="3200" b="1" dirty="0">
                <a:solidFill>
                  <a:srgbClr val="C00000"/>
                </a:solidFill>
              </a:rPr>
              <a:t> is giving the location of how to get to the super</a:t>
            </a:r>
          </a:p>
          <a:p>
            <a:pPr algn="ctr"/>
            <a:r>
              <a:rPr lang="en-US" sz="3200" b="1" dirty="0">
                <a:solidFill>
                  <a:srgbClr val="C00000"/>
                </a:solidFill>
              </a:rPr>
              <a:t>market. In the last dialogue </a:t>
            </a:r>
            <a:r>
              <a:rPr lang="en-US" sz="3200" b="1" dirty="0" err="1">
                <a:solidFill>
                  <a:srgbClr val="C00000"/>
                </a:solidFill>
              </a:rPr>
              <a:t>Tanim</a:t>
            </a:r>
            <a:r>
              <a:rPr lang="en-US" sz="3200" b="1" dirty="0">
                <a:solidFill>
                  <a:srgbClr val="C00000"/>
                </a:solidFill>
              </a:rPr>
              <a:t> is asking for how to go to the</a:t>
            </a:r>
          </a:p>
          <a:p>
            <a:pPr algn="ctr"/>
            <a:r>
              <a:rPr lang="en-US" sz="3200" b="1" dirty="0">
                <a:solidFill>
                  <a:srgbClr val="C00000"/>
                </a:solidFill>
              </a:rPr>
              <a:t>Hospital. Laila gives the location of the hospital.</a:t>
            </a:r>
          </a:p>
        </p:txBody>
      </p:sp>
    </p:spTree>
    <p:extLst>
      <p:ext uri="{BB962C8B-B14F-4D97-AF65-F5344CB8AC3E}">
        <p14:creationId xmlns:p14="http://schemas.microsoft.com/office/powerpoint/2010/main" val="407690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Tm="3000">
        <p:random/>
      </p:transition>
    </mc:Choice>
    <mc:Fallback xmlns="">
      <p:transition spd="slow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5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4500"/>
                            </p:stCondLst>
                            <p:childTnLst>
                              <p:par>
                                <p:cTn id="2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175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6250"/>
                            </p:stCondLst>
                            <p:childTnLst>
                              <p:par>
                                <p:cTn id="26" presetID="22" presetClass="entr" presetSubtype="8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2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1750"/>
                            </p:stCondLst>
                            <p:childTnLst>
                              <p:par>
                                <p:cTn id="3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2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4250"/>
                            </p:stCondLst>
                            <p:childTnLst>
                              <p:par>
                                <p:cTn id="3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2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6750"/>
                            </p:stCondLst>
                            <p:childTnLst>
                              <p:par>
                                <p:cTn id="3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2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9250"/>
                            </p:stCondLst>
                            <p:childTnLst>
                              <p:par>
                                <p:cTn id="4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2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4">
            <a:extLst>
              <a:ext uri="{FF2B5EF4-FFF2-40B4-BE49-F238E27FC236}">
                <a16:creationId xmlns:a16="http://schemas.microsoft.com/office/drawing/2014/main" id="{E2552A7C-194A-4F18-9902-EA97AA83382E}"/>
              </a:ext>
            </a:extLst>
          </p:cNvPr>
          <p:cNvSpPr/>
          <p:nvPr/>
        </p:nvSpPr>
        <p:spPr>
          <a:xfrm>
            <a:off x="3573194" y="576775"/>
            <a:ext cx="4656406" cy="1702191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b="1" dirty="0">
                <a:solidFill>
                  <a:srgbClr val="C00000"/>
                </a:solidFill>
              </a:rPr>
              <a:t>Task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412A9149-23D7-42D0-A80D-4B8D47174DF1}"/>
              </a:ext>
            </a:extLst>
          </p:cNvPr>
          <p:cNvSpPr/>
          <p:nvPr/>
        </p:nvSpPr>
        <p:spPr>
          <a:xfrm>
            <a:off x="2096086" y="2869809"/>
            <a:ext cx="8314006" cy="3699803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dirty="0">
                <a:solidFill>
                  <a:srgbClr val="C00000"/>
                </a:solidFill>
              </a:rPr>
              <a:t>Write a directions from your home to your school.</a:t>
            </a:r>
          </a:p>
        </p:txBody>
      </p:sp>
    </p:spTree>
    <p:extLst>
      <p:ext uri="{BB962C8B-B14F-4D97-AF65-F5344CB8AC3E}">
        <p14:creationId xmlns:p14="http://schemas.microsoft.com/office/powerpoint/2010/main" val="11594845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Tm="3000">
        <p:random/>
      </p:transition>
    </mc:Choice>
    <mc:Fallback xmlns="">
      <p:transition spd="slow" advTm="3000">
        <p:random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17A3555-EA04-4666-91CA-684020B8BDD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1226018" cy="6858000"/>
          </a:xfrm>
          <a:prstGeom prst="rect">
            <a:avLst/>
          </a:prstGeom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A36BD319-C2BE-43C1-9C34-B1990FEE15B4}"/>
              </a:ext>
            </a:extLst>
          </p:cNvPr>
          <p:cNvSpPr/>
          <p:nvPr/>
        </p:nvSpPr>
        <p:spPr>
          <a:xfrm>
            <a:off x="3123028" y="675249"/>
            <a:ext cx="7863840" cy="2335237"/>
          </a:xfrm>
          <a:prstGeom prst="ellipse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Thank you and goodbye</a:t>
            </a:r>
          </a:p>
        </p:txBody>
      </p:sp>
    </p:spTree>
    <p:extLst>
      <p:ext uri="{BB962C8B-B14F-4D97-AF65-F5344CB8AC3E}">
        <p14:creationId xmlns:p14="http://schemas.microsoft.com/office/powerpoint/2010/main" val="37137057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Tm="3000">
        <p:random/>
      </p:transition>
    </mc:Choice>
    <mc:Fallback xmlns="">
      <p:transition spd="slow" advTm="3000">
        <p:random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>
            <a:extLst>
              <a:ext uri="{FF2B5EF4-FFF2-40B4-BE49-F238E27FC236}">
                <a16:creationId xmlns:a16="http://schemas.microsoft.com/office/drawing/2014/main" id="{DC03B908-7E71-4DFE-9B34-4DC2FB959775}"/>
              </a:ext>
            </a:extLst>
          </p:cNvPr>
          <p:cNvSpPr/>
          <p:nvPr/>
        </p:nvSpPr>
        <p:spPr>
          <a:xfrm>
            <a:off x="576775" y="112542"/>
            <a:ext cx="10761786" cy="1730326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t>Presented By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7C539487-270B-4C47-9797-AD64143A6756}"/>
              </a:ext>
            </a:extLst>
          </p:cNvPr>
          <p:cNvSpPr/>
          <p:nvPr/>
        </p:nvSpPr>
        <p:spPr>
          <a:xfrm>
            <a:off x="225082" y="2293034"/>
            <a:ext cx="6316395" cy="4564966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t>Mst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t>. Taslima Nasrin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t>Head teacher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t>Joymongalpur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t> Govt.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t>Primary School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t>Chouddagram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t>,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t>Cumilla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t>.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CE9B689-23CA-40F2-A679-60052E9A054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42" t="7114" r="12299" b="3811"/>
          <a:stretch/>
        </p:blipFill>
        <p:spPr>
          <a:xfrm>
            <a:off x="7469945" y="2293034"/>
            <a:ext cx="3868616" cy="45649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50887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Tm="3000">
        <p:random/>
      </p:transition>
    </mc:Choice>
    <mc:Fallback xmlns="">
      <p:transition spd="slow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5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2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75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2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9500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2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1500"/>
                            </p:stCondLst>
                            <p:childTnLst>
                              <p:par>
                                <p:cTn id="2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2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ADADBBFB-1D94-447F-BACF-718FF9522E52}"/>
              </a:ext>
            </a:extLst>
          </p:cNvPr>
          <p:cNvSpPr/>
          <p:nvPr/>
        </p:nvSpPr>
        <p:spPr>
          <a:xfrm>
            <a:off x="180535" y="0"/>
            <a:ext cx="11830929" cy="1223889"/>
          </a:xfrm>
          <a:prstGeom prst="round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t>Our Todays Lesson is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11AF28BE-C3D4-42DA-8BB8-A185ADBBB81C}"/>
              </a:ext>
            </a:extLst>
          </p:cNvPr>
          <p:cNvSpPr/>
          <p:nvPr/>
        </p:nvSpPr>
        <p:spPr>
          <a:xfrm>
            <a:off x="0" y="2391508"/>
            <a:ext cx="7005711" cy="4466492"/>
          </a:xfrm>
          <a:prstGeom prst="round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t>English For Today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t>Class:5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t>Unit:11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t>Lesson:</a:t>
            </a:r>
            <a:r>
              <a:rPr lang="en-US" sz="5400" b="1" dirty="0">
                <a:solidFill>
                  <a:prstClr val="white"/>
                </a:solidFill>
                <a:latin typeface="Garamond" panose="02020404030301010803"/>
              </a:rPr>
              <a:t>1-3</a:t>
            </a:r>
            <a:endParaRPr kumimoji="0" lang="en-US" sz="5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t>Time:35 min.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65B05964-0A36-47F6-8310-13277FB85B7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5600" y="1754212"/>
            <a:ext cx="4457700" cy="5058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260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Tm="3000">
        <p:random/>
      </p:transition>
    </mc:Choice>
    <mc:Fallback xmlns="">
      <p:transition spd="slow" advTm="3000">
        <p:random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A1C455E7-BCB5-4EF8-994C-0AE19465501C}"/>
              </a:ext>
            </a:extLst>
          </p:cNvPr>
          <p:cNvSpPr/>
          <p:nvPr/>
        </p:nvSpPr>
        <p:spPr>
          <a:xfrm>
            <a:off x="1674055" y="112542"/>
            <a:ext cx="8117058" cy="1097280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solidFill>
                  <a:srgbClr val="C00000"/>
                </a:solidFill>
              </a:rPr>
              <a:t>One day one word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5BF37855-9478-49E8-AD2D-5DA9DDA71106}"/>
              </a:ext>
            </a:extLst>
          </p:cNvPr>
          <p:cNvSpPr/>
          <p:nvPr/>
        </p:nvSpPr>
        <p:spPr>
          <a:xfrm>
            <a:off x="267286" y="1702191"/>
            <a:ext cx="11662117" cy="844061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solidFill>
                  <a:srgbClr val="C00000"/>
                </a:solidFill>
              </a:rPr>
              <a:t>Our todays one day one word is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06753EA9-7685-46F7-8926-6E7799AC397D}"/>
              </a:ext>
            </a:extLst>
          </p:cNvPr>
          <p:cNvSpPr/>
          <p:nvPr/>
        </p:nvSpPr>
        <p:spPr>
          <a:xfrm>
            <a:off x="187569" y="3207434"/>
            <a:ext cx="11816862" cy="3179298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D01DAA8-042D-4E5D-B6E0-3967AB497902}"/>
              </a:ext>
            </a:extLst>
          </p:cNvPr>
          <p:cNvSpPr/>
          <p:nvPr/>
        </p:nvSpPr>
        <p:spPr>
          <a:xfrm>
            <a:off x="407963" y="4178105"/>
            <a:ext cx="2574388" cy="61897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/>
              <a:t>Straight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CA74310-7F75-4EDD-B65C-D8CCE3B3359F}"/>
              </a:ext>
            </a:extLst>
          </p:cNvPr>
          <p:cNvSpPr/>
          <p:nvPr/>
        </p:nvSpPr>
        <p:spPr>
          <a:xfrm>
            <a:off x="3868615" y="4178105"/>
            <a:ext cx="3812345" cy="61897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s-IN" sz="4000" b="1" dirty="0"/>
              <a:t>সোজা</a:t>
            </a:r>
            <a:endParaRPr lang="en-US" sz="4000" b="1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4367EB4-26F7-47D8-BCD3-1980C5D01DC8}"/>
              </a:ext>
            </a:extLst>
          </p:cNvPr>
          <p:cNvSpPr/>
          <p:nvPr/>
        </p:nvSpPr>
        <p:spPr>
          <a:xfrm>
            <a:off x="8257735" y="4178105"/>
            <a:ext cx="3526302" cy="188507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/>
              <a:t>Go straight and</a:t>
            </a:r>
          </a:p>
          <a:p>
            <a:pPr algn="ctr"/>
            <a:r>
              <a:rPr lang="en-US" sz="4000" b="1" dirty="0"/>
              <a:t>then turn left</a:t>
            </a:r>
          </a:p>
          <a:p>
            <a:pPr algn="ctr"/>
            <a:r>
              <a:rPr lang="en-US" sz="4000" b="1" dirty="0"/>
              <a:t>on road 12.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510D628-E8BA-4D09-AACE-5F5ED9FDD5E5}"/>
              </a:ext>
            </a:extLst>
          </p:cNvPr>
          <p:cNvSpPr/>
          <p:nvPr/>
        </p:nvSpPr>
        <p:spPr>
          <a:xfrm>
            <a:off x="506437" y="3516923"/>
            <a:ext cx="2475914" cy="436099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C00000"/>
                </a:solidFill>
              </a:rPr>
              <a:t>Word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D61732D2-1A9F-4E84-AD8C-0B7119708BD8}"/>
              </a:ext>
            </a:extLst>
          </p:cNvPr>
          <p:cNvSpPr/>
          <p:nvPr/>
        </p:nvSpPr>
        <p:spPr>
          <a:xfrm>
            <a:off x="3756074" y="3429000"/>
            <a:ext cx="3924886" cy="524022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C00000"/>
                </a:solidFill>
              </a:rPr>
              <a:t>Bangla Meaning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B6445C6-AB0E-4C6F-B9DC-7372518C516F}"/>
              </a:ext>
            </a:extLst>
          </p:cNvPr>
          <p:cNvSpPr/>
          <p:nvPr/>
        </p:nvSpPr>
        <p:spPr>
          <a:xfrm>
            <a:off x="8257735" y="3429000"/>
            <a:ext cx="3427828" cy="524022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C00000"/>
                </a:solidFill>
              </a:rPr>
              <a:t>Sentence</a:t>
            </a:r>
          </a:p>
        </p:txBody>
      </p:sp>
      <p:sp>
        <p:nvSpPr>
          <p:cNvPr id="13" name="Arrow: Right 12">
            <a:extLst>
              <a:ext uri="{FF2B5EF4-FFF2-40B4-BE49-F238E27FC236}">
                <a16:creationId xmlns:a16="http://schemas.microsoft.com/office/drawing/2014/main" id="{987435BE-C4A1-4F70-90C8-77BB84417E4B}"/>
              </a:ext>
            </a:extLst>
          </p:cNvPr>
          <p:cNvSpPr/>
          <p:nvPr/>
        </p:nvSpPr>
        <p:spPr>
          <a:xfrm>
            <a:off x="3202745" y="4325817"/>
            <a:ext cx="445476" cy="35169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Arrow: Right 13">
            <a:extLst>
              <a:ext uri="{FF2B5EF4-FFF2-40B4-BE49-F238E27FC236}">
                <a16:creationId xmlns:a16="http://schemas.microsoft.com/office/drawing/2014/main" id="{13E7D9F8-09EF-4152-927E-C8056D6AB2C1}"/>
              </a:ext>
            </a:extLst>
          </p:cNvPr>
          <p:cNvSpPr/>
          <p:nvPr/>
        </p:nvSpPr>
        <p:spPr>
          <a:xfrm>
            <a:off x="7730197" y="4346918"/>
            <a:ext cx="464233" cy="30948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57072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Tm="3000">
        <p:random/>
      </p:transition>
    </mc:Choice>
    <mc:Fallback xmlns="">
      <p:transition spd="slow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25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75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0"/>
                            </p:stCondLst>
                            <p:childTnLst>
                              <p:par>
                                <p:cTn id="29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6000"/>
                            </p:stCondLst>
                            <p:childTnLst>
                              <p:par>
                                <p:cTn id="3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8000"/>
                            </p:stCondLst>
                            <p:childTnLst>
                              <p:par>
                                <p:cTn id="39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9000"/>
                            </p:stCondLst>
                            <p:childTnLst>
                              <p:par>
                                <p:cTn id="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1000"/>
                            </p:stCondLst>
                            <p:childTnLst>
                              <p:par>
                                <p:cTn id="4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2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3000"/>
                            </p:stCondLst>
                            <p:childTnLst>
                              <p:par>
                                <p:cTn id="5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20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5000"/>
                            </p:stCondLst>
                            <p:childTnLst>
                              <p:par>
                                <p:cTn id="5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20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A55142A-3E6A-4372-B782-1ED5673779B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4506" y="1631852"/>
            <a:ext cx="4537783" cy="344658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F086617-2CCA-4768-A0F7-75B65FFEEB7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8130" y="1631852"/>
            <a:ext cx="4639042" cy="3446585"/>
          </a:xfrm>
          <a:prstGeom prst="rect">
            <a:avLst/>
          </a:prstGeom>
        </p:spPr>
      </p:pic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B3AEE181-3CA0-422B-A66F-F24F34F1D05B}"/>
              </a:ext>
            </a:extLst>
          </p:cNvPr>
          <p:cNvSpPr/>
          <p:nvPr/>
        </p:nvSpPr>
        <p:spPr>
          <a:xfrm>
            <a:off x="1969477" y="253218"/>
            <a:ext cx="7118252" cy="984739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>
                <a:solidFill>
                  <a:srgbClr val="FF0000"/>
                </a:solidFill>
              </a:rPr>
              <a:t>Think about the pictures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5F4F5DD-BA9E-4CDD-9B69-E8AA1E03B946}"/>
              </a:ext>
            </a:extLst>
          </p:cNvPr>
          <p:cNvSpPr/>
          <p:nvPr/>
        </p:nvSpPr>
        <p:spPr>
          <a:xfrm>
            <a:off x="1168130" y="5176911"/>
            <a:ext cx="4639042" cy="534572"/>
          </a:xfrm>
          <a:prstGeom prst="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tx1"/>
                </a:solidFill>
              </a:rPr>
              <a:t>Where is the girl?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84DFC3A-3AAC-4C0D-8770-717D53248359}"/>
              </a:ext>
            </a:extLst>
          </p:cNvPr>
          <p:cNvSpPr/>
          <p:nvPr/>
        </p:nvSpPr>
        <p:spPr>
          <a:xfrm>
            <a:off x="6744506" y="5176912"/>
            <a:ext cx="4639042" cy="534572"/>
          </a:xfrm>
          <a:prstGeom prst="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tx1"/>
                </a:solidFill>
              </a:rPr>
              <a:t>Where are these men?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5E3E09EC-DA88-4665-9848-85BB1F5DBD25}"/>
              </a:ext>
            </a:extLst>
          </p:cNvPr>
          <p:cNvSpPr/>
          <p:nvPr/>
        </p:nvSpPr>
        <p:spPr>
          <a:xfrm>
            <a:off x="819223" y="5950634"/>
            <a:ext cx="10564325" cy="752622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solidFill>
                  <a:srgbClr val="C00000"/>
                </a:solidFill>
              </a:rPr>
              <a:t>Yes, they are in a library.</a:t>
            </a:r>
          </a:p>
        </p:txBody>
      </p:sp>
    </p:spTree>
    <p:extLst>
      <p:ext uri="{BB962C8B-B14F-4D97-AF65-F5344CB8AC3E}">
        <p14:creationId xmlns:p14="http://schemas.microsoft.com/office/powerpoint/2010/main" val="36999813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Tm="3000">
        <p:random/>
      </p:transition>
    </mc:Choice>
    <mc:Fallback xmlns="">
      <p:transition spd="slow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500"/>
                            </p:stCondLst>
                            <p:childTnLst>
                              <p:par>
                                <p:cTn id="1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5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6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500"/>
                            </p:stCondLst>
                            <p:childTnLst>
                              <p:par>
                                <p:cTn id="2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7500"/>
                            </p:stCondLst>
                            <p:childTnLst>
                              <p:par>
                                <p:cTn id="3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8500"/>
                            </p:stCondLst>
                            <p:childTnLst>
                              <p:par>
                                <p:cTn id="37" presetID="26" presetClass="entr" presetSubtype="0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3500"/>
                            </p:stCondLst>
                            <p:childTnLst>
                              <p:par>
                                <p:cTn id="5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10B43368-825F-41DD-955E-4259B853B8D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1E3EDB66-55BE-4DEF-B320-2A5E798260D0}"/>
              </a:ext>
            </a:extLst>
          </p:cNvPr>
          <p:cNvSpPr/>
          <p:nvPr/>
        </p:nvSpPr>
        <p:spPr>
          <a:xfrm>
            <a:off x="2391508" y="2977115"/>
            <a:ext cx="8088924" cy="1684605"/>
          </a:xfrm>
          <a:prstGeom prst="roundRect">
            <a:avLst/>
          </a:prstGeom>
          <a:solidFill>
            <a:schemeClr val="accent1">
              <a:lumMod val="50000"/>
              <a:alpha val="4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 dirty="0">
                <a:solidFill>
                  <a:srgbClr val="FFFF00"/>
                </a:solidFill>
              </a:rPr>
              <a:t>Where’s the library?</a:t>
            </a:r>
          </a:p>
        </p:txBody>
      </p:sp>
      <p:sp>
        <p:nvSpPr>
          <p:cNvPr id="7" name="Callout: Down Arrow 6">
            <a:extLst>
              <a:ext uri="{FF2B5EF4-FFF2-40B4-BE49-F238E27FC236}">
                <a16:creationId xmlns:a16="http://schemas.microsoft.com/office/drawing/2014/main" id="{6C3734D1-B9BE-47F8-9560-03CE24040D7A}"/>
              </a:ext>
            </a:extLst>
          </p:cNvPr>
          <p:cNvSpPr/>
          <p:nvPr/>
        </p:nvSpPr>
        <p:spPr>
          <a:xfrm>
            <a:off x="2391508" y="369276"/>
            <a:ext cx="7920110" cy="2607839"/>
          </a:xfrm>
          <a:prstGeom prst="downArrowCallout">
            <a:avLst>
              <a:gd name="adj1" fmla="val 23330"/>
              <a:gd name="adj2" fmla="val 25000"/>
              <a:gd name="adj3" fmla="val 0"/>
              <a:gd name="adj4" fmla="val 64977"/>
            </a:avLst>
          </a:prstGeom>
          <a:solidFill>
            <a:schemeClr val="tx2">
              <a:lumMod val="40000"/>
              <a:lumOff val="60000"/>
              <a:alpha val="54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6000" b="1" dirty="0">
                <a:solidFill>
                  <a:srgbClr val="002060"/>
                </a:solidFill>
              </a:rPr>
              <a:t>Today we are going to</a:t>
            </a:r>
          </a:p>
          <a:p>
            <a:pPr lvl="0" algn="ctr"/>
            <a:r>
              <a:rPr lang="en-US" sz="6000" b="1" dirty="0">
                <a:solidFill>
                  <a:srgbClr val="002060"/>
                </a:solidFill>
              </a:rPr>
              <a:t>read</a:t>
            </a:r>
          </a:p>
        </p:txBody>
      </p:sp>
    </p:spTree>
    <p:extLst>
      <p:ext uri="{BB962C8B-B14F-4D97-AF65-F5344CB8AC3E}">
        <p14:creationId xmlns:p14="http://schemas.microsoft.com/office/powerpoint/2010/main" val="6451138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Tm="3000">
        <p:random/>
      </p:transition>
    </mc:Choice>
    <mc:Fallback xmlns="">
      <p:transition spd="slow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25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75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25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0"/>
                            </p:stCondLst>
                            <p:childTnLst>
                              <p:par>
                                <p:cTn id="2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125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DB1E1F2D-6962-41E6-B16C-70F3E3DB11B7}"/>
              </a:ext>
            </a:extLst>
          </p:cNvPr>
          <p:cNvSpPr/>
          <p:nvPr/>
        </p:nvSpPr>
        <p:spPr>
          <a:xfrm>
            <a:off x="1406769" y="98474"/>
            <a:ext cx="9566031" cy="1280160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 dirty="0">
                <a:solidFill>
                  <a:schemeClr val="tx1"/>
                </a:solidFill>
              </a:rPr>
              <a:t>Learning Outcomes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2F0F5A1D-6A7B-4AFD-9867-A89D67632E48}"/>
              </a:ext>
            </a:extLst>
          </p:cNvPr>
          <p:cNvSpPr/>
          <p:nvPr/>
        </p:nvSpPr>
        <p:spPr>
          <a:xfrm>
            <a:off x="0" y="1856935"/>
            <a:ext cx="12192000" cy="4902591"/>
          </a:xfrm>
          <a:prstGeom prst="round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400" dirty="0">
                <a:solidFill>
                  <a:srgbClr val="FFFF00"/>
                </a:solidFill>
              </a:rPr>
              <a:t>At the end of the lesson the students will be able</a:t>
            </a:r>
          </a:p>
          <a:p>
            <a:r>
              <a:rPr lang="en-US" sz="4400" dirty="0">
                <a:solidFill>
                  <a:srgbClr val="FFFF00"/>
                </a:solidFill>
              </a:rPr>
              <a:t>to,</a:t>
            </a:r>
          </a:p>
          <a:p>
            <a:r>
              <a:rPr lang="en-US" sz="4400" dirty="0">
                <a:solidFill>
                  <a:srgbClr val="FFFF00"/>
                </a:solidFill>
              </a:rPr>
              <a:t>1.Understand and use the new vocabulary</a:t>
            </a:r>
          </a:p>
          <a:p>
            <a:r>
              <a:rPr lang="en-US" sz="4400" dirty="0">
                <a:solidFill>
                  <a:srgbClr val="FFFF00"/>
                </a:solidFill>
              </a:rPr>
              <a:t>(straight, continue, toward, nearby, corner etc.) in</a:t>
            </a:r>
          </a:p>
          <a:p>
            <a:r>
              <a:rPr lang="en-US" sz="4400" dirty="0">
                <a:solidFill>
                  <a:srgbClr val="FFFF00"/>
                </a:solidFill>
              </a:rPr>
              <a:t>their daily activities.</a:t>
            </a:r>
          </a:p>
          <a:p>
            <a:r>
              <a:rPr lang="en-US" sz="4400" dirty="0">
                <a:solidFill>
                  <a:srgbClr val="FFFF00"/>
                </a:solidFill>
              </a:rPr>
              <a:t>2.Learn how to recognize places from a map.</a:t>
            </a:r>
          </a:p>
          <a:p>
            <a:r>
              <a:rPr lang="en-US" sz="4400" dirty="0">
                <a:solidFill>
                  <a:srgbClr val="FFFF00"/>
                </a:solidFill>
              </a:rPr>
              <a:t>3. Write the summery of the dialogue.</a:t>
            </a:r>
          </a:p>
        </p:txBody>
      </p:sp>
    </p:spTree>
    <p:extLst>
      <p:ext uri="{BB962C8B-B14F-4D97-AF65-F5344CB8AC3E}">
        <p14:creationId xmlns:p14="http://schemas.microsoft.com/office/powerpoint/2010/main" val="13614752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Tm="3000">
        <p:random/>
      </p:transition>
    </mc:Choice>
    <mc:Fallback xmlns="">
      <p:transition spd="slow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25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75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25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25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5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25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750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25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125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7250"/>
                            </p:stCondLst>
                            <p:childTnLst>
                              <p:par>
                                <p:cTn id="3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125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F6DD8A5-79A9-416E-9404-2B3CA733E62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286"/>
          <a:stretch/>
        </p:blipFill>
        <p:spPr>
          <a:xfrm>
            <a:off x="5650523" y="1252025"/>
            <a:ext cx="6541477" cy="5405510"/>
          </a:xfrm>
          <a:prstGeom prst="rect">
            <a:avLst/>
          </a:prstGeom>
        </p:spPr>
      </p:pic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8F25A373-F77F-4378-886F-979C33D18B2F}"/>
              </a:ext>
            </a:extLst>
          </p:cNvPr>
          <p:cNvSpPr/>
          <p:nvPr/>
        </p:nvSpPr>
        <p:spPr>
          <a:xfrm>
            <a:off x="1603717" y="298939"/>
            <a:ext cx="8468751" cy="773723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solidFill>
                  <a:srgbClr val="FF0000"/>
                </a:solidFill>
              </a:rPr>
              <a:t>Think about the map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4320B46B-67C5-452E-86C4-18537CA904EB}"/>
              </a:ext>
            </a:extLst>
          </p:cNvPr>
          <p:cNvSpPr/>
          <p:nvPr/>
        </p:nvSpPr>
        <p:spPr>
          <a:xfrm>
            <a:off x="140676" y="1550963"/>
            <a:ext cx="4783015" cy="5106572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FF0000"/>
                </a:solidFill>
              </a:rPr>
              <a:t>Discuses about the</a:t>
            </a:r>
          </a:p>
          <a:p>
            <a:pPr algn="ctr"/>
            <a:r>
              <a:rPr lang="en-US" sz="3600" b="1" dirty="0">
                <a:solidFill>
                  <a:srgbClr val="FF0000"/>
                </a:solidFill>
              </a:rPr>
              <a:t>following questions</a:t>
            </a:r>
          </a:p>
          <a:p>
            <a:pPr algn="ctr"/>
            <a:r>
              <a:rPr lang="en-US" sz="3600" b="1" dirty="0">
                <a:solidFill>
                  <a:srgbClr val="FF0000"/>
                </a:solidFill>
              </a:rPr>
              <a:t>with your partner.</a:t>
            </a:r>
          </a:p>
          <a:p>
            <a:pPr algn="ctr"/>
            <a:r>
              <a:rPr lang="en-US" sz="3600" b="1" dirty="0">
                <a:solidFill>
                  <a:srgbClr val="FF0000"/>
                </a:solidFill>
              </a:rPr>
              <a:t> 1.How many people</a:t>
            </a:r>
          </a:p>
          <a:p>
            <a:pPr algn="ctr"/>
            <a:r>
              <a:rPr lang="en-US" sz="3600" b="1" dirty="0">
                <a:solidFill>
                  <a:srgbClr val="FF0000"/>
                </a:solidFill>
              </a:rPr>
              <a:t>are there in the map?</a:t>
            </a:r>
          </a:p>
          <a:p>
            <a:pPr algn="ctr"/>
            <a:r>
              <a:rPr lang="en-US" sz="3600" b="1" dirty="0">
                <a:solidFill>
                  <a:srgbClr val="FF0000"/>
                </a:solidFill>
              </a:rPr>
              <a:t>Where are they?</a:t>
            </a:r>
          </a:p>
          <a:p>
            <a:pPr algn="ctr"/>
            <a:r>
              <a:rPr lang="en-US" sz="3600" b="1" dirty="0">
                <a:solidFill>
                  <a:srgbClr val="FF0000"/>
                </a:solidFill>
              </a:rPr>
              <a:t>2.What kinds of</a:t>
            </a:r>
          </a:p>
          <a:p>
            <a:pPr algn="ctr"/>
            <a:r>
              <a:rPr lang="en-US" sz="3600" b="1" dirty="0">
                <a:solidFill>
                  <a:srgbClr val="FF0000"/>
                </a:solidFill>
              </a:rPr>
              <a:t>institute are there in</a:t>
            </a:r>
          </a:p>
          <a:p>
            <a:pPr algn="ctr"/>
            <a:r>
              <a:rPr lang="en-US" sz="3600" b="1" dirty="0">
                <a:solidFill>
                  <a:srgbClr val="FF0000"/>
                </a:solidFill>
              </a:rPr>
              <a:t>the map?</a:t>
            </a:r>
          </a:p>
        </p:txBody>
      </p:sp>
      <p:sp>
        <p:nvSpPr>
          <p:cNvPr id="8" name="Arrow: Right 7">
            <a:extLst>
              <a:ext uri="{FF2B5EF4-FFF2-40B4-BE49-F238E27FC236}">
                <a16:creationId xmlns:a16="http://schemas.microsoft.com/office/drawing/2014/main" id="{A0034358-4319-4EF9-B73B-62808D8A1FA3}"/>
              </a:ext>
            </a:extLst>
          </p:cNvPr>
          <p:cNvSpPr/>
          <p:nvPr/>
        </p:nvSpPr>
        <p:spPr>
          <a:xfrm>
            <a:off x="5134708" y="3673426"/>
            <a:ext cx="961292" cy="562708"/>
          </a:xfrm>
          <a:prstGeom prst="righ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57811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Tm="3000">
        <p:random/>
      </p:transition>
    </mc:Choice>
    <mc:Fallback xmlns="">
      <p:transition spd="slow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500"/>
                            </p:stCondLst>
                            <p:childTnLst>
                              <p:par>
                                <p:cTn id="1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125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750"/>
                            </p:stCondLst>
                            <p:childTnLst>
                              <p:par>
                                <p:cTn id="2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125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6000"/>
                            </p:stCondLst>
                            <p:childTnLst>
                              <p:par>
                                <p:cTn id="2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125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7250"/>
                            </p:stCondLst>
                            <p:childTnLst>
                              <p:par>
                                <p:cTn id="3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125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8500"/>
                            </p:stCondLst>
                            <p:childTnLst>
                              <p:par>
                                <p:cTn id="3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125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9750"/>
                            </p:stCondLst>
                            <p:childTnLst>
                              <p:par>
                                <p:cTn id="3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125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1000"/>
                            </p:stCondLst>
                            <p:childTnLst>
                              <p:par>
                                <p:cTn id="4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125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2250"/>
                            </p:stCondLst>
                            <p:childTnLst>
                              <p:par>
                                <p:cTn id="4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1250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3500"/>
                            </p:stCondLst>
                            <p:childTnLst>
                              <p:par>
                                <p:cTn id="5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1250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47A5CF3C-4BA4-4B73-93CE-3283AB2C9065}"/>
              </a:ext>
            </a:extLst>
          </p:cNvPr>
          <p:cNvSpPr/>
          <p:nvPr/>
        </p:nvSpPr>
        <p:spPr>
          <a:xfrm>
            <a:off x="1434905" y="253218"/>
            <a:ext cx="9622301" cy="801859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>
                <a:solidFill>
                  <a:srgbClr val="C00000"/>
                </a:solidFill>
              </a:rPr>
              <a:t>Now open your book at page 43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0059049-B079-41D4-8BC8-A8DE074DC28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6055" y="1317381"/>
            <a:ext cx="5276850" cy="5067300"/>
          </a:xfrm>
          <a:prstGeom prst="rect">
            <a:avLst/>
          </a:prstGeom>
        </p:spPr>
      </p:pic>
      <p:sp>
        <p:nvSpPr>
          <p:cNvPr id="7" name="Arrow: Right 6">
            <a:extLst>
              <a:ext uri="{FF2B5EF4-FFF2-40B4-BE49-F238E27FC236}">
                <a16:creationId xmlns:a16="http://schemas.microsoft.com/office/drawing/2014/main" id="{6998B731-5136-4723-8B2D-693C876D5FB4}"/>
              </a:ext>
            </a:extLst>
          </p:cNvPr>
          <p:cNvSpPr/>
          <p:nvPr/>
        </p:nvSpPr>
        <p:spPr>
          <a:xfrm>
            <a:off x="833219" y="2521634"/>
            <a:ext cx="5112727" cy="1814732"/>
          </a:xfrm>
          <a:prstGeom prst="rightArrow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solidFill>
                  <a:srgbClr val="C00000"/>
                </a:solidFill>
              </a:rPr>
              <a:t>Lets read the text</a:t>
            </a:r>
          </a:p>
        </p:txBody>
      </p:sp>
    </p:spTree>
    <p:extLst>
      <p:ext uri="{BB962C8B-B14F-4D97-AF65-F5344CB8AC3E}">
        <p14:creationId xmlns:p14="http://schemas.microsoft.com/office/powerpoint/2010/main" val="39796148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Tm="3000">
        <p:random/>
      </p:transition>
    </mc:Choice>
    <mc:Fallback xmlns="">
      <p:transition spd="slow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</p:bld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image" Target="../media/image3.jpeg"/></Relationships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Savon">
  <a:themeElements>
    <a:clrScheme name="Savon">
      <a:dk1>
        <a:sysClr val="windowText" lastClr="000000"/>
      </a:dk1>
      <a:lt1>
        <a:sysClr val="window" lastClr="FFFFFF"/>
      </a:lt1>
      <a:dk2>
        <a:srgbClr val="1485A4"/>
      </a:dk2>
      <a:lt2>
        <a:srgbClr val="E3DED1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F49100"/>
      </a:hlink>
      <a:folHlink>
        <a:srgbClr val="739D9B"/>
      </a:folHlink>
    </a:clrScheme>
    <a:fontScheme name="Savon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avo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2000"/>
                <a:satMod val="160000"/>
              </a:schemeClr>
            </a:gs>
            <a:gs pos="77000">
              <a:schemeClr val="phClr">
                <a:tint val="100000"/>
                <a:shade val="73000"/>
                <a:satMod val="155000"/>
              </a:schemeClr>
            </a:gs>
            <a:gs pos="100000">
              <a:schemeClr val="phClr">
                <a:tint val="100000"/>
                <a:shade val="67000"/>
                <a:satMod val="145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avon" id="{1306E473-ED32-493B-A2D0-240A757EDD34}" vid="{C20BADFE-D095-436F-9677-9264042809F0}"/>
    </a:ext>
  </a:extLst>
</a:theme>
</file>

<file path=ppt/theme/theme3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ppt/theme/theme4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F496CB"/>
      </a:accent1>
      <a:accent2>
        <a:srgbClr val="BC356F"/>
      </a:accent2>
      <a:accent3>
        <a:srgbClr val="E65331"/>
      </a:accent3>
      <a:accent4>
        <a:srgbClr val="F27E19"/>
      </a:accent4>
      <a:accent5>
        <a:srgbClr val="F2AC19"/>
      </a:accent5>
      <a:accent6>
        <a:srgbClr val="BC80E0"/>
      </a:accent6>
      <a:hlink>
        <a:srgbClr val="EF5285"/>
      </a:hlink>
      <a:folHlink>
        <a:srgbClr val="F77F90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23659B44-6E34-4CE8-8F0D-387DA799682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287</TotalTime>
  <Words>434</Words>
  <Application>Microsoft Office PowerPoint</Application>
  <PresentationFormat>Widescreen</PresentationFormat>
  <Paragraphs>83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15</vt:i4>
      </vt:variant>
    </vt:vector>
  </HeadingPairs>
  <TitlesOfParts>
    <vt:vector size="26" baseType="lpstr">
      <vt:lpstr>Arial</vt:lpstr>
      <vt:lpstr>Calibri</vt:lpstr>
      <vt:lpstr>Calibri Light</vt:lpstr>
      <vt:lpstr>Century Gothic</vt:lpstr>
      <vt:lpstr>Garamond</vt:lpstr>
      <vt:lpstr>Trebuchet MS</vt:lpstr>
      <vt:lpstr>Wingdings 3</vt:lpstr>
      <vt:lpstr>Office Theme</vt:lpstr>
      <vt:lpstr>Savon</vt:lpstr>
      <vt:lpstr>Organic</vt:lpstr>
      <vt:lpstr>Facet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Taslima Nasrin</dc:creator>
  <cp:lastModifiedBy>Taslima Nasrin</cp:lastModifiedBy>
  <cp:revision>26</cp:revision>
  <dcterms:created xsi:type="dcterms:W3CDTF">2020-12-25T15:09:14Z</dcterms:created>
  <dcterms:modified xsi:type="dcterms:W3CDTF">2020-12-30T08:25:46Z</dcterms:modified>
</cp:coreProperties>
</file>