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5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6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6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6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2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6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70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638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64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2020/12/30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048593"/>
          <p:cNvSpPr>
            <a:spLocks noGrp="1"/>
          </p:cNvSpPr>
          <p:nvPr>
            <p:ph type="ctrTitle"/>
          </p:nvPr>
        </p:nvSpPr>
        <p:spPr>
          <a:xfrm>
            <a:off x="685800" y="390525"/>
            <a:ext cx="7772400" cy="2387600"/>
          </a:xfrm>
        </p:spPr>
        <p:txBody>
          <a:bodyPr/>
          <a:lstStyle/>
          <a:p>
            <a:r>
              <a:rPr lang="en-US" dirty="0" err="1"/>
              <a:t>মাল্টিমিডিয়া</a:t>
            </a:r>
            <a:r>
              <a:rPr lang="en-US" dirty="0"/>
              <a:t> </a:t>
            </a:r>
            <a:r>
              <a:rPr lang="en-US" dirty="0" err="1"/>
              <a:t>ক্লাসে</a:t>
            </a:r>
            <a:r>
              <a:rPr lang="en-US" dirty="0"/>
              <a:t> </a:t>
            </a:r>
            <a:r>
              <a:rPr lang="en-US" dirty="0" err="1"/>
              <a:t>সবাইকে</a:t>
            </a:r>
            <a:r>
              <a:rPr lang="en-US" dirty="0"/>
              <a:t> </a:t>
            </a:r>
            <a:r>
              <a:rPr lang="en-US" dirty="0" err="1"/>
              <a:t>স্বাগতম</a:t>
            </a:r>
            <a:endParaRPr lang="en-US" dirty="0"/>
          </a:p>
        </p:txBody>
      </p:sp>
      <p:sp>
        <p:nvSpPr>
          <p:cNvPr id="1048595" name="Subtitle 104859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2E34A6-2217-4212-B9DB-F978B2029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918" y="2778125"/>
            <a:ext cx="2873728" cy="3222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048603"/>
          <p:cNvSpPr>
            <a:spLocks noGrp="1"/>
          </p:cNvSpPr>
          <p:nvPr>
            <p:ph type="ctrTitle"/>
          </p:nvPr>
        </p:nvSpPr>
        <p:spPr>
          <a:xfrm>
            <a:off x="685799" y="459297"/>
            <a:ext cx="7772400" cy="940769"/>
          </a:xfrm>
        </p:spPr>
        <p:txBody>
          <a:bodyPr/>
          <a:lstStyle/>
          <a:p>
            <a:r>
              <a:rPr lang="en-US"/>
              <a:t>সালাম শব্দের অর্থ</a:t>
            </a:r>
          </a:p>
        </p:txBody>
      </p:sp>
      <p:sp>
        <p:nvSpPr>
          <p:cNvPr id="1048605" name="Subtitle 1048604"/>
          <p:cNvSpPr>
            <a:spLocks noGrp="1"/>
          </p:cNvSpPr>
          <p:nvPr>
            <p:ph type="subTitle" idx="1"/>
          </p:nvPr>
        </p:nvSpPr>
        <p:spPr>
          <a:xfrm>
            <a:off x="953215" y="2142287"/>
            <a:ext cx="7504983" cy="3908557"/>
          </a:xfrm>
        </p:spPr>
        <p:txBody>
          <a:bodyPr>
            <a:normAutofit fontScale="59167" lnSpcReduction="20000"/>
          </a:bodyPr>
          <a:lstStyle/>
          <a:p>
            <a:pPr algn="l">
              <a:lnSpc>
                <a:spcPct val="170000"/>
              </a:lnSpc>
            </a:pPr>
            <a:r>
              <a:rPr lang="en-US" sz="4600" dirty="0" err="1">
                <a:solidFill>
                  <a:srgbClr val="FF0000"/>
                </a:solidFill>
              </a:rPr>
              <a:t>সালাম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শব্দটি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বাবে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তাফঈলের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মাসদার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থেকে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এসেছে</a:t>
            </a:r>
            <a:r>
              <a:rPr lang="en-US" sz="4600" dirty="0">
                <a:solidFill>
                  <a:srgbClr val="FF0000"/>
                </a:solidFill>
              </a:rPr>
              <a:t> ।</a:t>
            </a:r>
            <a:r>
              <a:rPr lang="en-US" sz="4600" dirty="0" err="1">
                <a:solidFill>
                  <a:srgbClr val="FF0000"/>
                </a:solidFill>
              </a:rPr>
              <a:t>এর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কয়েকটি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অর্থ</a:t>
            </a:r>
            <a:r>
              <a:rPr lang="en-US" sz="4600" dirty="0">
                <a:solidFill>
                  <a:srgbClr val="FF0000"/>
                </a:solidFill>
              </a:rPr>
              <a:t> </a:t>
            </a:r>
            <a:r>
              <a:rPr lang="en-US" sz="4600" dirty="0" err="1">
                <a:solidFill>
                  <a:srgbClr val="FF0000"/>
                </a:solidFill>
              </a:rPr>
              <a:t>রয়েছে</a:t>
            </a:r>
            <a:r>
              <a:rPr lang="en-US" sz="4600" dirty="0">
                <a:solidFill>
                  <a:srgbClr val="FF0000"/>
                </a:solidFill>
              </a:rPr>
              <a:t>।</a:t>
            </a:r>
          </a:p>
          <a:p>
            <a:pPr algn="l">
              <a:lnSpc>
                <a:spcPct val="170000"/>
              </a:lnSpc>
            </a:pPr>
            <a:r>
              <a:rPr lang="en-US" sz="3600" dirty="0"/>
              <a:t>১। </a:t>
            </a:r>
            <a:r>
              <a:rPr lang="en-US" sz="3600" dirty="0" err="1"/>
              <a:t>যাবতীয়</a:t>
            </a:r>
            <a:r>
              <a:rPr lang="en-US" sz="3600" dirty="0"/>
              <a:t> </a:t>
            </a:r>
            <a:r>
              <a:rPr lang="en-US" sz="3600" dirty="0" err="1"/>
              <a:t>দোষ</a:t>
            </a:r>
            <a:r>
              <a:rPr lang="en-US" sz="3600" dirty="0"/>
              <a:t>- </a:t>
            </a:r>
            <a:r>
              <a:rPr lang="en-US" sz="3600" dirty="0" err="1"/>
              <a:t>ত্র্রুটি</a:t>
            </a:r>
            <a:r>
              <a:rPr lang="en-US" sz="3600" dirty="0"/>
              <a:t> </a:t>
            </a:r>
            <a:r>
              <a:rPr lang="en-US" sz="3600" dirty="0" err="1"/>
              <a:t>থেকে</a:t>
            </a:r>
            <a:r>
              <a:rPr lang="en-US" sz="3600" dirty="0"/>
              <a:t> </a:t>
            </a:r>
            <a:r>
              <a:rPr lang="en-US" sz="3600" dirty="0" err="1"/>
              <a:t>মুক্ত</a:t>
            </a:r>
            <a:r>
              <a:rPr lang="en-US" sz="3600" dirty="0"/>
              <a:t> </a:t>
            </a:r>
            <a:r>
              <a:rPr lang="en-US" sz="3600" dirty="0" err="1"/>
              <a:t>থাকা</a:t>
            </a:r>
            <a:endParaRPr lang="en-US" sz="3600" dirty="0"/>
          </a:p>
          <a:p>
            <a:pPr algn="l">
              <a:lnSpc>
                <a:spcPct val="170000"/>
              </a:lnSpc>
            </a:pPr>
            <a:r>
              <a:rPr lang="en-US" sz="3600" dirty="0"/>
              <a:t>২। </a:t>
            </a:r>
            <a:r>
              <a:rPr lang="en-US" sz="3600" dirty="0" err="1"/>
              <a:t>শান্তি</a:t>
            </a:r>
            <a:r>
              <a:rPr lang="en-US" sz="3600" dirty="0"/>
              <a:t> ও </a:t>
            </a:r>
            <a:r>
              <a:rPr lang="en-US" sz="3600" dirty="0" err="1"/>
              <a:t>নিরাপত্তা</a:t>
            </a:r>
            <a:r>
              <a:rPr lang="en-US" sz="3600" dirty="0"/>
              <a:t> </a:t>
            </a:r>
            <a:r>
              <a:rPr lang="en-US" sz="3600" dirty="0" err="1"/>
              <a:t>বিধান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endParaRPr lang="en-US" sz="3600" dirty="0"/>
          </a:p>
          <a:p>
            <a:pPr algn="l">
              <a:lnSpc>
                <a:spcPct val="170000"/>
              </a:lnSpc>
            </a:pPr>
            <a:r>
              <a:rPr lang="en-US" sz="3600" dirty="0"/>
              <a:t>৩। </a:t>
            </a:r>
            <a:r>
              <a:rPr lang="en-US" sz="3600" dirty="0" err="1"/>
              <a:t>স্বাগতম</a:t>
            </a:r>
            <a:r>
              <a:rPr lang="en-US" sz="3600" dirty="0"/>
              <a:t> ও </a:t>
            </a:r>
            <a:r>
              <a:rPr lang="en-US" sz="3600" dirty="0" err="1"/>
              <a:t>অভিবাদন</a:t>
            </a:r>
            <a:r>
              <a:rPr lang="en-US" sz="3600" dirty="0"/>
              <a:t> </a:t>
            </a:r>
            <a:r>
              <a:rPr lang="en-US" sz="3600" dirty="0" err="1"/>
              <a:t>জানানো</a:t>
            </a:r>
            <a:endParaRPr lang="en-US" sz="3600" dirty="0"/>
          </a:p>
          <a:p>
            <a:pPr algn="l">
              <a:lnSpc>
                <a:spcPct val="170000"/>
              </a:lnSpc>
            </a:pPr>
            <a:r>
              <a:rPr lang="en-US" sz="3600" dirty="0"/>
              <a:t>৪। </a:t>
            </a:r>
            <a:r>
              <a:rPr lang="en-US" sz="3600" dirty="0" err="1"/>
              <a:t>আনুগত্য</a:t>
            </a:r>
            <a:r>
              <a:rPr lang="en-US" sz="3600" dirty="0"/>
              <a:t> </a:t>
            </a:r>
            <a:r>
              <a:rPr lang="en-US" sz="3600" dirty="0" err="1"/>
              <a:t>প্রকাশ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ctrTitle"/>
          </p:nvPr>
        </p:nvSpPr>
        <p:spPr>
          <a:xfrm>
            <a:off x="551077" y="880018"/>
            <a:ext cx="7772400" cy="144036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পারিভাষিক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endParaRPr lang="en-US" dirty="0"/>
          </a:p>
        </p:txBody>
      </p:sp>
      <p:sp>
        <p:nvSpPr>
          <p:cNvPr id="1048607" name="Subtitle 1048606"/>
          <p:cNvSpPr>
            <a:spLocks noGrp="1"/>
          </p:cNvSpPr>
          <p:nvPr>
            <p:ph type="subTitle" idx="1"/>
          </p:nvPr>
        </p:nvSpPr>
        <p:spPr>
          <a:xfrm>
            <a:off x="1143000" y="2594523"/>
            <a:ext cx="6858000" cy="2663277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 err="1"/>
              <a:t>এক</a:t>
            </a:r>
            <a:r>
              <a:rPr lang="en-US" dirty="0"/>
              <a:t> </a:t>
            </a:r>
            <a:r>
              <a:rPr lang="en-US" dirty="0" err="1"/>
              <a:t>মুসলমান</a:t>
            </a:r>
            <a:r>
              <a:rPr lang="en-US" dirty="0"/>
              <a:t> </a:t>
            </a:r>
            <a:r>
              <a:rPr lang="en-US" dirty="0" err="1"/>
              <a:t>অপর</a:t>
            </a:r>
            <a:r>
              <a:rPr lang="en-US" dirty="0"/>
              <a:t> </a:t>
            </a:r>
            <a:r>
              <a:rPr lang="en-US" dirty="0" err="1"/>
              <a:t>মুসলমানের</a:t>
            </a:r>
            <a:r>
              <a:rPr lang="en-US" dirty="0"/>
              <a:t> </a:t>
            </a:r>
            <a:r>
              <a:rPr lang="en-US" dirty="0" err="1"/>
              <a:t>সাথে</a:t>
            </a:r>
            <a:r>
              <a:rPr lang="en-US" dirty="0"/>
              <a:t> </a:t>
            </a:r>
            <a:r>
              <a:rPr lang="en-US" dirty="0" err="1"/>
              <a:t>সাক্ষাতের</a:t>
            </a:r>
            <a:r>
              <a:rPr lang="en-US" dirty="0"/>
              <a:t> </a:t>
            </a:r>
            <a:r>
              <a:rPr lang="en-US" dirty="0" err="1"/>
              <a:t>সময়</a:t>
            </a:r>
            <a:r>
              <a:rPr lang="en-US" dirty="0"/>
              <a:t> </a:t>
            </a:r>
            <a:r>
              <a:rPr lang="en-US" dirty="0" err="1"/>
              <a:t>আসসালামু</a:t>
            </a:r>
            <a:r>
              <a:rPr lang="en-US" dirty="0"/>
              <a:t> </a:t>
            </a:r>
            <a:r>
              <a:rPr lang="en-US" dirty="0" err="1"/>
              <a:t>আলাইকুম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 </a:t>
            </a:r>
            <a:r>
              <a:rPr lang="en-US" dirty="0" err="1"/>
              <a:t>দোয়া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, </a:t>
            </a:r>
            <a:r>
              <a:rPr lang="en-US" dirty="0" err="1"/>
              <a:t>নিরাপত্তা</a:t>
            </a:r>
            <a:r>
              <a:rPr lang="en-US" dirty="0"/>
              <a:t> </a:t>
            </a:r>
            <a:r>
              <a:rPr lang="en-US" dirty="0" err="1"/>
              <a:t>দান</a:t>
            </a:r>
            <a:r>
              <a:rPr lang="en-US" dirty="0"/>
              <a:t> ও </a:t>
            </a:r>
            <a:r>
              <a:rPr lang="en-US" dirty="0" err="1"/>
              <a:t>কুশল</a:t>
            </a:r>
            <a:r>
              <a:rPr lang="en-US" dirty="0"/>
              <a:t> </a:t>
            </a:r>
            <a:r>
              <a:rPr lang="en-US" dirty="0" err="1"/>
              <a:t>বিনিময়</a:t>
            </a:r>
            <a:r>
              <a:rPr lang="en-US" dirty="0"/>
              <a:t> </a:t>
            </a:r>
            <a:r>
              <a:rPr lang="en-US" dirty="0" err="1"/>
              <a:t>করাকে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বলে</a:t>
            </a:r>
            <a:r>
              <a:rPr lang="en-US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ctrTitle"/>
          </p:nvPr>
        </p:nvSpPr>
        <p:spPr>
          <a:xfrm rot="21598512">
            <a:off x="819148" y="1684"/>
            <a:ext cx="7772400" cy="1449065"/>
          </a:xfrm>
        </p:spPr>
        <p:txBody>
          <a:bodyPr/>
          <a:lstStyle/>
          <a:p>
            <a:r>
              <a:rPr lang="en-US"/>
              <a:t>সালামের হুকুম</a:t>
            </a:r>
          </a:p>
        </p:txBody>
      </p:sp>
      <p:sp>
        <p:nvSpPr>
          <p:cNvPr id="1048609" name="Subtitle 1048608"/>
          <p:cNvSpPr>
            <a:spLocks noGrp="1"/>
          </p:cNvSpPr>
          <p:nvPr>
            <p:ph type="subTitle" idx="1"/>
          </p:nvPr>
        </p:nvSpPr>
        <p:spPr>
          <a:xfrm>
            <a:off x="1380067" y="2315105"/>
            <a:ext cx="6858000" cy="1655762"/>
          </a:xfrm>
        </p:spPr>
        <p:txBody>
          <a:bodyPr/>
          <a:lstStyle/>
          <a:p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দেওয়া</a:t>
            </a:r>
            <a:r>
              <a:rPr lang="en-US" dirty="0"/>
              <a:t> </a:t>
            </a:r>
            <a:r>
              <a:rPr lang="en-US" dirty="0" err="1"/>
              <a:t>সুন্নত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জবাব</a:t>
            </a:r>
            <a:r>
              <a:rPr lang="en-US" dirty="0"/>
              <a:t> </a:t>
            </a:r>
            <a:r>
              <a:rPr lang="en-US" dirty="0" err="1"/>
              <a:t>দেওয়া</a:t>
            </a:r>
            <a:r>
              <a:rPr lang="en-US" dirty="0"/>
              <a:t> </a:t>
            </a:r>
            <a:r>
              <a:rPr lang="en-US" dirty="0" err="1"/>
              <a:t>ওয়াজিব</a:t>
            </a:r>
            <a:r>
              <a:rPr lang="en-US" dirty="0"/>
              <a:t>।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ctrTitle"/>
          </p:nvPr>
        </p:nvSpPr>
        <p:spPr>
          <a:xfrm>
            <a:off x="685800" y="1253067"/>
            <a:ext cx="7772400" cy="14186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যে</a:t>
            </a:r>
            <a:r>
              <a:rPr lang="en-US" dirty="0"/>
              <a:t> </a:t>
            </a:r>
            <a:r>
              <a:rPr lang="en-US" dirty="0" err="1"/>
              <a:t>অবস্থায়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দেওয়া</a:t>
            </a:r>
            <a:r>
              <a:rPr lang="en-US" dirty="0"/>
              <a:t> </a:t>
            </a:r>
            <a:r>
              <a:rPr lang="en-US" dirty="0" err="1"/>
              <a:t>মাকরুহ</a:t>
            </a:r>
            <a:endParaRPr lang="en-US" dirty="0"/>
          </a:p>
        </p:txBody>
      </p:sp>
      <p:sp>
        <p:nvSpPr>
          <p:cNvPr id="1048611" name="Subtitle 1048610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প্রস্রাব</a:t>
            </a:r>
            <a:r>
              <a:rPr lang="en-US" dirty="0"/>
              <a:t> </a:t>
            </a:r>
            <a:r>
              <a:rPr lang="en-US" dirty="0" err="1"/>
              <a:t>পায়খানা</a:t>
            </a:r>
            <a:r>
              <a:rPr lang="en-US" dirty="0"/>
              <a:t>, </a:t>
            </a:r>
            <a:r>
              <a:rPr lang="en-US" dirty="0" err="1"/>
              <a:t>কোরআন</a:t>
            </a:r>
            <a:r>
              <a:rPr lang="en-US" dirty="0"/>
              <a:t> </a:t>
            </a:r>
            <a:r>
              <a:rPr lang="en-US" dirty="0" err="1"/>
              <a:t>তেলাওয়াত</a:t>
            </a:r>
            <a:r>
              <a:rPr lang="en-US" dirty="0"/>
              <a:t>, </a:t>
            </a:r>
            <a:r>
              <a:rPr lang="en-US" dirty="0" err="1"/>
              <a:t>জিকির-আযকার</a:t>
            </a:r>
            <a:r>
              <a:rPr lang="en-US" dirty="0"/>
              <a:t>, </a:t>
            </a:r>
            <a:r>
              <a:rPr lang="en-US" dirty="0" err="1"/>
              <a:t>খাওয়া-দাওয়া</a:t>
            </a:r>
            <a:r>
              <a:rPr lang="en-US" dirty="0"/>
              <a:t> ও </a:t>
            </a:r>
            <a:r>
              <a:rPr lang="en-US" dirty="0" err="1"/>
              <a:t>নামাজ</a:t>
            </a:r>
            <a:r>
              <a:rPr lang="en-US" dirty="0"/>
              <a:t> </a:t>
            </a:r>
            <a:r>
              <a:rPr lang="en-US" dirty="0" err="1"/>
              <a:t>ইত্যাদির</a:t>
            </a:r>
            <a:r>
              <a:rPr lang="en-US" dirty="0"/>
              <a:t> </a:t>
            </a:r>
            <a:r>
              <a:rPr lang="en-US" dirty="0" err="1"/>
              <a:t>সময়ে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দেওয়া</a:t>
            </a:r>
            <a:r>
              <a:rPr lang="en-US" dirty="0"/>
              <a:t> </a:t>
            </a:r>
            <a:r>
              <a:rPr lang="en-US" dirty="0" err="1"/>
              <a:t>মাকরুহ</a:t>
            </a:r>
            <a:r>
              <a:rPr lang="en-US" dirty="0"/>
              <a:t>।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ctrTitle"/>
          </p:nvPr>
        </p:nvSpPr>
        <p:spPr>
          <a:xfrm>
            <a:off x="565129" y="699911"/>
            <a:ext cx="7772400" cy="1044095"/>
          </a:xfrm>
        </p:spPr>
        <p:txBody>
          <a:bodyPr/>
          <a:lstStyle/>
          <a:p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কাকে</a:t>
            </a:r>
            <a:r>
              <a:rPr lang="en-US" dirty="0"/>
              <a:t> </a:t>
            </a:r>
            <a:r>
              <a:rPr lang="en-US" dirty="0" err="1"/>
              <a:t>দিবে</a:t>
            </a:r>
            <a:endParaRPr lang="en-US" dirty="0"/>
          </a:p>
        </p:txBody>
      </p:sp>
      <p:sp>
        <p:nvSpPr>
          <p:cNvPr id="1048613" name="Subtitle 1048612"/>
          <p:cNvSpPr>
            <a:spLocks noGrp="1"/>
          </p:cNvSpPr>
          <p:nvPr>
            <p:ph type="subTitle" idx="1"/>
          </p:nvPr>
        </p:nvSpPr>
        <p:spPr>
          <a:xfrm>
            <a:off x="1022329" y="2601118"/>
            <a:ext cx="6858000" cy="3111059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dirty="0" err="1"/>
              <a:t>ছোটরা</a:t>
            </a:r>
            <a:r>
              <a:rPr lang="en-US" dirty="0"/>
              <a:t> </a:t>
            </a:r>
            <a:r>
              <a:rPr lang="en-US" dirty="0" err="1"/>
              <a:t>বড়দের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, </a:t>
            </a:r>
            <a:r>
              <a:rPr lang="en-US" dirty="0" err="1"/>
              <a:t>পথচারী</a:t>
            </a:r>
            <a:r>
              <a:rPr lang="en-US" dirty="0"/>
              <a:t> </a:t>
            </a:r>
            <a:r>
              <a:rPr lang="en-US" dirty="0" err="1"/>
              <a:t>পথে</a:t>
            </a:r>
            <a:r>
              <a:rPr lang="en-US" dirty="0"/>
              <a:t> </a:t>
            </a:r>
            <a:r>
              <a:rPr lang="en-US" dirty="0" err="1"/>
              <a:t>বসা</a:t>
            </a:r>
            <a:r>
              <a:rPr lang="en-US" dirty="0"/>
              <a:t> </a:t>
            </a:r>
            <a:r>
              <a:rPr lang="en-US" dirty="0" err="1"/>
              <a:t>লোকদেরকে</a:t>
            </a:r>
            <a:r>
              <a:rPr lang="en-US" dirty="0"/>
              <a:t>, </a:t>
            </a:r>
            <a:r>
              <a:rPr lang="en-US" dirty="0" err="1"/>
              <a:t>অল্প</a:t>
            </a:r>
            <a:r>
              <a:rPr lang="en-US" dirty="0"/>
              <a:t> </a:t>
            </a:r>
            <a:r>
              <a:rPr lang="en-US" dirty="0" err="1"/>
              <a:t>সংখ্যক</a:t>
            </a:r>
            <a:r>
              <a:rPr lang="en-US" dirty="0"/>
              <a:t> </a:t>
            </a:r>
            <a:r>
              <a:rPr lang="en-US" dirty="0" err="1"/>
              <a:t>লোক</a:t>
            </a:r>
            <a:r>
              <a:rPr lang="en-US" dirty="0"/>
              <a:t> </a:t>
            </a:r>
            <a:r>
              <a:rPr lang="en-US" dirty="0" err="1"/>
              <a:t>বেশি</a:t>
            </a:r>
            <a:r>
              <a:rPr lang="en-US" dirty="0"/>
              <a:t> </a:t>
            </a:r>
            <a:r>
              <a:rPr lang="en-US" dirty="0" err="1"/>
              <a:t>সংখ্যক</a:t>
            </a:r>
            <a:r>
              <a:rPr lang="en-US" dirty="0"/>
              <a:t> </a:t>
            </a:r>
            <a:r>
              <a:rPr lang="en-US" dirty="0" err="1"/>
              <a:t>লোককে</a:t>
            </a:r>
            <a:r>
              <a:rPr lang="en-US" dirty="0"/>
              <a:t> ও </a:t>
            </a:r>
            <a:r>
              <a:rPr lang="en-US" dirty="0" err="1"/>
              <a:t>দাঁড়ানো</a:t>
            </a:r>
            <a:r>
              <a:rPr lang="en-US" dirty="0"/>
              <a:t> </a:t>
            </a:r>
            <a:r>
              <a:rPr lang="en-US" dirty="0" err="1"/>
              <a:t>ব্যক্তি</a:t>
            </a:r>
            <a:r>
              <a:rPr lang="en-US" dirty="0"/>
              <a:t> </a:t>
            </a:r>
            <a:r>
              <a:rPr lang="en-US" dirty="0" err="1"/>
              <a:t>বসা</a:t>
            </a:r>
            <a:r>
              <a:rPr lang="en-US" dirty="0"/>
              <a:t> </a:t>
            </a:r>
            <a:r>
              <a:rPr lang="en-US" dirty="0" err="1"/>
              <a:t>লোককে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দেবে</a:t>
            </a:r>
            <a:r>
              <a:rPr lang="en-US" dirty="0"/>
              <a:t>।</a:t>
            </a:r>
          </a:p>
          <a:p>
            <a:pPr algn="l">
              <a:lnSpc>
                <a:spcPct val="150000"/>
              </a:lnSpc>
            </a:pP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আগে</a:t>
            </a:r>
            <a:r>
              <a:rPr lang="en-US" dirty="0"/>
              <a:t> </a:t>
            </a:r>
            <a:r>
              <a:rPr lang="en-US" dirty="0" err="1"/>
              <a:t>দেওয়ার</a:t>
            </a:r>
            <a:r>
              <a:rPr lang="en-US" dirty="0"/>
              <a:t> </a:t>
            </a:r>
            <a:r>
              <a:rPr lang="en-US" dirty="0" err="1"/>
              <a:t>মধ্যে</a:t>
            </a:r>
            <a:r>
              <a:rPr lang="en-US" dirty="0"/>
              <a:t> </a:t>
            </a:r>
            <a:r>
              <a:rPr lang="en-US" dirty="0" err="1"/>
              <a:t>সওয়াব</a:t>
            </a:r>
            <a:r>
              <a:rPr lang="en-US" dirty="0"/>
              <a:t> </a:t>
            </a:r>
            <a:r>
              <a:rPr lang="en-US" dirty="0" err="1"/>
              <a:t>বেশি</a:t>
            </a:r>
            <a:r>
              <a:rPr lang="en-US" dirty="0"/>
              <a:t>। </a:t>
            </a:r>
            <a:r>
              <a:rPr lang="en-US" dirty="0" err="1"/>
              <a:t>পরিচিত</a:t>
            </a:r>
            <a:r>
              <a:rPr lang="en-US" dirty="0"/>
              <a:t> </a:t>
            </a:r>
            <a:r>
              <a:rPr lang="en-US" dirty="0" err="1"/>
              <a:t>অপরিচিত</a:t>
            </a:r>
            <a:r>
              <a:rPr lang="en-US" dirty="0"/>
              <a:t> </a:t>
            </a:r>
            <a:r>
              <a:rPr lang="en-US" dirty="0" err="1"/>
              <a:t>সকল</a:t>
            </a:r>
            <a:r>
              <a:rPr lang="en-US" dirty="0"/>
              <a:t> </a:t>
            </a:r>
            <a:r>
              <a:rPr lang="en-US" dirty="0" err="1"/>
              <a:t>মুসলমানকে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দিতে</a:t>
            </a:r>
            <a:r>
              <a:rPr lang="en-US" dirty="0"/>
              <a:t> </a:t>
            </a:r>
            <a:r>
              <a:rPr lang="en-US" dirty="0" err="1"/>
              <a:t>হবে</a:t>
            </a:r>
            <a:r>
              <a:rPr lang="en-US" dirty="0"/>
              <a:t>। </a:t>
            </a:r>
          </a:p>
          <a:p>
            <a:pPr algn="l">
              <a:lnSpc>
                <a:spcPct val="150000"/>
              </a:lnSpc>
            </a:pPr>
            <a:r>
              <a:rPr lang="en-US" dirty="0" err="1"/>
              <a:t>নবী</a:t>
            </a:r>
            <a:r>
              <a:rPr lang="en-US" dirty="0"/>
              <a:t> </a:t>
            </a:r>
            <a:r>
              <a:rPr lang="en-US" dirty="0" err="1"/>
              <a:t>করীম</a:t>
            </a:r>
            <a:r>
              <a:rPr lang="en-US" dirty="0"/>
              <a:t> </a:t>
            </a:r>
            <a:r>
              <a:rPr lang="en-US" dirty="0" err="1"/>
              <a:t>সা</a:t>
            </a:r>
            <a:r>
              <a:rPr lang="en-US" dirty="0"/>
              <a:t>. </a:t>
            </a:r>
            <a:r>
              <a:rPr lang="en-US" dirty="0" err="1"/>
              <a:t>ছোট</a:t>
            </a:r>
            <a:r>
              <a:rPr lang="en-US" dirty="0"/>
              <a:t> </a:t>
            </a:r>
            <a:r>
              <a:rPr lang="en-US" dirty="0" err="1"/>
              <a:t>বাচ্চাদেরকেও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দিতেন</a:t>
            </a:r>
            <a:r>
              <a:rPr lang="en-US" dirty="0"/>
              <a:t>।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ctrTitle"/>
          </p:nvPr>
        </p:nvSpPr>
        <p:spPr>
          <a:xfrm>
            <a:off x="550333" y="866863"/>
            <a:ext cx="7772400" cy="1466674"/>
          </a:xfrm>
        </p:spPr>
        <p:txBody>
          <a:bodyPr/>
          <a:lstStyle/>
          <a:p>
            <a:r>
              <a:rPr lang="en-US" dirty="0" err="1"/>
              <a:t>দলগত</a:t>
            </a:r>
            <a:r>
              <a:rPr lang="en-US" dirty="0"/>
              <a:t> </a:t>
            </a:r>
            <a:r>
              <a:rPr lang="en-US" dirty="0" err="1"/>
              <a:t>কাজ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0486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মূল্যায়ন</a:t>
            </a:r>
          </a:p>
        </p:txBody>
      </p:sp>
      <p:sp>
        <p:nvSpPr>
          <p:cNvPr id="1048617" name="Subtitle 10486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048617"/>
          <p:cNvSpPr>
            <a:spLocks noGrp="1"/>
          </p:cNvSpPr>
          <p:nvPr>
            <p:ph type="ctrTitle"/>
          </p:nvPr>
        </p:nvSpPr>
        <p:spPr>
          <a:xfrm>
            <a:off x="513270" y="287073"/>
            <a:ext cx="7772400" cy="1225083"/>
          </a:xfrm>
        </p:spPr>
        <p:txBody>
          <a:bodyPr/>
          <a:lstStyle/>
          <a:p>
            <a:r>
              <a:rPr lang="en-US"/>
              <a:t>বাড়ির কাজ</a:t>
            </a:r>
          </a:p>
        </p:txBody>
      </p:sp>
      <p:sp>
        <p:nvSpPr>
          <p:cNvPr id="1048619" name="Subtitle 1048618"/>
          <p:cNvSpPr>
            <a:spLocks noGrp="1"/>
          </p:cNvSpPr>
          <p:nvPr>
            <p:ph type="subTitle" idx="1"/>
          </p:nvPr>
        </p:nvSpPr>
        <p:spPr>
          <a:xfrm>
            <a:off x="1272397" y="1708428"/>
            <a:ext cx="6858000" cy="17205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/>
              <a:t>প্রশ্ন</a:t>
            </a:r>
            <a:r>
              <a:rPr lang="en-US" dirty="0"/>
              <a:t>: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শাব্দিক</a:t>
            </a:r>
            <a:r>
              <a:rPr lang="en-US" dirty="0"/>
              <a:t> ও </a:t>
            </a:r>
            <a:r>
              <a:rPr lang="en-US" dirty="0" err="1"/>
              <a:t>পারিভাষিক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লেখ</a:t>
            </a:r>
            <a:r>
              <a:rPr lang="en-US" dirty="0"/>
              <a:t>। </a:t>
            </a:r>
            <a:r>
              <a:rPr lang="en-US" dirty="0" err="1"/>
              <a:t>সালামের</a:t>
            </a:r>
            <a:r>
              <a:rPr lang="en-US" dirty="0"/>
              <a:t> </a:t>
            </a:r>
            <a:r>
              <a:rPr lang="en-US" dirty="0" err="1"/>
              <a:t>হুকুম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বিস্তারিত</a:t>
            </a:r>
            <a:r>
              <a:rPr lang="en-US" dirty="0"/>
              <a:t> </a:t>
            </a:r>
            <a:r>
              <a:rPr lang="en-US" dirty="0" err="1"/>
              <a:t>আলোচনা</a:t>
            </a:r>
            <a:r>
              <a:rPr lang="en-US" dirty="0"/>
              <a:t> </a:t>
            </a:r>
            <a:r>
              <a:rPr lang="en-US" dirty="0" err="1"/>
              <a:t>করো</a:t>
            </a:r>
            <a:r>
              <a:rPr lang="en-US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048619"/>
          <p:cNvSpPr>
            <a:spLocks noGrp="1"/>
          </p:cNvSpPr>
          <p:nvPr>
            <p:ph type="ctrTitle"/>
          </p:nvPr>
        </p:nvSpPr>
        <p:spPr>
          <a:xfrm>
            <a:off x="685800" y="996685"/>
            <a:ext cx="7772400" cy="1207030"/>
          </a:xfrm>
        </p:spPr>
        <p:txBody>
          <a:bodyPr/>
          <a:lstStyle/>
          <a:p>
            <a:r>
              <a:rPr lang="en-US" dirty="0" err="1"/>
              <a:t>সবাইকে</a:t>
            </a:r>
            <a:r>
              <a:rPr lang="en-US" dirty="0"/>
              <a:t> </a:t>
            </a:r>
            <a:r>
              <a:rPr lang="en-US" dirty="0" err="1"/>
              <a:t>ধন্যবাদ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E78D1-C953-4AD0-9F83-6F4733852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2203715"/>
            <a:ext cx="4241800" cy="4241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ctrTitle"/>
          </p:nvPr>
        </p:nvSpPr>
        <p:spPr>
          <a:xfrm>
            <a:off x="401127" y="295684"/>
            <a:ext cx="7772400" cy="949523"/>
          </a:xfrm>
        </p:spPr>
        <p:txBody>
          <a:bodyPr/>
          <a:lstStyle/>
          <a:p>
            <a:r>
              <a:rPr lang="en-US"/>
              <a:t>শিক্ষক পরিচিতি</a:t>
            </a:r>
          </a:p>
        </p:txBody>
      </p:sp>
      <p:sp>
        <p:nvSpPr>
          <p:cNvPr id="1048591" name="Subtitle 1048590"/>
          <p:cNvSpPr>
            <a:spLocks noGrp="1"/>
          </p:cNvSpPr>
          <p:nvPr>
            <p:ph type="subTitle" idx="1"/>
          </p:nvPr>
        </p:nvSpPr>
        <p:spPr>
          <a:xfrm>
            <a:off x="3755153" y="2069296"/>
            <a:ext cx="4433711" cy="2065865"/>
          </a:xfrm>
        </p:spPr>
        <p:txBody>
          <a:bodyPr>
            <a:normAutofit fontScale="97500"/>
          </a:bodyPr>
          <a:lstStyle/>
          <a:p>
            <a:r>
              <a:rPr lang="en-US" dirty="0" err="1"/>
              <a:t>মোবাশ্বির</a:t>
            </a:r>
            <a:r>
              <a:rPr lang="en-US" dirty="0"/>
              <a:t> </a:t>
            </a:r>
            <a:r>
              <a:rPr lang="en-US" dirty="0" err="1"/>
              <a:t>আহমদ</a:t>
            </a:r>
            <a:endParaRPr lang="en-US" dirty="0"/>
          </a:p>
          <a:p>
            <a:r>
              <a:rPr lang="en-US" dirty="0" err="1"/>
              <a:t>প্রিন্সিপাল</a:t>
            </a:r>
            <a:endParaRPr lang="en-US" dirty="0"/>
          </a:p>
          <a:p>
            <a:r>
              <a:rPr lang="en-US" dirty="0" err="1"/>
              <a:t>বিএসডি</a:t>
            </a:r>
            <a:r>
              <a:rPr lang="en-US" dirty="0"/>
              <a:t> </a:t>
            </a:r>
            <a:r>
              <a:rPr lang="en-US" dirty="0" err="1"/>
              <a:t>বালিকা</a:t>
            </a:r>
            <a:r>
              <a:rPr lang="en-US" dirty="0"/>
              <a:t> </a:t>
            </a:r>
            <a:r>
              <a:rPr lang="en-US" dirty="0" err="1"/>
              <a:t>আলিম</a:t>
            </a:r>
            <a:r>
              <a:rPr lang="en-US" dirty="0"/>
              <a:t> </a:t>
            </a:r>
            <a:r>
              <a:rPr lang="en-US" dirty="0" err="1"/>
              <a:t>মাদ্রাসা</a:t>
            </a:r>
            <a:endParaRPr lang="en-US" dirty="0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39" y="1453444"/>
            <a:ext cx="2000583" cy="1975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40E891-FB70-4769-A133-DC9D3D993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38" y="3429000"/>
            <a:ext cx="6042006" cy="224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ctrTitle"/>
          </p:nvPr>
        </p:nvSpPr>
        <p:spPr>
          <a:xfrm>
            <a:off x="685800" y="1112105"/>
            <a:ext cx="7772400" cy="1466197"/>
          </a:xfrm>
        </p:spPr>
        <p:txBody>
          <a:bodyPr/>
          <a:lstStyle/>
          <a:p>
            <a:r>
              <a:rPr lang="en-US" dirty="0" err="1"/>
              <a:t>শ্রেণি</a:t>
            </a:r>
            <a:r>
              <a:rPr lang="en-US" dirty="0"/>
              <a:t> </a:t>
            </a:r>
            <a:r>
              <a:rPr lang="en-US" dirty="0" err="1"/>
              <a:t>পরিচিতি</a:t>
            </a:r>
            <a:endParaRPr lang="en-US" dirty="0"/>
          </a:p>
        </p:txBody>
      </p:sp>
      <p:sp>
        <p:nvSpPr>
          <p:cNvPr id="1048587" name="Subtitle 1048586"/>
          <p:cNvSpPr>
            <a:spLocks noGrp="1"/>
          </p:cNvSpPr>
          <p:nvPr>
            <p:ph type="subTitle" idx="1"/>
          </p:nvPr>
        </p:nvSpPr>
        <p:spPr>
          <a:xfrm>
            <a:off x="2223910" y="2947757"/>
            <a:ext cx="4391379" cy="182744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5833"/>
          </a:bodyPr>
          <a:lstStyle/>
          <a:p>
            <a:r>
              <a:rPr lang="en-US" b="1" dirty="0" err="1"/>
              <a:t>দাখিল</a:t>
            </a:r>
            <a:r>
              <a:rPr lang="en-US" b="1" dirty="0"/>
              <a:t> </a:t>
            </a:r>
            <a:r>
              <a:rPr lang="en-US" b="1" dirty="0" err="1"/>
              <a:t>নবম</a:t>
            </a:r>
            <a:r>
              <a:rPr lang="en-US" b="1" dirty="0"/>
              <a:t> </a:t>
            </a:r>
            <a:r>
              <a:rPr lang="en-US" b="1" dirty="0" err="1"/>
              <a:t>শ্রেণী</a:t>
            </a:r>
            <a:endParaRPr lang="en-US" b="1" dirty="0"/>
          </a:p>
          <a:p>
            <a:r>
              <a:rPr lang="en-US" b="1" dirty="0" err="1"/>
              <a:t>বিষয়</a:t>
            </a:r>
            <a:r>
              <a:rPr lang="en-US" b="1" dirty="0"/>
              <a:t>: </a:t>
            </a:r>
            <a:r>
              <a:rPr lang="en-US" b="1" dirty="0" err="1"/>
              <a:t>হাদীস</a:t>
            </a:r>
            <a:r>
              <a:rPr lang="en-US" b="1" dirty="0"/>
              <a:t> </a:t>
            </a:r>
            <a:r>
              <a:rPr lang="en-US" b="1" dirty="0" err="1"/>
              <a:t>শরীফ</a:t>
            </a:r>
            <a:endParaRPr lang="en-US" b="1" dirty="0"/>
          </a:p>
          <a:p>
            <a:r>
              <a:rPr lang="en-US" b="1" dirty="0" err="1"/>
              <a:t>অধ্যায়</a:t>
            </a:r>
            <a:r>
              <a:rPr lang="en-US" b="1" dirty="0"/>
              <a:t>: ২</a:t>
            </a:r>
          </a:p>
          <a:p>
            <a:r>
              <a:rPr lang="en-US" b="1" dirty="0" err="1"/>
              <a:t>হাদীস</a:t>
            </a:r>
            <a:r>
              <a:rPr lang="en-US" b="1" dirty="0"/>
              <a:t> </a:t>
            </a:r>
            <a:r>
              <a:rPr lang="en-US" b="1" dirty="0" err="1"/>
              <a:t>নম্বর</a:t>
            </a:r>
            <a:r>
              <a:rPr lang="en-US" b="1" dirty="0"/>
              <a:t>: 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আজকের</a:t>
            </a:r>
            <a:r>
              <a:rPr lang="en-US" altLang="zh-CN" dirty="0"/>
              <a:t> </a:t>
            </a:r>
            <a:r>
              <a:rPr lang="en-US" altLang="zh-CN" dirty="0" err="1"/>
              <a:t>পাঠ</a:t>
            </a:r>
            <a:br>
              <a:rPr lang="en-US" altLang="zh-CN" dirty="0"/>
            </a:br>
            <a:r>
              <a:rPr lang="ar-SA" altLang="zh-CN" dirty="0"/>
              <a:t>باب السلام</a:t>
            </a:r>
            <a:br>
              <a:rPr lang="en-US" altLang="zh-CN" dirty="0"/>
            </a:br>
            <a:r>
              <a:rPr lang="en-US" altLang="zh-CN" dirty="0" err="1"/>
              <a:t>সালাম</a:t>
            </a:r>
            <a:r>
              <a:rPr lang="en-US" altLang="zh-CN" dirty="0"/>
              <a:t> </a:t>
            </a:r>
            <a:r>
              <a:rPr lang="en-US" altLang="zh-CN" dirty="0" err="1"/>
              <a:t>প্রসঙ্গ</a:t>
            </a:r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40AD10-E2D8-4572-A668-E4395AAC3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24" y="3509963"/>
            <a:ext cx="4583642" cy="2681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ctrTitle"/>
          </p:nvPr>
        </p:nvSpPr>
        <p:spPr>
          <a:xfrm>
            <a:off x="685800" y="338838"/>
            <a:ext cx="7772400" cy="1138970"/>
          </a:xfrm>
        </p:spPr>
        <p:txBody>
          <a:bodyPr/>
          <a:lstStyle/>
          <a:p>
            <a:r>
              <a:rPr lang="en-US"/>
              <a:t>শিখনফল</a:t>
            </a:r>
          </a:p>
        </p:txBody>
      </p:sp>
      <p:sp>
        <p:nvSpPr>
          <p:cNvPr id="1048593" name="Subtitle 1048592"/>
          <p:cNvSpPr>
            <a:spLocks noGrp="1"/>
          </p:cNvSpPr>
          <p:nvPr>
            <p:ph type="subTitle" idx="1"/>
          </p:nvPr>
        </p:nvSpPr>
        <p:spPr>
          <a:xfrm>
            <a:off x="1143000" y="2344663"/>
            <a:ext cx="6858000" cy="3074003"/>
          </a:xfrm>
        </p:spPr>
        <p:txBody>
          <a:bodyPr>
            <a:normAutofit fontScale="95833"/>
          </a:bodyPr>
          <a:lstStyle/>
          <a:p>
            <a:pPr algn="l"/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শেষে</a:t>
            </a:r>
            <a:r>
              <a:rPr lang="en-US" dirty="0"/>
              <a:t> </a:t>
            </a:r>
            <a:r>
              <a:rPr lang="en-US" dirty="0" err="1"/>
              <a:t>শিক্ষার্থীরা</a:t>
            </a:r>
            <a:r>
              <a:rPr lang="en-US" dirty="0"/>
              <a:t>-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শব্দের</a:t>
            </a:r>
            <a:r>
              <a:rPr lang="en-US" dirty="0"/>
              <a:t> </a:t>
            </a:r>
            <a:r>
              <a:rPr lang="en-US" dirty="0" err="1"/>
              <a:t>শাব্দিক</a:t>
            </a:r>
            <a:r>
              <a:rPr lang="en-US" dirty="0"/>
              <a:t> ও </a:t>
            </a:r>
            <a:r>
              <a:rPr lang="en-US" dirty="0" err="1"/>
              <a:t>পারিভাষিক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/>
              <a:t>সালামের</a:t>
            </a:r>
            <a:r>
              <a:rPr lang="en-US" dirty="0"/>
              <a:t> </a:t>
            </a:r>
            <a:r>
              <a:rPr lang="en-US" dirty="0" err="1"/>
              <a:t>ইতিহাস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হুকুম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দেওয়ার</a:t>
            </a:r>
            <a:r>
              <a:rPr lang="en-US" dirty="0"/>
              <a:t> </a:t>
            </a:r>
            <a:r>
              <a:rPr lang="en-US" dirty="0" err="1"/>
              <a:t>নিষিদ্ধ</a:t>
            </a:r>
            <a:r>
              <a:rPr lang="en-US" dirty="0"/>
              <a:t> </a:t>
            </a:r>
            <a:r>
              <a:rPr lang="en-US" dirty="0" err="1"/>
              <a:t>সময়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কাকে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দেবে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জানতে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048595"/>
          <p:cNvSpPr>
            <a:spLocks noGrp="1"/>
          </p:cNvSpPr>
          <p:nvPr>
            <p:ph type="ctrTitle"/>
          </p:nvPr>
        </p:nvSpPr>
        <p:spPr>
          <a:xfrm>
            <a:off x="685799" y="269851"/>
            <a:ext cx="7772400" cy="1199249"/>
          </a:xfrm>
        </p:spPr>
        <p:txBody>
          <a:bodyPr/>
          <a:lstStyle/>
          <a:p>
            <a:r>
              <a:rPr lang="en-US"/>
              <a:t>হাদিসের মূল ইবারত</a:t>
            </a:r>
          </a:p>
        </p:txBody>
      </p:sp>
      <p:sp>
        <p:nvSpPr>
          <p:cNvPr id="1048597" name="Subtitle 1048596"/>
          <p:cNvSpPr>
            <a:spLocks noGrp="1"/>
          </p:cNvSpPr>
          <p:nvPr>
            <p:ph type="subTitle" idx="1"/>
          </p:nvPr>
        </p:nvSpPr>
        <p:spPr>
          <a:xfrm>
            <a:off x="642668" y="1686489"/>
            <a:ext cx="8255479" cy="3314489"/>
          </a:xfrm>
        </p:spPr>
        <p:txBody>
          <a:bodyPr>
            <a:normAutofit fontScale="95000"/>
          </a:bodyPr>
          <a:lstStyle/>
          <a:p>
            <a:pPr algn="r">
              <a:lnSpc>
                <a:spcPct val="150000"/>
              </a:lnSpc>
            </a:pPr>
            <a:r>
              <a:rPr lang="en-US" dirty="0" err="1"/>
              <a:t>عن</a:t>
            </a:r>
            <a:r>
              <a:rPr lang="en-US" dirty="0"/>
              <a:t> </a:t>
            </a:r>
            <a:r>
              <a:rPr lang="en-US" dirty="0" err="1"/>
              <a:t>ابى</a:t>
            </a:r>
            <a:r>
              <a:rPr lang="en-US" dirty="0"/>
              <a:t> </a:t>
            </a:r>
            <a:r>
              <a:rPr lang="en-US" dirty="0" err="1"/>
              <a:t>هريرة</a:t>
            </a:r>
            <a:r>
              <a:rPr lang="en-US" dirty="0"/>
              <a:t> </a:t>
            </a:r>
            <a:r>
              <a:rPr lang="en-US" dirty="0" err="1"/>
              <a:t>رضى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تعالى</a:t>
            </a:r>
            <a:r>
              <a:rPr lang="en-US" dirty="0"/>
              <a:t> </a:t>
            </a:r>
            <a:r>
              <a:rPr lang="en-US" dirty="0" err="1"/>
              <a:t>عنه</a:t>
            </a:r>
            <a:r>
              <a:rPr lang="en-US" dirty="0"/>
              <a:t> </a:t>
            </a:r>
            <a:r>
              <a:rPr lang="en-US" dirty="0" err="1"/>
              <a:t>قال</a:t>
            </a:r>
            <a:r>
              <a:rPr lang="en-US" dirty="0"/>
              <a:t> </a:t>
            </a:r>
            <a:r>
              <a:rPr lang="en-US" dirty="0" err="1"/>
              <a:t>قال</a:t>
            </a:r>
            <a:r>
              <a:rPr lang="en-US" dirty="0"/>
              <a:t> </a:t>
            </a:r>
            <a:r>
              <a:rPr lang="en-US" dirty="0" err="1"/>
              <a:t>رسول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صلى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عليه</a:t>
            </a:r>
            <a:r>
              <a:rPr lang="en-US" dirty="0"/>
              <a:t> </a:t>
            </a:r>
            <a:r>
              <a:rPr lang="en-US" dirty="0" err="1"/>
              <a:t>وسلم</a:t>
            </a:r>
            <a:r>
              <a:rPr lang="en-US" dirty="0"/>
              <a:t> </a:t>
            </a:r>
            <a:r>
              <a:rPr lang="en-US" dirty="0" err="1"/>
              <a:t>خلق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ادم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صورته</a:t>
            </a:r>
            <a:r>
              <a:rPr lang="en-US" dirty="0"/>
              <a:t> </a:t>
            </a:r>
            <a:r>
              <a:rPr lang="en-US" dirty="0" err="1"/>
              <a:t>طوله</a:t>
            </a:r>
            <a:r>
              <a:rPr lang="en-US" dirty="0"/>
              <a:t> </a:t>
            </a:r>
            <a:r>
              <a:rPr lang="en-US" dirty="0" err="1"/>
              <a:t>ستكون</a:t>
            </a:r>
            <a:r>
              <a:rPr lang="en-US" dirty="0"/>
              <a:t> </a:t>
            </a:r>
            <a:r>
              <a:rPr lang="en-US" dirty="0" err="1"/>
              <a:t>زراعا</a:t>
            </a:r>
            <a:r>
              <a:rPr lang="en-US" dirty="0"/>
              <a:t>- </a:t>
            </a:r>
            <a:r>
              <a:rPr lang="en-US" dirty="0" err="1"/>
              <a:t>فلما</a:t>
            </a:r>
            <a:r>
              <a:rPr lang="en-US" dirty="0"/>
              <a:t> </a:t>
            </a:r>
            <a:r>
              <a:rPr lang="en-US" dirty="0" err="1"/>
              <a:t>خلفه</a:t>
            </a:r>
            <a:r>
              <a:rPr lang="en-US" dirty="0"/>
              <a:t> </a:t>
            </a:r>
            <a:r>
              <a:rPr lang="en-US" dirty="0" err="1"/>
              <a:t>قال</a:t>
            </a:r>
            <a:r>
              <a:rPr lang="en-US" dirty="0"/>
              <a:t> </a:t>
            </a:r>
            <a:r>
              <a:rPr lang="en-US" dirty="0" err="1"/>
              <a:t>اذهب</a:t>
            </a:r>
            <a:r>
              <a:rPr lang="en-US" dirty="0"/>
              <a:t> </a:t>
            </a:r>
            <a:r>
              <a:rPr lang="en-US" dirty="0" err="1"/>
              <a:t>فسلم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الءك</a:t>
            </a:r>
            <a:r>
              <a:rPr lang="en-US" dirty="0"/>
              <a:t> </a:t>
            </a:r>
            <a:r>
              <a:rPr lang="en-US" dirty="0" err="1"/>
              <a:t>النفر</a:t>
            </a:r>
            <a:r>
              <a:rPr lang="en-US" dirty="0"/>
              <a:t> </a:t>
            </a:r>
            <a:r>
              <a:rPr lang="en-US" dirty="0" err="1"/>
              <a:t>وهم</a:t>
            </a:r>
            <a:r>
              <a:rPr lang="en-US" dirty="0"/>
              <a:t> </a:t>
            </a:r>
            <a:r>
              <a:rPr lang="en-US" dirty="0" err="1"/>
              <a:t>نفر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الملاءكة</a:t>
            </a:r>
            <a:r>
              <a:rPr lang="en-US" dirty="0"/>
              <a:t> </a:t>
            </a:r>
            <a:r>
              <a:rPr lang="en-US" dirty="0" err="1"/>
              <a:t>جلوس</a:t>
            </a:r>
            <a:r>
              <a:rPr lang="en-US" dirty="0"/>
              <a:t> </a:t>
            </a:r>
            <a:r>
              <a:rPr lang="en-US" dirty="0" err="1"/>
              <a:t>فاستمع</a:t>
            </a:r>
            <a:r>
              <a:rPr lang="en-US" dirty="0"/>
              <a:t> </a:t>
            </a:r>
            <a:r>
              <a:rPr lang="en-US" dirty="0" err="1"/>
              <a:t>ما</a:t>
            </a:r>
            <a:r>
              <a:rPr lang="en-US" dirty="0"/>
              <a:t> </a:t>
            </a:r>
            <a:r>
              <a:rPr lang="en-US" dirty="0" err="1"/>
              <a:t>يحينك</a:t>
            </a:r>
            <a:r>
              <a:rPr lang="en-US" dirty="0"/>
              <a:t> </a:t>
            </a:r>
            <a:r>
              <a:rPr lang="en-US" dirty="0" err="1"/>
              <a:t>فانها</a:t>
            </a:r>
            <a:r>
              <a:rPr lang="en-US" dirty="0"/>
              <a:t> </a:t>
            </a:r>
            <a:r>
              <a:rPr lang="en-US" dirty="0" err="1"/>
              <a:t>تحيتك</a:t>
            </a:r>
            <a:r>
              <a:rPr lang="en-US" dirty="0"/>
              <a:t> و </a:t>
            </a:r>
            <a:r>
              <a:rPr lang="en-US" dirty="0" err="1"/>
              <a:t>تحية</a:t>
            </a:r>
            <a:r>
              <a:rPr lang="en-US" dirty="0"/>
              <a:t> </a:t>
            </a:r>
            <a:r>
              <a:rPr lang="en-US" dirty="0" err="1"/>
              <a:t>ذريتك</a:t>
            </a:r>
            <a:r>
              <a:rPr lang="en-US" dirty="0"/>
              <a:t> </a:t>
            </a:r>
            <a:r>
              <a:rPr lang="en-US" dirty="0" err="1"/>
              <a:t>فذهب</a:t>
            </a:r>
            <a:r>
              <a:rPr lang="en-US" dirty="0"/>
              <a:t> </a:t>
            </a:r>
            <a:r>
              <a:rPr lang="en-US" dirty="0" err="1"/>
              <a:t>فقال</a:t>
            </a:r>
            <a:r>
              <a:rPr lang="en-US" dirty="0"/>
              <a:t> </a:t>
            </a:r>
            <a:r>
              <a:rPr lang="en-US" dirty="0" err="1"/>
              <a:t>السلام</a:t>
            </a:r>
            <a:r>
              <a:rPr lang="en-US" dirty="0"/>
              <a:t> </a:t>
            </a:r>
            <a:r>
              <a:rPr lang="en-US" dirty="0" err="1"/>
              <a:t>عليكم</a:t>
            </a:r>
            <a:r>
              <a:rPr lang="en-US" dirty="0"/>
              <a:t> </a:t>
            </a:r>
            <a:r>
              <a:rPr lang="en-US" dirty="0" err="1"/>
              <a:t>فقالوا</a:t>
            </a:r>
            <a:r>
              <a:rPr lang="en-US" dirty="0"/>
              <a:t> </a:t>
            </a:r>
            <a:r>
              <a:rPr lang="en-US" dirty="0" err="1"/>
              <a:t>السلام</a:t>
            </a:r>
            <a:r>
              <a:rPr lang="en-US" dirty="0"/>
              <a:t> </a:t>
            </a:r>
            <a:r>
              <a:rPr lang="en-US" dirty="0" err="1"/>
              <a:t>عليك</a:t>
            </a:r>
            <a:r>
              <a:rPr lang="en-US" dirty="0"/>
              <a:t> و </a:t>
            </a:r>
            <a:r>
              <a:rPr lang="en-US" dirty="0" err="1"/>
              <a:t>رحمة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قال</a:t>
            </a:r>
            <a:r>
              <a:rPr lang="en-US" dirty="0"/>
              <a:t> </a:t>
            </a:r>
            <a:r>
              <a:rPr lang="en-US" dirty="0" err="1"/>
              <a:t>فزادوه</a:t>
            </a:r>
            <a:r>
              <a:rPr lang="en-US" dirty="0"/>
              <a:t> </a:t>
            </a:r>
            <a:r>
              <a:rPr lang="en-US" dirty="0" err="1"/>
              <a:t>ورحمة</a:t>
            </a:r>
            <a:r>
              <a:rPr lang="en-US" dirty="0"/>
              <a:t> </a:t>
            </a:r>
            <a:r>
              <a:rPr lang="en-US" dirty="0" err="1"/>
              <a:t>الله</a:t>
            </a:r>
            <a:r>
              <a:rPr lang="en-US" dirty="0"/>
              <a:t> </a:t>
            </a:r>
            <a:r>
              <a:rPr lang="en-US" dirty="0" err="1"/>
              <a:t>قال</a:t>
            </a:r>
            <a:r>
              <a:rPr lang="en-US" dirty="0"/>
              <a:t> </a:t>
            </a:r>
            <a:r>
              <a:rPr lang="en-US" dirty="0" err="1"/>
              <a:t>فكل</a:t>
            </a:r>
            <a:r>
              <a:rPr lang="en-US" dirty="0"/>
              <a:t> </a:t>
            </a:r>
            <a:r>
              <a:rPr lang="en-US" dirty="0" err="1"/>
              <a:t>من</a:t>
            </a:r>
            <a:r>
              <a:rPr lang="en-US" dirty="0"/>
              <a:t> </a:t>
            </a:r>
            <a:r>
              <a:rPr lang="en-US" dirty="0" err="1"/>
              <a:t>يدخل</a:t>
            </a:r>
            <a:r>
              <a:rPr lang="en-US" dirty="0"/>
              <a:t> </a:t>
            </a:r>
            <a:r>
              <a:rPr lang="en-US" dirty="0" err="1"/>
              <a:t>الجنة</a:t>
            </a:r>
            <a:r>
              <a:rPr lang="en-US" dirty="0"/>
              <a:t> </a:t>
            </a:r>
            <a:r>
              <a:rPr lang="en-US" dirty="0" err="1"/>
              <a:t>على</a:t>
            </a:r>
            <a:r>
              <a:rPr lang="en-US" dirty="0"/>
              <a:t> </a:t>
            </a:r>
            <a:r>
              <a:rPr lang="en-US" dirty="0" err="1"/>
              <a:t>صورة</a:t>
            </a:r>
            <a:r>
              <a:rPr lang="en-US" dirty="0"/>
              <a:t> </a:t>
            </a:r>
            <a:r>
              <a:rPr lang="en-US" dirty="0" err="1"/>
              <a:t>ادم</a:t>
            </a:r>
            <a:r>
              <a:rPr lang="en-US" dirty="0"/>
              <a:t> و </a:t>
            </a:r>
            <a:r>
              <a:rPr lang="en-US" dirty="0" err="1"/>
              <a:t>طوله</a:t>
            </a:r>
            <a:r>
              <a:rPr lang="en-US" dirty="0"/>
              <a:t> </a:t>
            </a:r>
            <a:r>
              <a:rPr lang="en-US" dirty="0" err="1"/>
              <a:t>ستون</a:t>
            </a:r>
            <a:r>
              <a:rPr lang="en-US" dirty="0"/>
              <a:t> </a:t>
            </a:r>
            <a:r>
              <a:rPr lang="en-US" dirty="0" err="1"/>
              <a:t>ذراعافلم</a:t>
            </a:r>
            <a:r>
              <a:rPr lang="en-US" dirty="0"/>
              <a:t> </a:t>
            </a:r>
            <a:r>
              <a:rPr lang="en-US" dirty="0" err="1"/>
              <a:t>يزل</a:t>
            </a:r>
            <a:r>
              <a:rPr lang="en-US" dirty="0"/>
              <a:t> </a:t>
            </a:r>
            <a:r>
              <a:rPr lang="en-US" dirty="0" err="1"/>
              <a:t>الخلق</a:t>
            </a:r>
            <a:r>
              <a:rPr lang="en-US" dirty="0"/>
              <a:t> </a:t>
            </a:r>
            <a:r>
              <a:rPr lang="en-US" dirty="0" err="1"/>
              <a:t>ينقص</a:t>
            </a:r>
            <a:r>
              <a:rPr lang="en-US" dirty="0"/>
              <a:t> </a:t>
            </a:r>
            <a:r>
              <a:rPr lang="en-US" dirty="0" err="1"/>
              <a:t>بعده</a:t>
            </a:r>
            <a:r>
              <a:rPr lang="en-US" dirty="0"/>
              <a:t> </a:t>
            </a:r>
            <a:r>
              <a:rPr lang="en-US" dirty="0" err="1"/>
              <a:t>حتى</a:t>
            </a:r>
            <a:r>
              <a:rPr lang="en-US" dirty="0"/>
              <a:t> </a:t>
            </a:r>
            <a:r>
              <a:rPr lang="en-US" dirty="0" err="1"/>
              <a:t>الان</a:t>
            </a:r>
            <a:r>
              <a:rPr lang="en-US" dirty="0"/>
              <a:t> ( </a:t>
            </a:r>
            <a:r>
              <a:rPr lang="en-US" dirty="0" err="1"/>
              <a:t>متفق</a:t>
            </a:r>
            <a:r>
              <a:rPr lang="en-US" dirty="0"/>
              <a:t> </a:t>
            </a:r>
            <a:r>
              <a:rPr lang="en-US" dirty="0" err="1"/>
              <a:t>عليه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048597"/>
          <p:cNvSpPr>
            <a:spLocks noGrp="1"/>
          </p:cNvSpPr>
          <p:nvPr>
            <p:ph type="ctrTitle"/>
          </p:nvPr>
        </p:nvSpPr>
        <p:spPr>
          <a:xfrm>
            <a:off x="500331" y="588711"/>
            <a:ext cx="7772400" cy="1001191"/>
          </a:xfrm>
        </p:spPr>
        <p:txBody>
          <a:bodyPr/>
          <a:lstStyle/>
          <a:p>
            <a:r>
              <a:rPr lang="en-US" dirty="0" err="1"/>
              <a:t>হাদিসের</a:t>
            </a:r>
            <a:r>
              <a:rPr lang="en-US" dirty="0"/>
              <a:t> </a:t>
            </a:r>
            <a:r>
              <a:rPr lang="en-US" dirty="0" err="1"/>
              <a:t>অর্থ</a:t>
            </a:r>
            <a:endParaRPr lang="en-US" dirty="0"/>
          </a:p>
        </p:txBody>
      </p:sp>
      <p:sp>
        <p:nvSpPr>
          <p:cNvPr id="1048599" name="Subtitle 1048598"/>
          <p:cNvSpPr>
            <a:spLocks noGrp="1"/>
          </p:cNvSpPr>
          <p:nvPr>
            <p:ph type="subTitle" idx="1"/>
          </p:nvPr>
        </p:nvSpPr>
        <p:spPr>
          <a:xfrm>
            <a:off x="228598" y="1589902"/>
            <a:ext cx="8315864" cy="447223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sz="1800" dirty="0" err="1"/>
              <a:t>হযরত</a:t>
            </a:r>
            <a:r>
              <a:rPr lang="en-US" sz="1800" dirty="0"/>
              <a:t> </a:t>
            </a:r>
            <a:r>
              <a:rPr lang="en-US" sz="1800" dirty="0" err="1"/>
              <a:t>আবু</a:t>
            </a:r>
            <a:r>
              <a:rPr lang="en-US" sz="1800" dirty="0"/>
              <a:t> </a:t>
            </a:r>
            <a:r>
              <a:rPr lang="en-US" sz="1800" dirty="0" err="1"/>
              <a:t>হুরায়রা</a:t>
            </a:r>
            <a:r>
              <a:rPr lang="en-US" sz="1800" dirty="0"/>
              <a:t> </a:t>
            </a:r>
            <a:r>
              <a:rPr lang="en-US" sz="1800" dirty="0" err="1"/>
              <a:t>হতে</a:t>
            </a:r>
            <a:r>
              <a:rPr lang="en-US" sz="1800" dirty="0"/>
              <a:t> </a:t>
            </a:r>
            <a:r>
              <a:rPr lang="en-US" sz="1800" dirty="0" err="1"/>
              <a:t>বর্ণিত</a:t>
            </a:r>
            <a:r>
              <a:rPr lang="en-US" sz="1800" dirty="0"/>
              <a:t> </a:t>
            </a:r>
            <a:r>
              <a:rPr lang="en-US" sz="1800" dirty="0" err="1"/>
              <a:t>রাসূলুল্লাহ</a:t>
            </a:r>
            <a:r>
              <a:rPr lang="en-US" sz="1800" dirty="0"/>
              <a:t> </a:t>
            </a:r>
            <a:r>
              <a:rPr lang="en-US" sz="1800" dirty="0" err="1"/>
              <a:t>সাল্লাল্লাহু</a:t>
            </a:r>
            <a:r>
              <a:rPr lang="en-US" sz="1800" dirty="0"/>
              <a:t> </a:t>
            </a:r>
            <a:r>
              <a:rPr lang="en-US" sz="1800" dirty="0" err="1"/>
              <a:t>আলাইহি</a:t>
            </a:r>
            <a:r>
              <a:rPr lang="en-US" sz="1800" dirty="0"/>
              <a:t> </a:t>
            </a:r>
            <a:r>
              <a:rPr lang="en-US" sz="1800" dirty="0" err="1"/>
              <a:t>ওয়াসাল্লাম</a:t>
            </a:r>
            <a:r>
              <a:rPr lang="en-US" sz="1800" dirty="0"/>
              <a:t> </a:t>
            </a:r>
            <a:r>
              <a:rPr lang="en-US" sz="1800" dirty="0" err="1"/>
              <a:t>এরশাদ</a:t>
            </a:r>
            <a:r>
              <a:rPr lang="en-US" sz="1800" dirty="0"/>
              <a:t> </a:t>
            </a:r>
            <a:r>
              <a:rPr lang="en-US" sz="1800" dirty="0" err="1"/>
              <a:t>করেন</a:t>
            </a:r>
            <a:r>
              <a:rPr lang="en-US" sz="1800" dirty="0"/>
              <a:t>, </a:t>
            </a:r>
            <a:r>
              <a:rPr lang="en-US" sz="1800" dirty="0" err="1"/>
              <a:t>আল্লাহ</a:t>
            </a:r>
            <a:r>
              <a:rPr lang="en-US" sz="1800" dirty="0"/>
              <a:t> </a:t>
            </a:r>
            <a:r>
              <a:rPr lang="en-US" sz="1800" dirty="0" err="1"/>
              <a:t>তাআলা</a:t>
            </a:r>
            <a:r>
              <a:rPr lang="en-US" sz="1800" dirty="0"/>
              <a:t> </a:t>
            </a:r>
            <a:r>
              <a:rPr lang="en-US" sz="1800" dirty="0" err="1"/>
              <a:t>হযরত</a:t>
            </a:r>
            <a:r>
              <a:rPr lang="en-US" sz="1800" dirty="0"/>
              <a:t> </a:t>
            </a:r>
            <a:r>
              <a:rPr lang="en-US" sz="1800" dirty="0" err="1"/>
              <a:t>আদম</a:t>
            </a:r>
            <a:r>
              <a:rPr lang="en-US" sz="1800" dirty="0"/>
              <a:t> </a:t>
            </a:r>
            <a:r>
              <a:rPr lang="en-US" sz="1800" dirty="0" err="1"/>
              <a:t>আলাইহিস</a:t>
            </a:r>
            <a:r>
              <a:rPr lang="en-US" sz="1800" dirty="0"/>
              <a:t> </a:t>
            </a:r>
            <a:r>
              <a:rPr lang="en-US" sz="1800" dirty="0" err="1"/>
              <a:t>সালামকে</a:t>
            </a:r>
            <a:r>
              <a:rPr lang="en-US" sz="1800" dirty="0"/>
              <a:t> </a:t>
            </a:r>
            <a:r>
              <a:rPr lang="en-US" sz="1800" dirty="0" err="1"/>
              <a:t>তার</a:t>
            </a:r>
            <a:r>
              <a:rPr lang="en-US" sz="1800" dirty="0"/>
              <a:t> </a:t>
            </a:r>
            <a:r>
              <a:rPr lang="en-US" sz="1800" dirty="0" err="1"/>
              <a:t>আকৃতিতে</a:t>
            </a:r>
            <a:r>
              <a:rPr lang="en-US" sz="1800" dirty="0"/>
              <a:t> </a:t>
            </a:r>
            <a:r>
              <a:rPr lang="en-US" sz="1800" dirty="0" err="1"/>
              <a:t>সৃষ্টি</a:t>
            </a:r>
            <a:r>
              <a:rPr lang="en-US" sz="1800" dirty="0"/>
              <a:t> </a:t>
            </a:r>
            <a:r>
              <a:rPr lang="en-US" sz="1800" dirty="0" err="1"/>
              <a:t>করেছেন</a:t>
            </a:r>
            <a:r>
              <a:rPr lang="en-US" sz="1800" dirty="0"/>
              <a:t>। </a:t>
            </a:r>
            <a:r>
              <a:rPr lang="en-US" sz="1800" dirty="0" err="1"/>
              <a:t>তার</a:t>
            </a:r>
            <a:r>
              <a:rPr lang="en-US" sz="1800" dirty="0"/>
              <a:t> </a:t>
            </a:r>
            <a:r>
              <a:rPr lang="en-US" sz="1800" dirty="0" err="1"/>
              <a:t>উচ্চতা</a:t>
            </a:r>
            <a:r>
              <a:rPr lang="en-US" sz="1800" dirty="0"/>
              <a:t> </a:t>
            </a:r>
            <a:r>
              <a:rPr lang="en-US" sz="1800" dirty="0" err="1"/>
              <a:t>ষাট</a:t>
            </a:r>
            <a:r>
              <a:rPr lang="en-US" sz="1800" dirty="0"/>
              <a:t> </a:t>
            </a:r>
            <a:r>
              <a:rPr lang="en-US" sz="1800" dirty="0" err="1"/>
              <a:t>হাত</a:t>
            </a:r>
            <a:r>
              <a:rPr lang="en-US" sz="1800" dirty="0"/>
              <a:t>। </a:t>
            </a:r>
            <a:r>
              <a:rPr lang="en-US" sz="1800" dirty="0" err="1"/>
              <a:t>যখন</a:t>
            </a:r>
            <a:r>
              <a:rPr lang="en-US" sz="1800" dirty="0"/>
              <a:t> 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তাকে</a:t>
            </a:r>
            <a:r>
              <a:rPr lang="en-US" sz="1800" dirty="0"/>
              <a:t> </a:t>
            </a:r>
            <a:r>
              <a:rPr lang="en-US" sz="1800" dirty="0" err="1"/>
              <a:t>সৃষ্টি</a:t>
            </a:r>
            <a:r>
              <a:rPr lang="en-US" sz="1800" dirty="0"/>
              <a:t> </a:t>
            </a:r>
            <a:r>
              <a:rPr lang="en-US" sz="1800" dirty="0" err="1"/>
              <a:t>করলেন</a:t>
            </a:r>
            <a:r>
              <a:rPr lang="en-US" sz="1800" dirty="0"/>
              <a:t> </a:t>
            </a:r>
            <a:r>
              <a:rPr lang="en-US" sz="1800" dirty="0" err="1"/>
              <a:t>তখন</a:t>
            </a:r>
            <a:r>
              <a:rPr lang="en-US" sz="1800" dirty="0"/>
              <a:t> </a:t>
            </a:r>
            <a:r>
              <a:rPr lang="en-US" sz="1800" dirty="0" err="1"/>
              <a:t>বললেন</a:t>
            </a:r>
            <a:r>
              <a:rPr lang="en-US" sz="1800" dirty="0"/>
              <a:t> </a:t>
            </a:r>
            <a:r>
              <a:rPr lang="en-US" sz="1800" dirty="0" err="1"/>
              <a:t>যাও</a:t>
            </a:r>
            <a:r>
              <a:rPr lang="en-US" sz="1800" dirty="0"/>
              <a:t> </a:t>
            </a:r>
            <a:r>
              <a:rPr lang="en-US" sz="1800" dirty="0" err="1"/>
              <a:t>ওই</a:t>
            </a:r>
            <a:r>
              <a:rPr lang="en-US" sz="1800" dirty="0"/>
              <a:t> </a:t>
            </a:r>
            <a:r>
              <a:rPr lang="en-US" sz="1800" dirty="0" err="1"/>
              <a:t>দলটি</a:t>
            </a:r>
            <a:r>
              <a:rPr lang="en-US" sz="1800" dirty="0"/>
              <a:t> </a:t>
            </a:r>
            <a:r>
              <a:rPr lang="en-US" sz="1800" dirty="0" err="1"/>
              <a:t>কে</a:t>
            </a:r>
            <a:r>
              <a:rPr lang="en-US" sz="1800" dirty="0"/>
              <a:t> </a:t>
            </a:r>
            <a:r>
              <a:rPr lang="en-US" sz="1800" dirty="0" err="1"/>
              <a:t>সালাম</a:t>
            </a:r>
            <a:r>
              <a:rPr lang="en-US" sz="1800" dirty="0"/>
              <a:t> </a:t>
            </a:r>
            <a:r>
              <a:rPr lang="en-US" sz="1800" dirty="0" err="1"/>
              <a:t>করো</a:t>
            </a:r>
            <a:r>
              <a:rPr lang="en-US" sz="1800" dirty="0"/>
              <a:t>। </a:t>
            </a:r>
            <a:r>
              <a:rPr lang="en-US" sz="1800" dirty="0" err="1"/>
              <a:t>তারা</a:t>
            </a:r>
            <a:r>
              <a:rPr lang="en-US" sz="1800" dirty="0"/>
              <a:t> </a:t>
            </a:r>
            <a:r>
              <a:rPr lang="en-US" sz="1800" dirty="0" err="1"/>
              <a:t>হলেন</a:t>
            </a:r>
            <a:r>
              <a:rPr lang="en-US" sz="1800" dirty="0"/>
              <a:t> </a:t>
            </a:r>
            <a:r>
              <a:rPr lang="en-US" sz="1800" dirty="0" err="1"/>
              <a:t>ফেরেশতাগণের</a:t>
            </a:r>
            <a:r>
              <a:rPr lang="en-US" sz="1800" dirty="0"/>
              <a:t> </a:t>
            </a:r>
            <a:r>
              <a:rPr lang="en-US" sz="1800" dirty="0" err="1"/>
              <a:t>উপবিষ্ট</a:t>
            </a:r>
            <a:r>
              <a:rPr lang="en-US" sz="1800" dirty="0"/>
              <a:t> </a:t>
            </a:r>
            <a:r>
              <a:rPr lang="en-US" sz="1800" dirty="0" err="1"/>
              <a:t>একটি</a:t>
            </a:r>
            <a:r>
              <a:rPr lang="en-US" sz="1800" dirty="0"/>
              <a:t> </a:t>
            </a:r>
            <a:r>
              <a:rPr lang="en-US" sz="1800" dirty="0" err="1"/>
              <a:t>দল</a:t>
            </a:r>
            <a:r>
              <a:rPr lang="en-US" sz="1800" dirty="0"/>
              <a:t>। </a:t>
            </a:r>
            <a:r>
              <a:rPr lang="en-US" sz="1800" dirty="0" err="1"/>
              <a:t>তারা</a:t>
            </a:r>
            <a:r>
              <a:rPr lang="en-US" sz="1800" dirty="0"/>
              <a:t> </a:t>
            </a:r>
            <a:r>
              <a:rPr lang="en-US" sz="1800" dirty="0" err="1"/>
              <a:t>তোমার</a:t>
            </a:r>
            <a:r>
              <a:rPr lang="en-US" sz="1800" dirty="0"/>
              <a:t> </a:t>
            </a:r>
            <a:r>
              <a:rPr lang="en-US" sz="1800" dirty="0" err="1"/>
              <a:t>সালামের</a:t>
            </a:r>
            <a:r>
              <a:rPr lang="en-US" sz="1800" dirty="0"/>
              <a:t> </a:t>
            </a:r>
            <a:r>
              <a:rPr lang="en-US" sz="1800" dirty="0" err="1"/>
              <a:t>কি</a:t>
            </a:r>
            <a:r>
              <a:rPr lang="en-US" sz="1800" dirty="0"/>
              <a:t> </a:t>
            </a:r>
            <a:r>
              <a:rPr lang="en-US" sz="1800" dirty="0" err="1"/>
              <a:t>জবাব</a:t>
            </a:r>
            <a:r>
              <a:rPr lang="en-US" sz="1800" dirty="0"/>
              <a:t> </a:t>
            </a:r>
            <a:r>
              <a:rPr lang="en-US" sz="1800" dirty="0" err="1"/>
              <a:t>দেয়</a:t>
            </a:r>
            <a:r>
              <a:rPr lang="en-US" sz="1800" dirty="0"/>
              <a:t> </a:t>
            </a:r>
            <a:r>
              <a:rPr lang="en-US" sz="1800" dirty="0" err="1"/>
              <a:t>তা</a:t>
            </a:r>
            <a:r>
              <a:rPr lang="en-US" sz="1800" dirty="0"/>
              <a:t> </a:t>
            </a:r>
            <a:r>
              <a:rPr lang="en-US" sz="1800" dirty="0" err="1"/>
              <a:t>মনোযোগ</a:t>
            </a:r>
            <a:r>
              <a:rPr lang="en-US" sz="1800" dirty="0"/>
              <a:t> </a:t>
            </a:r>
            <a:r>
              <a:rPr lang="en-US" sz="1800" dirty="0" err="1"/>
              <a:t>সহকারে</a:t>
            </a:r>
            <a:r>
              <a:rPr lang="en-US" sz="1800" dirty="0"/>
              <a:t> </a:t>
            </a:r>
            <a:r>
              <a:rPr lang="en-US" sz="1800" dirty="0" err="1"/>
              <a:t>শ্রবণ</a:t>
            </a:r>
            <a:r>
              <a:rPr lang="en-US" sz="1800" dirty="0"/>
              <a:t> </a:t>
            </a:r>
            <a:r>
              <a:rPr lang="en-US" sz="1800" dirty="0" err="1"/>
              <a:t>করো</a:t>
            </a:r>
            <a:r>
              <a:rPr lang="en-US" sz="1800" dirty="0"/>
              <a:t>। </a:t>
            </a:r>
            <a:r>
              <a:rPr lang="en-US" sz="1800" dirty="0" err="1"/>
              <a:t>কেননা</a:t>
            </a:r>
            <a:r>
              <a:rPr lang="en-US" sz="1800" dirty="0"/>
              <a:t> </a:t>
            </a:r>
            <a:r>
              <a:rPr lang="en-US" sz="1800" dirty="0" err="1"/>
              <a:t>এটি</a:t>
            </a:r>
            <a:r>
              <a:rPr lang="en-US" sz="1800" dirty="0"/>
              <a:t> </a:t>
            </a:r>
            <a:r>
              <a:rPr lang="en-US" sz="1800" dirty="0" err="1"/>
              <a:t>হবে</a:t>
            </a:r>
            <a:r>
              <a:rPr lang="en-US" sz="1800" dirty="0"/>
              <a:t> </a:t>
            </a:r>
            <a:r>
              <a:rPr lang="en-US" sz="1800" dirty="0" err="1"/>
              <a:t>তোমার</a:t>
            </a:r>
            <a:r>
              <a:rPr lang="en-US" sz="1800" dirty="0"/>
              <a:t> </a:t>
            </a:r>
            <a:r>
              <a:rPr lang="en-US" sz="1800" dirty="0" err="1"/>
              <a:t>এবং</a:t>
            </a:r>
            <a:r>
              <a:rPr lang="en-US" sz="1800" dirty="0"/>
              <a:t> </a:t>
            </a:r>
            <a:r>
              <a:rPr lang="en-US" sz="1800" dirty="0" err="1"/>
              <a:t>তোমার</a:t>
            </a:r>
            <a:r>
              <a:rPr lang="en-US" sz="1800" dirty="0"/>
              <a:t> </a:t>
            </a:r>
            <a:r>
              <a:rPr lang="en-US" sz="1800" dirty="0" err="1"/>
              <a:t>সন্তানদের</a:t>
            </a:r>
            <a:r>
              <a:rPr lang="en-US" sz="1800" dirty="0"/>
              <a:t> </a:t>
            </a:r>
            <a:r>
              <a:rPr lang="en-US" sz="1800" dirty="0" err="1"/>
              <a:t>সালাম</a:t>
            </a:r>
            <a:r>
              <a:rPr lang="en-US" sz="1800" dirty="0"/>
              <a:t>। </a:t>
            </a:r>
            <a:r>
              <a:rPr lang="en-US" sz="1800" dirty="0" err="1"/>
              <a:t>অতঃপর</a:t>
            </a:r>
            <a:r>
              <a:rPr lang="en-US" sz="1800" dirty="0"/>
              <a:t> 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গেলেন</a:t>
            </a:r>
            <a:r>
              <a:rPr lang="en-US" sz="1800" dirty="0"/>
              <a:t> </a:t>
            </a:r>
            <a:r>
              <a:rPr lang="en-US" sz="1800" dirty="0" err="1"/>
              <a:t>এবং</a:t>
            </a:r>
            <a:r>
              <a:rPr lang="en-US" sz="1800" dirty="0"/>
              <a:t> </a:t>
            </a:r>
            <a:r>
              <a:rPr lang="en-US" sz="1800" dirty="0" err="1"/>
              <a:t>আসসালামুয়ালাইকুম</a:t>
            </a:r>
            <a:r>
              <a:rPr lang="en-US" sz="1800" dirty="0"/>
              <a:t> </a:t>
            </a:r>
            <a:r>
              <a:rPr lang="en-US" sz="1800" dirty="0" err="1"/>
              <a:t>বললেন</a:t>
            </a:r>
            <a:r>
              <a:rPr lang="en-US" sz="1800" dirty="0"/>
              <a:t>। </a:t>
            </a:r>
            <a:r>
              <a:rPr lang="en-US" sz="1800" dirty="0" err="1"/>
              <a:t>জবাবে</a:t>
            </a:r>
            <a:r>
              <a:rPr lang="en-US" sz="1800" dirty="0"/>
              <a:t> </a:t>
            </a:r>
            <a:r>
              <a:rPr lang="en-US" sz="1800" dirty="0" err="1"/>
              <a:t>তারা</a:t>
            </a:r>
            <a:r>
              <a:rPr lang="en-US" sz="1800" dirty="0"/>
              <a:t> </a:t>
            </a:r>
            <a:r>
              <a:rPr lang="en-US" sz="1800" dirty="0" err="1"/>
              <a:t>বললেন</a:t>
            </a:r>
            <a:r>
              <a:rPr lang="en-US" sz="1800" dirty="0"/>
              <a:t>, </a:t>
            </a:r>
            <a:r>
              <a:rPr lang="en-US" sz="1800" dirty="0" err="1"/>
              <a:t>আসসালামু</a:t>
            </a:r>
            <a:r>
              <a:rPr lang="en-US" sz="1800" dirty="0"/>
              <a:t> </a:t>
            </a:r>
            <a:r>
              <a:rPr lang="en-US" sz="1800" dirty="0" err="1"/>
              <a:t>আলাইকা</a:t>
            </a:r>
            <a:r>
              <a:rPr lang="en-US" sz="1800" dirty="0"/>
              <a:t> </a:t>
            </a:r>
            <a:r>
              <a:rPr lang="en-US" sz="1800" dirty="0" err="1"/>
              <a:t>ওয়ারাহমাতুল্লাহি।রাসূলুল্লাহ</a:t>
            </a:r>
            <a:r>
              <a:rPr lang="en-US" sz="1800" dirty="0"/>
              <a:t> </a:t>
            </a:r>
            <a:r>
              <a:rPr lang="en-US" sz="1800" dirty="0" err="1"/>
              <a:t>সাল্লাল্লাহু</a:t>
            </a:r>
            <a:r>
              <a:rPr lang="en-US" sz="1800" dirty="0"/>
              <a:t> </a:t>
            </a:r>
            <a:r>
              <a:rPr lang="en-US" sz="1800" dirty="0" err="1"/>
              <a:t>আলাই</a:t>
            </a:r>
            <a:r>
              <a:rPr lang="en-US" sz="1800" dirty="0"/>
              <a:t> </a:t>
            </a:r>
            <a:r>
              <a:rPr lang="en-US" sz="1800" dirty="0" err="1"/>
              <a:t>সালাম</a:t>
            </a:r>
            <a:r>
              <a:rPr lang="en-US" sz="1800" dirty="0"/>
              <a:t> </a:t>
            </a:r>
            <a:r>
              <a:rPr lang="en-US" sz="1800" dirty="0" err="1"/>
              <a:t>বললেন</a:t>
            </a:r>
            <a:r>
              <a:rPr lang="en-US" sz="1800" dirty="0"/>
              <a:t>, </a:t>
            </a:r>
            <a:r>
              <a:rPr lang="en-US" sz="1800" dirty="0" err="1"/>
              <a:t>ফেরেশতাগণ</a:t>
            </a:r>
            <a:r>
              <a:rPr lang="en-US" sz="1800" dirty="0"/>
              <a:t> </a:t>
            </a:r>
            <a:r>
              <a:rPr lang="en-US" sz="1800" dirty="0" err="1"/>
              <a:t>প্রতিত্তরে</a:t>
            </a:r>
            <a:r>
              <a:rPr lang="en-US" sz="1800" dirty="0"/>
              <a:t> </a:t>
            </a:r>
            <a:r>
              <a:rPr lang="en-US" sz="1800" dirty="0" err="1"/>
              <a:t>ওরাহমাতুল্লাহ</a:t>
            </a:r>
            <a:r>
              <a:rPr lang="en-US" sz="1800" dirty="0"/>
              <a:t> </a:t>
            </a:r>
            <a:r>
              <a:rPr lang="en-US" sz="1800" dirty="0" err="1"/>
              <a:t>বৃদ্ধি</a:t>
            </a:r>
            <a:r>
              <a:rPr lang="en-US" sz="1800" dirty="0"/>
              <a:t> </a:t>
            </a:r>
            <a:r>
              <a:rPr lang="en-US" sz="1800" dirty="0" err="1"/>
              <a:t>করলেন</a:t>
            </a:r>
            <a:r>
              <a:rPr lang="en-US" sz="1800" dirty="0"/>
              <a:t>। </a:t>
            </a:r>
            <a:r>
              <a:rPr lang="en-US" sz="1800" dirty="0" err="1"/>
              <a:t>অতঃপর</a:t>
            </a:r>
            <a:r>
              <a:rPr lang="en-US" sz="1800" dirty="0"/>
              <a:t> </a:t>
            </a:r>
            <a:r>
              <a:rPr lang="en-US" sz="1800" dirty="0" err="1"/>
              <a:t>তিনি</a:t>
            </a:r>
            <a:r>
              <a:rPr lang="en-US" sz="1800" dirty="0"/>
              <a:t> </a:t>
            </a:r>
            <a:r>
              <a:rPr lang="en-US" sz="1800" dirty="0" err="1"/>
              <a:t>আরো</a:t>
            </a:r>
            <a:r>
              <a:rPr lang="en-US" sz="1800" dirty="0"/>
              <a:t> </a:t>
            </a:r>
            <a:r>
              <a:rPr lang="en-US" sz="1800" dirty="0" err="1"/>
              <a:t>বলেন</a:t>
            </a:r>
            <a:r>
              <a:rPr lang="en-US" sz="1800" dirty="0"/>
              <a:t> </a:t>
            </a:r>
            <a:r>
              <a:rPr lang="en-US" sz="1800" dirty="0" err="1"/>
              <a:t>যত</a:t>
            </a:r>
            <a:r>
              <a:rPr lang="en-US" sz="1800" dirty="0"/>
              <a:t> </a:t>
            </a:r>
            <a:r>
              <a:rPr lang="en-US" sz="1800" dirty="0" err="1"/>
              <a:t>লোক</a:t>
            </a:r>
            <a:r>
              <a:rPr lang="en-US" sz="1800" dirty="0"/>
              <a:t> </a:t>
            </a:r>
            <a:r>
              <a:rPr lang="en-US" sz="1800" dirty="0" err="1"/>
              <a:t>বেহেশতে</a:t>
            </a:r>
            <a:r>
              <a:rPr lang="en-US" sz="1800" dirty="0"/>
              <a:t> </a:t>
            </a:r>
            <a:r>
              <a:rPr lang="en-US" sz="1800" dirty="0" err="1"/>
              <a:t>প্রবেশ</a:t>
            </a:r>
            <a:r>
              <a:rPr lang="en-US" sz="1800" dirty="0"/>
              <a:t> </a:t>
            </a:r>
            <a:r>
              <a:rPr lang="en-US" sz="1800" dirty="0" err="1"/>
              <a:t>করবে</a:t>
            </a:r>
            <a:r>
              <a:rPr lang="en-US" sz="1800" dirty="0"/>
              <a:t> </a:t>
            </a:r>
            <a:r>
              <a:rPr lang="en-US" sz="1800" dirty="0" err="1"/>
              <a:t>তারা</a:t>
            </a:r>
            <a:r>
              <a:rPr lang="en-US" sz="1800" dirty="0"/>
              <a:t> </a:t>
            </a:r>
            <a:r>
              <a:rPr lang="en-US" sz="1800" dirty="0" err="1"/>
              <a:t>সকলেই</a:t>
            </a:r>
            <a:r>
              <a:rPr lang="en-US" sz="1800" dirty="0"/>
              <a:t> </a:t>
            </a:r>
            <a:r>
              <a:rPr lang="en-US" sz="1800" dirty="0" err="1"/>
              <a:t>আদমের</a:t>
            </a:r>
            <a:r>
              <a:rPr lang="en-US" sz="1800" dirty="0"/>
              <a:t> </a:t>
            </a:r>
            <a:r>
              <a:rPr lang="en-US" sz="1800" dirty="0" err="1"/>
              <a:t>আকৃতিতে</a:t>
            </a:r>
            <a:r>
              <a:rPr lang="en-US" sz="1800" dirty="0"/>
              <a:t> </a:t>
            </a:r>
            <a:r>
              <a:rPr lang="en-US" sz="1800" dirty="0" err="1"/>
              <a:t>প্রবেশ</a:t>
            </a:r>
            <a:r>
              <a:rPr lang="en-US" sz="1800" dirty="0"/>
              <a:t> </a:t>
            </a:r>
            <a:r>
              <a:rPr lang="en-US" sz="1800" dirty="0" err="1"/>
              <a:t>করবে</a:t>
            </a:r>
            <a:r>
              <a:rPr lang="en-US" sz="1800" dirty="0"/>
              <a:t> </a:t>
            </a:r>
            <a:r>
              <a:rPr lang="en-US" sz="1800" dirty="0" err="1"/>
              <a:t>এবং</a:t>
            </a:r>
            <a:r>
              <a:rPr lang="en-US" sz="1800" dirty="0"/>
              <a:t> </a:t>
            </a:r>
            <a:r>
              <a:rPr lang="en-US" sz="1800" dirty="0" err="1"/>
              <a:t>তাদের</a:t>
            </a:r>
            <a:r>
              <a:rPr lang="en-US" sz="1800" dirty="0"/>
              <a:t> </a:t>
            </a:r>
            <a:r>
              <a:rPr lang="en-US" sz="1800" dirty="0" err="1"/>
              <a:t>উচ্চতা</a:t>
            </a:r>
            <a:r>
              <a:rPr lang="en-US" sz="1800" dirty="0"/>
              <a:t> </a:t>
            </a:r>
            <a:r>
              <a:rPr lang="en-US" sz="1800" dirty="0" err="1"/>
              <a:t>হবে</a:t>
            </a:r>
            <a:r>
              <a:rPr lang="en-US" sz="1800" dirty="0"/>
              <a:t> </a:t>
            </a:r>
            <a:r>
              <a:rPr lang="en-US" sz="1800" dirty="0" err="1"/>
              <a:t>ষাট</a:t>
            </a:r>
            <a:r>
              <a:rPr lang="en-US" sz="1800" dirty="0"/>
              <a:t> </a:t>
            </a:r>
            <a:r>
              <a:rPr lang="en-US" sz="1800" dirty="0" err="1"/>
              <a:t>হাত</a:t>
            </a:r>
            <a:r>
              <a:rPr lang="en-US" sz="1800" dirty="0"/>
              <a:t>। </a:t>
            </a:r>
            <a:r>
              <a:rPr lang="en-US" sz="1800" dirty="0" err="1"/>
              <a:t>এর</a:t>
            </a:r>
            <a:r>
              <a:rPr lang="en-US" sz="1800" dirty="0"/>
              <a:t> </a:t>
            </a:r>
            <a:r>
              <a:rPr lang="en-US" sz="1800" dirty="0" err="1"/>
              <a:t>পর</a:t>
            </a:r>
            <a:r>
              <a:rPr lang="en-US" sz="1800" dirty="0"/>
              <a:t> </a:t>
            </a:r>
            <a:r>
              <a:rPr lang="en-US" sz="1800" dirty="0" err="1"/>
              <a:t>হতে</a:t>
            </a:r>
            <a:r>
              <a:rPr lang="en-US" sz="1800" dirty="0"/>
              <a:t> </a:t>
            </a:r>
            <a:r>
              <a:rPr lang="en-US" sz="1800" dirty="0" err="1"/>
              <a:t>অদ্যাবধি</a:t>
            </a:r>
            <a:r>
              <a:rPr lang="en-US" sz="1800" dirty="0"/>
              <a:t> </a:t>
            </a:r>
            <a:r>
              <a:rPr lang="en-US" sz="1800" dirty="0" err="1"/>
              <a:t>সৃষ্টিকূলের</a:t>
            </a:r>
            <a:r>
              <a:rPr lang="en-US" sz="1800" dirty="0"/>
              <a:t> </a:t>
            </a:r>
            <a:r>
              <a:rPr lang="en-US" sz="1800" dirty="0" err="1"/>
              <a:t>উচ্চতা</a:t>
            </a:r>
            <a:r>
              <a:rPr lang="en-US" sz="1800" dirty="0"/>
              <a:t>  </a:t>
            </a:r>
            <a:r>
              <a:rPr lang="en-US" sz="1800" dirty="0" err="1"/>
              <a:t>ক্রমাগত</a:t>
            </a:r>
            <a:r>
              <a:rPr lang="en-US" sz="1800" dirty="0"/>
              <a:t> </a:t>
            </a:r>
            <a:r>
              <a:rPr lang="en-US" sz="1800" dirty="0" err="1"/>
              <a:t>হ্রাস</a:t>
            </a:r>
            <a:r>
              <a:rPr lang="en-US" sz="1800" dirty="0"/>
              <a:t> </a:t>
            </a:r>
            <a:r>
              <a:rPr lang="en-US" sz="1800" dirty="0" err="1"/>
              <a:t>পেতে</a:t>
            </a:r>
            <a:r>
              <a:rPr lang="en-US" sz="1800" dirty="0"/>
              <a:t> </a:t>
            </a:r>
            <a:r>
              <a:rPr lang="en-US" sz="1800" dirty="0" err="1"/>
              <a:t>পেতে</a:t>
            </a:r>
            <a:r>
              <a:rPr lang="en-US" sz="1800" dirty="0"/>
              <a:t> </a:t>
            </a:r>
            <a:r>
              <a:rPr lang="en-US" sz="1800" dirty="0" err="1"/>
              <a:t>বর্তমান</a:t>
            </a:r>
            <a:r>
              <a:rPr lang="en-US" sz="1800" dirty="0"/>
              <a:t> </a:t>
            </a:r>
            <a:r>
              <a:rPr lang="en-US" sz="1800" dirty="0" err="1"/>
              <a:t>অবস্থায়</a:t>
            </a:r>
            <a:r>
              <a:rPr lang="en-US" sz="1800" dirty="0"/>
              <a:t> </a:t>
            </a:r>
            <a:r>
              <a:rPr lang="en-US" sz="1800" dirty="0" err="1"/>
              <a:t>পৌঁছেছে</a:t>
            </a:r>
            <a:r>
              <a:rPr lang="en-US" sz="1800" dirty="0"/>
              <a:t>। ( </a:t>
            </a:r>
            <a:r>
              <a:rPr lang="en-US" sz="1800" dirty="0" err="1"/>
              <a:t>বুখারী</a:t>
            </a:r>
            <a:r>
              <a:rPr lang="en-US" sz="1800" dirty="0"/>
              <a:t> ও </a:t>
            </a:r>
            <a:r>
              <a:rPr lang="en-US" sz="1800" dirty="0" err="1"/>
              <a:t>মুসলিম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ctrTitle"/>
          </p:nvPr>
        </p:nvSpPr>
        <p:spPr>
          <a:xfrm>
            <a:off x="685799" y="0"/>
            <a:ext cx="7772400" cy="1517865"/>
          </a:xfrm>
        </p:spPr>
        <p:txBody>
          <a:bodyPr>
            <a:normAutofit fontScale="90000"/>
          </a:bodyPr>
          <a:lstStyle/>
          <a:p>
            <a:r>
              <a:rPr lang="en-US"/>
              <a:t>হাদিস বর্ণনাকারী পরিচিতি</a:t>
            </a:r>
          </a:p>
        </p:txBody>
      </p:sp>
      <p:sp>
        <p:nvSpPr>
          <p:cNvPr id="1048601" name="Subtitle 1048600"/>
          <p:cNvSpPr>
            <a:spLocks noGrp="1"/>
          </p:cNvSpPr>
          <p:nvPr>
            <p:ph type="subTitle" idx="1"/>
          </p:nvPr>
        </p:nvSpPr>
        <p:spPr>
          <a:xfrm>
            <a:off x="1142999" y="1828122"/>
            <a:ext cx="6858000" cy="3171414"/>
          </a:xfrm>
        </p:spPr>
        <p:txBody>
          <a:bodyPr>
            <a:normAutofit fontScale="73333" lnSpcReduction="20000"/>
          </a:bodyPr>
          <a:lstStyle/>
          <a:p>
            <a:pPr algn="l">
              <a:lnSpc>
                <a:spcPct val="160000"/>
              </a:lnSpc>
            </a:pPr>
            <a:r>
              <a:rPr lang="en-US" dirty="0"/>
              <a:t>  </a:t>
            </a:r>
            <a:r>
              <a:rPr lang="en-US" dirty="0" err="1"/>
              <a:t>অধিক</a:t>
            </a:r>
            <a:r>
              <a:rPr lang="en-US" dirty="0"/>
              <a:t> </a:t>
            </a:r>
            <a:r>
              <a:rPr lang="en-US" dirty="0" err="1"/>
              <a:t>হাদিস</a:t>
            </a:r>
            <a:r>
              <a:rPr lang="en-US" dirty="0"/>
              <a:t> </a:t>
            </a:r>
            <a:r>
              <a:rPr lang="en-US" dirty="0" err="1"/>
              <a:t>বর্ণনাকারী</a:t>
            </a:r>
            <a:r>
              <a:rPr lang="en-US" dirty="0"/>
              <a:t> </a:t>
            </a:r>
            <a:r>
              <a:rPr lang="en-US" dirty="0" err="1"/>
              <a:t>সাহাবী</a:t>
            </a:r>
            <a:r>
              <a:rPr lang="en-US" dirty="0"/>
              <a:t> </a:t>
            </a:r>
            <a:r>
              <a:rPr lang="en-US" dirty="0" err="1"/>
              <a:t>গণের</a:t>
            </a:r>
            <a:r>
              <a:rPr lang="en-US" dirty="0"/>
              <a:t> </a:t>
            </a:r>
            <a:r>
              <a:rPr lang="en-US" dirty="0" err="1"/>
              <a:t>মধ্যে</a:t>
            </a:r>
            <a:r>
              <a:rPr lang="en-US" dirty="0"/>
              <a:t> </a:t>
            </a:r>
            <a:r>
              <a:rPr lang="en-US" dirty="0" err="1"/>
              <a:t>হযরত</a:t>
            </a:r>
            <a:r>
              <a:rPr lang="en-US" dirty="0"/>
              <a:t> </a:t>
            </a:r>
            <a:r>
              <a:rPr lang="en-US" dirty="0" err="1"/>
              <a:t>আবু</a:t>
            </a:r>
            <a:r>
              <a:rPr lang="en-US" dirty="0"/>
              <a:t> </a:t>
            </a:r>
            <a:r>
              <a:rPr lang="en-US" dirty="0" err="1"/>
              <a:t>হুরাইরা</a:t>
            </a:r>
            <a:r>
              <a:rPr lang="en-US" dirty="0"/>
              <a:t> </a:t>
            </a:r>
            <a:r>
              <a:rPr lang="en-US" dirty="0" err="1"/>
              <a:t>অন্যতম</a:t>
            </a:r>
            <a:r>
              <a:rPr lang="en-US" dirty="0"/>
              <a:t>।  </a:t>
            </a:r>
            <a:r>
              <a:rPr lang="en-US" dirty="0" err="1"/>
              <a:t>তিনি</a:t>
            </a:r>
            <a:r>
              <a:rPr lang="en-US" dirty="0"/>
              <a:t>  </a:t>
            </a:r>
            <a:r>
              <a:rPr lang="en-US" dirty="0" err="1"/>
              <a:t>সপ্তম</a:t>
            </a:r>
            <a:r>
              <a:rPr lang="en-US" dirty="0"/>
              <a:t> </a:t>
            </a:r>
            <a:r>
              <a:rPr lang="en-US" dirty="0" err="1"/>
              <a:t>হিজরীতে</a:t>
            </a:r>
            <a:r>
              <a:rPr lang="en-US" dirty="0"/>
              <a:t> ৬২৬ </a:t>
            </a:r>
            <a:r>
              <a:rPr lang="en-US" dirty="0" err="1"/>
              <a:t>খ্রিস্টাব্দে</a:t>
            </a:r>
            <a:r>
              <a:rPr lang="en-US" dirty="0"/>
              <a:t> </a:t>
            </a:r>
            <a:r>
              <a:rPr lang="en-US" dirty="0" err="1"/>
              <a:t>খাইবার</a:t>
            </a:r>
            <a:r>
              <a:rPr lang="en-US" dirty="0"/>
              <a:t> </a:t>
            </a:r>
            <a:r>
              <a:rPr lang="en-US" dirty="0" err="1"/>
              <a:t>যুদ্ধের</a:t>
            </a:r>
            <a:r>
              <a:rPr lang="en-US" dirty="0"/>
              <a:t> </a:t>
            </a:r>
            <a:r>
              <a:rPr lang="en-US" dirty="0" err="1"/>
              <a:t>সময়</a:t>
            </a:r>
            <a:r>
              <a:rPr lang="en-US" dirty="0"/>
              <a:t> </a:t>
            </a:r>
            <a:r>
              <a:rPr lang="en-US" dirty="0" err="1"/>
              <a:t>মদিনায়</a:t>
            </a:r>
            <a:r>
              <a:rPr lang="en-US" dirty="0"/>
              <a:t> </a:t>
            </a:r>
            <a:r>
              <a:rPr lang="en-US" dirty="0" err="1"/>
              <a:t>ইসলাম</a:t>
            </a:r>
            <a:r>
              <a:rPr lang="en-US" dirty="0"/>
              <a:t> </a:t>
            </a:r>
            <a:r>
              <a:rPr lang="en-US" dirty="0" err="1"/>
              <a:t>গ্রহণ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 । </a:t>
            </a:r>
            <a:r>
              <a:rPr lang="en-US" dirty="0" err="1"/>
              <a:t>তখন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বয়স</a:t>
            </a:r>
            <a:r>
              <a:rPr lang="en-US" dirty="0"/>
              <a:t> </a:t>
            </a:r>
            <a:r>
              <a:rPr lang="en-US" dirty="0" err="1"/>
              <a:t>হয়েছিল</a:t>
            </a:r>
            <a:r>
              <a:rPr lang="en-US" dirty="0"/>
              <a:t> </a:t>
            </a:r>
            <a:r>
              <a:rPr lang="en-US" dirty="0" err="1"/>
              <a:t>প্রায়</a:t>
            </a:r>
            <a:r>
              <a:rPr lang="en-US" dirty="0"/>
              <a:t> ৩০ </a:t>
            </a:r>
            <a:r>
              <a:rPr lang="en-US" dirty="0" err="1"/>
              <a:t>বছর</a:t>
            </a:r>
            <a:r>
              <a:rPr lang="en-US" dirty="0"/>
              <a:t>। </a:t>
            </a:r>
            <a:r>
              <a:rPr lang="en-US" dirty="0" err="1"/>
              <a:t>ইসলাম</a:t>
            </a:r>
            <a:r>
              <a:rPr lang="en-US" dirty="0"/>
              <a:t> </a:t>
            </a:r>
            <a:r>
              <a:rPr lang="en-US" dirty="0" err="1"/>
              <a:t>গ্রহণের</a:t>
            </a:r>
            <a:r>
              <a:rPr lang="en-US" dirty="0"/>
              <a:t> </a:t>
            </a:r>
            <a:r>
              <a:rPr lang="en-US" dirty="0" err="1"/>
              <a:t>পূর্বে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ছিল</a:t>
            </a:r>
            <a:r>
              <a:rPr lang="en-US" dirty="0"/>
              <a:t> </a:t>
            </a:r>
            <a:r>
              <a:rPr lang="en-US" dirty="0" err="1"/>
              <a:t>আব্দুস</a:t>
            </a:r>
            <a:r>
              <a:rPr lang="en-US" dirty="0"/>
              <a:t> </a:t>
            </a:r>
            <a:r>
              <a:rPr lang="en-US" dirty="0" err="1"/>
              <a:t>সামস</a:t>
            </a:r>
            <a:r>
              <a:rPr lang="en-US" dirty="0"/>
              <a:t>। </a:t>
            </a:r>
            <a:r>
              <a:rPr lang="en-US" dirty="0" err="1"/>
              <a:t>ইসলাম</a:t>
            </a:r>
            <a:r>
              <a:rPr lang="en-US" dirty="0"/>
              <a:t> </a:t>
            </a:r>
            <a:r>
              <a:rPr lang="en-US" dirty="0" err="1"/>
              <a:t>গ্রহণের</a:t>
            </a:r>
            <a:r>
              <a:rPr lang="en-US" dirty="0"/>
              <a:t> </a:t>
            </a:r>
            <a:r>
              <a:rPr lang="en-US" dirty="0" err="1"/>
              <a:t>পর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নাম</a:t>
            </a:r>
            <a:r>
              <a:rPr lang="en-US" dirty="0"/>
              <a:t> </a:t>
            </a:r>
            <a:r>
              <a:rPr lang="en-US" dirty="0" err="1"/>
              <a:t>রাখা</a:t>
            </a:r>
            <a:r>
              <a:rPr lang="en-US" dirty="0"/>
              <a:t> </a:t>
            </a:r>
            <a:r>
              <a:rPr lang="en-US" dirty="0" err="1"/>
              <a:t>হয়</a:t>
            </a:r>
            <a:r>
              <a:rPr lang="en-US" dirty="0"/>
              <a:t> </a:t>
            </a:r>
            <a:r>
              <a:rPr lang="en-US" dirty="0" err="1"/>
              <a:t>আব্দুর</a:t>
            </a:r>
            <a:r>
              <a:rPr lang="en-US" dirty="0"/>
              <a:t> </a:t>
            </a:r>
            <a:r>
              <a:rPr lang="en-US" dirty="0" err="1"/>
              <a:t>রহমান</a:t>
            </a:r>
            <a:r>
              <a:rPr lang="en-US" dirty="0"/>
              <a:t>।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উপাধি</a:t>
            </a:r>
            <a:r>
              <a:rPr lang="en-US" dirty="0"/>
              <a:t> </a:t>
            </a:r>
            <a:r>
              <a:rPr lang="en-US" dirty="0" err="1"/>
              <a:t>আবু</a:t>
            </a:r>
            <a:r>
              <a:rPr lang="en-US" dirty="0"/>
              <a:t> </a:t>
            </a:r>
            <a:r>
              <a:rPr lang="en-US" dirty="0" err="1"/>
              <a:t>হুরায়রা</a:t>
            </a:r>
            <a:r>
              <a:rPr lang="en-US" dirty="0"/>
              <a:t>। </a:t>
            </a:r>
            <a:r>
              <a:rPr lang="en-US" dirty="0" err="1"/>
              <a:t>তিনি</a:t>
            </a:r>
            <a:r>
              <a:rPr lang="en-US" dirty="0"/>
              <a:t> </a:t>
            </a:r>
            <a:r>
              <a:rPr lang="en-US" dirty="0" err="1"/>
              <a:t>বেড়ালছানা</a:t>
            </a:r>
            <a:r>
              <a:rPr lang="en-US" dirty="0"/>
              <a:t>  </a:t>
            </a:r>
            <a:r>
              <a:rPr lang="en-US" dirty="0" err="1"/>
              <a:t>পোষতেন</a:t>
            </a:r>
            <a:r>
              <a:rPr lang="en-US" dirty="0"/>
              <a:t> । </a:t>
            </a:r>
            <a:r>
              <a:rPr lang="en-US" dirty="0" err="1"/>
              <a:t>একদিন</a:t>
            </a:r>
            <a:r>
              <a:rPr lang="en-US" dirty="0"/>
              <a:t> </a:t>
            </a:r>
            <a:r>
              <a:rPr lang="en-US" dirty="0" err="1"/>
              <a:t>নবী</a:t>
            </a:r>
            <a:r>
              <a:rPr lang="en-US" dirty="0"/>
              <a:t> </a:t>
            </a:r>
            <a:r>
              <a:rPr lang="en-US" dirty="0" err="1"/>
              <a:t>করীম</a:t>
            </a:r>
            <a:r>
              <a:rPr lang="en-US" dirty="0"/>
              <a:t> </a:t>
            </a:r>
            <a:r>
              <a:rPr lang="en-US" dirty="0" err="1"/>
              <a:t>সাল্লাল্লাহু</a:t>
            </a:r>
            <a:r>
              <a:rPr lang="en-US" dirty="0"/>
              <a:t> </a:t>
            </a:r>
            <a:r>
              <a:rPr lang="en-US" dirty="0" err="1"/>
              <a:t>আলাইহি</a:t>
            </a:r>
            <a:r>
              <a:rPr lang="en-US" dirty="0"/>
              <a:t> </a:t>
            </a:r>
            <a:r>
              <a:rPr lang="en-US" dirty="0" err="1"/>
              <a:t>ওয়াসাল্লাম</a:t>
            </a:r>
            <a:r>
              <a:rPr lang="en-US" dirty="0"/>
              <a:t> </a:t>
            </a:r>
            <a:r>
              <a:rPr lang="en-US" dirty="0" err="1"/>
              <a:t>তা</a:t>
            </a:r>
            <a:r>
              <a:rPr lang="en-US" dirty="0"/>
              <a:t> </a:t>
            </a:r>
            <a:r>
              <a:rPr lang="en-US" dirty="0" err="1"/>
              <a:t>দেখে</a:t>
            </a:r>
            <a:r>
              <a:rPr lang="en-US" dirty="0"/>
              <a:t> </a:t>
            </a:r>
            <a:r>
              <a:rPr lang="en-US" dirty="0" err="1"/>
              <a:t>বললেন</a:t>
            </a:r>
            <a:r>
              <a:rPr lang="en-US" dirty="0"/>
              <a:t>,  </a:t>
            </a:r>
            <a:r>
              <a:rPr lang="en-US" dirty="0" err="1"/>
              <a:t>ইয়া</a:t>
            </a:r>
            <a:r>
              <a:rPr lang="en-US" dirty="0"/>
              <a:t> </a:t>
            </a:r>
            <a:r>
              <a:rPr lang="en-US" dirty="0" err="1"/>
              <a:t>আবা</a:t>
            </a:r>
            <a:r>
              <a:rPr lang="en-US" dirty="0"/>
              <a:t> </a:t>
            </a:r>
            <a:r>
              <a:rPr lang="en-US" dirty="0" err="1"/>
              <a:t>হুরায়রা</a:t>
            </a:r>
            <a:r>
              <a:rPr lang="en-US" dirty="0"/>
              <a:t>। </a:t>
            </a:r>
            <a:r>
              <a:rPr lang="en-US" dirty="0" err="1"/>
              <a:t>সেই</a:t>
            </a:r>
            <a:r>
              <a:rPr lang="en-US" dirty="0"/>
              <a:t>  </a:t>
            </a:r>
            <a:r>
              <a:rPr lang="en-US" dirty="0" err="1"/>
              <a:t>দিন</a:t>
            </a:r>
            <a:r>
              <a:rPr lang="en-US" dirty="0"/>
              <a:t> </a:t>
            </a:r>
            <a:r>
              <a:rPr lang="en-US" dirty="0" err="1"/>
              <a:t>থেকে</a:t>
            </a:r>
            <a:r>
              <a:rPr lang="en-US" dirty="0"/>
              <a:t> </a:t>
            </a:r>
            <a:r>
              <a:rPr lang="en-US" dirty="0" err="1"/>
              <a:t>তার</a:t>
            </a:r>
            <a:r>
              <a:rPr lang="en-US" dirty="0"/>
              <a:t> </a:t>
            </a:r>
            <a:r>
              <a:rPr lang="en-US" dirty="0" err="1"/>
              <a:t>উপাধি</a:t>
            </a:r>
            <a:r>
              <a:rPr lang="en-US" dirty="0"/>
              <a:t> </a:t>
            </a:r>
            <a:r>
              <a:rPr lang="en-US" dirty="0" err="1"/>
              <a:t>হয়ে</a:t>
            </a:r>
            <a:r>
              <a:rPr lang="en-US" dirty="0"/>
              <a:t> </a:t>
            </a:r>
            <a:r>
              <a:rPr lang="en-US" dirty="0" err="1"/>
              <a:t>গেল</a:t>
            </a:r>
            <a:r>
              <a:rPr lang="en-US" dirty="0"/>
              <a:t> </a:t>
            </a:r>
            <a:r>
              <a:rPr lang="en-US" dirty="0" err="1"/>
              <a:t>আবু</a:t>
            </a:r>
            <a:r>
              <a:rPr lang="en-US" dirty="0"/>
              <a:t> </a:t>
            </a:r>
            <a:r>
              <a:rPr lang="en-US" dirty="0" err="1"/>
              <a:t>হুরায়রা</a:t>
            </a:r>
            <a:r>
              <a:rPr lang="en-US" dirty="0"/>
              <a:t>।  </a:t>
            </a:r>
          </a:p>
          <a:p>
            <a:pPr algn="l">
              <a:lnSpc>
                <a:spcPct val="16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048601"/>
          <p:cNvSpPr>
            <a:spLocks noGrp="1"/>
          </p:cNvSpPr>
          <p:nvPr>
            <p:ph type="ctrTitle"/>
          </p:nvPr>
        </p:nvSpPr>
        <p:spPr>
          <a:xfrm>
            <a:off x="681016" y="1027353"/>
            <a:ext cx="7160550" cy="1120491"/>
          </a:xfrm>
        </p:spPr>
        <p:txBody>
          <a:bodyPr/>
          <a:lstStyle/>
          <a:p>
            <a:r>
              <a:rPr lang="en-US"/>
              <a:t>সালাম এর ইতিহাস</a:t>
            </a:r>
          </a:p>
        </p:txBody>
      </p:sp>
      <p:sp>
        <p:nvSpPr>
          <p:cNvPr id="1048603" name="Subtitle 1048602"/>
          <p:cNvSpPr>
            <a:spLocks noGrp="1"/>
          </p:cNvSpPr>
          <p:nvPr>
            <p:ph type="subTitle" idx="1"/>
          </p:nvPr>
        </p:nvSpPr>
        <p:spPr>
          <a:xfrm>
            <a:off x="1143000" y="2481546"/>
            <a:ext cx="6858000" cy="2228609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50000"/>
              </a:lnSpc>
            </a:pPr>
            <a:r>
              <a:rPr lang="en-US" dirty="0" err="1"/>
              <a:t>সালামের</a:t>
            </a:r>
            <a:r>
              <a:rPr lang="en-US" dirty="0"/>
              <a:t> </a:t>
            </a:r>
            <a:r>
              <a:rPr lang="en-US" dirty="0" err="1"/>
              <a:t>ইতিহাস</a:t>
            </a:r>
            <a:r>
              <a:rPr lang="en-US" dirty="0"/>
              <a:t> </a:t>
            </a:r>
            <a:r>
              <a:rPr lang="en-US" dirty="0" err="1"/>
              <a:t>তত</a:t>
            </a:r>
            <a:r>
              <a:rPr lang="en-US" dirty="0"/>
              <a:t> </a:t>
            </a:r>
            <a:r>
              <a:rPr lang="en-US" dirty="0" err="1"/>
              <a:t>প্রাচীন</a:t>
            </a:r>
            <a:r>
              <a:rPr lang="en-US" dirty="0"/>
              <a:t> </a:t>
            </a:r>
            <a:r>
              <a:rPr lang="en-US" dirty="0" err="1"/>
              <a:t>যত</a:t>
            </a:r>
            <a:r>
              <a:rPr lang="en-US" dirty="0"/>
              <a:t> </a:t>
            </a:r>
            <a:r>
              <a:rPr lang="en-US" dirty="0" err="1"/>
              <a:t>প্রাচীন</a:t>
            </a:r>
            <a:r>
              <a:rPr lang="en-US" dirty="0"/>
              <a:t> </a:t>
            </a:r>
            <a:r>
              <a:rPr lang="en-US" dirty="0" err="1"/>
              <a:t>মানুষ</a:t>
            </a:r>
            <a:r>
              <a:rPr lang="en-US" dirty="0"/>
              <a:t> </a:t>
            </a:r>
            <a:r>
              <a:rPr lang="en-US" dirty="0" err="1"/>
              <a:t>জন্মের</a:t>
            </a:r>
            <a:r>
              <a:rPr lang="en-US" dirty="0"/>
              <a:t> </a:t>
            </a:r>
            <a:r>
              <a:rPr lang="en-US" dirty="0" err="1"/>
              <a:t>ইতিহাস</a:t>
            </a:r>
            <a:r>
              <a:rPr lang="en-US" dirty="0"/>
              <a:t>। </a:t>
            </a:r>
            <a:r>
              <a:rPr lang="en-US" dirty="0" err="1"/>
              <a:t>আল্লাহ</a:t>
            </a:r>
            <a:r>
              <a:rPr lang="en-US" dirty="0"/>
              <a:t> </a:t>
            </a:r>
            <a:r>
              <a:rPr lang="en-US" dirty="0" err="1"/>
              <a:t>তাআলা</a:t>
            </a:r>
            <a:r>
              <a:rPr lang="en-US" dirty="0"/>
              <a:t> </a:t>
            </a:r>
            <a:r>
              <a:rPr lang="en-US" dirty="0" err="1"/>
              <a:t>হযরত</a:t>
            </a:r>
            <a:r>
              <a:rPr lang="en-US" dirty="0"/>
              <a:t> </a:t>
            </a:r>
            <a:r>
              <a:rPr lang="en-US" dirty="0" err="1"/>
              <a:t>আদম</a:t>
            </a:r>
            <a:r>
              <a:rPr lang="en-US" dirty="0"/>
              <a:t> </a:t>
            </a:r>
            <a:r>
              <a:rPr lang="en-US" dirty="0" err="1"/>
              <a:t>আলাইহিস</a:t>
            </a:r>
            <a:r>
              <a:rPr lang="en-US" dirty="0"/>
              <a:t> </a:t>
            </a:r>
            <a:r>
              <a:rPr lang="en-US" dirty="0" err="1"/>
              <a:t>সাল্লাম</a:t>
            </a:r>
            <a:r>
              <a:rPr lang="en-US" dirty="0"/>
              <a:t> </a:t>
            </a:r>
            <a:r>
              <a:rPr lang="en-US" dirty="0" err="1"/>
              <a:t>কে</a:t>
            </a:r>
            <a:r>
              <a:rPr lang="en-US" dirty="0"/>
              <a:t> </a:t>
            </a:r>
            <a:r>
              <a:rPr lang="en-US" dirty="0" err="1"/>
              <a:t>সৃষ্টি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প্রথম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শিক্ষা</a:t>
            </a:r>
            <a:r>
              <a:rPr lang="en-US" dirty="0"/>
              <a:t> </a:t>
            </a:r>
            <a:r>
              <a:rPr lang="en-US" dirty="0" err="1"/>
              <a:t>দেন</a:t>
            </a:r>
            <a:r>
              <a:rPr lang="en-US" dirty="0"/>
              <a:t>। </a:t>
            </a:r>
            <a:r>
              <a:rPr lang="en-US" dirty="0" err="1"/>
              <a:t>আদম</a:t>
            </a:r>
            <a:r>
              <a:rPr lang="en-US" dirty="0"/>
              <a:t> </a:t>
            </a:r>
            <a:r>
              <a:rPr lang="en-US" dirty="0" err="1"/>
              <a:t>আলাইহিস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ফেরেশতাদেরকে</a:t>
            </a:r>
            <a:r>
              <a:rPr lang="en-US" dirty="0"/>
              <a:t> </a:t>
            </a:r>
            <a:r>
              <a:rPr lang="en-US" dirty="0" err="1"/>
              <a:t>সালাম</a:t>
            </a:r>
            <a:r>
              <a:rPr lang="en-US" dirty="0"/>
              <a:t> </a:t>
            </a:r>
            <a:r>
              <a:rPr lang="en-US" dirty="0" err="1"/>
              <a:t>করেন</a:t>
            </a:r>
            <a:r>
              <a:rPr lang="en-US" dirty="0"/>
              <a:t> </a:t>
            </a:r>
            <a:r>
              <a:rPr lang="en-US" dirty="0" err="1"/>
              <a:t>এবং</a:t>
            </a:r>
            <a:r>
              <a:rPr lang="en-US" dirty="0"/>
              <a:t> </a:t>
            </a:r>
            <a:r>
              <a:rPr lang="en-US" dirty="0" err="1"/>
              <a:t>ফেরেশতারা</a:t>
            </a:r>
            <a:r>
              <a:rPr lang="en-US" dirty="0"/>
              <a:t> </a:t>
            </a:r>
            <a:r>
              <a:rPr lang="en-US" dirty="0" err="1"/>
              <a:t>সালামের</a:t>
            </a:r>
            <a:r>
              <a:rPr lang="en-US" dirty="0"/>
              <a:t> </a:t>
            </a:r>
            <a:r>
              <a:rPr lang="en-US" dirty="0" err="1"/>
              <a:t>জবাব</a:t>
            </a:r>
            <a:r>
              <a:rPr lang="en-US" dirty="0"/>
              <a:t> </a:t>
            </a:r>
            <a:r>
              <a:rPr lang="en-US" dirty="0" err="1"/>
              <a:t>দেন</a:t>
            </a:r>
            <a:r>
              <a:rPr lang="en-US" dirty="0"/>
              <a:t>।</a:t>
            </a:r>
          </a:p>
        </p:txBody>
      </p: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602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মাল্টিমিডিয়া ক্লাসে সবাইকে স্বাগতম</vt:lpstr>
      <vt:lpstr>শিক্ষক পরিচিতি</vt:lpstr>
      <vt:lpstr>শ্রেণি পরিচিতি</vt:lpstr>
      <vt:lpstr>আজকের পাঠ باب السلام সালাম প্রসঙ্গ</vt:lpstr>
      <vt:lpstr>শিখনফল</vt:lpstr>
      <vt:lpstr>হাদিসের মূল ইবারত</vt:lpstr>
      <vt:lpstr>হাদিসের অর্থ</vt:lpstr>
      <vt:lpstr>হাদিস বর্ণনাকারী পরিচিতি</vt:lpstr>
      <vt:lpstr>সালাম এর ইতিহাস</vt:lpstr>
      <vt:lpstr>সালাম শব্দের অর্থ</vt:lpstr>
      <vt:lpstr>সালাম এর পারিভাষিক অর্থ</vt:lpstr>
      <vt:lpstr>সালামের হুকুম</vt:lpstr>
      <vt:lpstr>যে অবস্থায় সালাম দেওয়া মাকরুহ</vt:lpstr>
      <vt:lpstr>সালাম কে কাকে দিবে</vt:lpstr>
      <vt:lpstr>দলগত কাজ</vt:lpstr>
      <vt:lpstr>মূল্যায়ন</vt:lpstr>
      <vt:lpstr>বাড়ির কাজ</vt:lpstr>
      <vt:lpstr>সবাইকে 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মাল্টিমিডিয়া ক্লাসে সবাইকে স্বাগতম</dc:title>
  <dc:creator>SM-G615F</dc:creator>
  <cp:lastModifiedBy>pc</cp:lastModifiedBy>
  <cp:revision>30</cp:revision>
  <dcterms:created xsi:type="dcterms:W3CDTF">2015-05-10T21:30:45Z</dcterms:created>
  <dcterms:modified xsi:type="dcterms:W3CDTF">2020-12-30T13:24:11Z</dcterms:modified>
</cp:coreProperties>
</file>