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58" r:id="rId6"/>
    <p:sldId id="261" r:id="rId7"/>
    <p:sldId id="265" r:id="rId8"/>
    <p:sldId id="278" r:id="rId9"/>
    <p:sldId id="262" r:id="rId10"/>
    <p:sldId id="275" r:id="rId11"/>
    <p:sldId id="263" r:id="rId12"/>
    <p:sldId id="279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C2DAE-4789-4DD3-8DC6-55505A631646}" type="datetimeFigureOut">
              <a:rPr lang="en-US" smtClean="0"/>
              <a:t>09-Dec-20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0C4F-B26C-4D2A-88C2-7B6FC0F1F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0C4F-B26C-4D2A-88C2-7B6FC0F1F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0C4F-B26C-4D2A-88C2-7B6FC0F1F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1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0C4F-B26C-4D2A-88C2-7B6FC0F1F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46E6C-65D9-4663-B8FD-A20993F9E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81200"/>
            <a:ext cx="3505200" cy="399247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Round Diagonal Corner Rectangle 4"/>
          <p:cNvSpPr/>
          <p:nvPr/>
        </p:nvSpPr>
        <p:spPr>
          <a:xfrm>
            <a:off x="762000" y="609600"/>
            <a:ext cx="7620000" cy="10668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NikoshBAN"/>
              </a:rPr>
              <a:t>আস্‌সালামু</a:t>
            </a:r>
            <a:r>
              <a:rPr lang="en-US" sz="28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/>
              </a:rPr>
              <a:t>আলাইকুম</a:t>
            </a:r>
            <a:r>
              <a:rPr lang="en-US" sz="28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/>
              </a:rPr>
              <a:t>ওয়া</a:t>
            </a:r>
            <a:r>
              <a:rPr lang="en-US" sz="28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/>
              </a:rPr>
              <a:t>রহমাতুল্লাহ</a:t>
            </a:r>
            <a:endParaRPr lang="en-US" sz="2800" b="1" i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24671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86200"/>
            <a:ext cx="8610600" cy="25908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হাত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পা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শরীরের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একসাথে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।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শরীরের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সব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অঙ্গপ্রত্যংগের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ব্যায়ামের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সামঞ্জস্য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রেখে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অনুশীলন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r="13370"/>
          <a:stretch/>
        </p:blipFill>
        <p:spPr>
          <a:xfrm>
            <a:off x="2953062" y="152400"/>
            <a:ext cx="4032354" cy="35052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777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2400" y="0"/>
            <a:ext cx="5547050" cy="233312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নিয়মিত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শরীরচর্চার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মাধ্যমে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শৃংখলাবোধ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নেতৃত্বের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গুণাবলি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গড়ে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ওঠে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3374247"/>
            <a:ext cx="5440526" cy="304799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দলগত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খেলাধুলা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ব্যায়ামের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ফলে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আদেশ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মেনে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চলা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শৃংখলা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বজায়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রাখা,মেজাজ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আবেগ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নিয়ন্ত্রন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সহযোগিতা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এই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সামাজিক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গুণগুলো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অর্জন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।।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94" y="3657600"/>
            <a:ext cx="3281122" cy="2895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4" y="313098"/>
            <a:ext cx="3113172" cy="235390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646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32282" y="1309254"/>
            <a:ext cx="6858000" cy="97674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অংগপ্রত্যংগের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উন্নতি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2282" y="2286000"/>
            <a:ext cx="6880485" cy="102796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২।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পাঠের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একঘেয়েমি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দূর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2282" y="3429000"/>
            <a:ext cx="6830517" cy="92825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৩।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স্নায়ু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মাংসপেশির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সমন্বিত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উন্নয়ন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ঘটে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।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54832" y="4491942"/>
            <a:ext cx="6882983" cy="105294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৪।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সুশৃংখল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জীবনযাপনে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অভ্যস্থ্যতা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আসে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79816" y="5572368"/>
            <a:ext cx="6857999" cy="10668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ikoshBAN"/>
              </a:rPr>
              <a:t>৫।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সামাজিক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গুণাবলি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আর্জন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2000" b="1" dirty="0">
                <a:solidFill>
                  <a:schemeClr val="tx1"/>
                </a:solidFill>
                <a:latin typeface="NikoshBAN"/>
              </a:rPr>
              <a:t> 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84582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এখন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ব্যায়ামের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উপকারিতা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সম্পর্কে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জানব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67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228600" y="304800"/>
            <a:ext cx="5022272" cy="2279073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 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৪নং</a:t>
            </a:r>
            <a:r>
              <a:rPr lang="bn-BD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পড়ি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9344"/>
          <a:stretch/>
        </p:blipFill>
        <p:spPr>
          <a:xfrm rot="5400000">
            <a:off x="4694632" y="3140112"/>
            <a:ext cx="3222885" cy="21104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6993" r="19748"/>
          <a:stretch/>
        </p:blipFill>
        <p:spPr>
          <a:xfrm rot="5400000">
            <a:off x="1028369" y="3238831"/>
            <a:ext cx="3161276" cy="21700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611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52400"/>
            <a:ext cx="4343400" cy="2057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ikoshBAN"/>
              </a:rPr>
              <a:t>মূল্যায়ন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6868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/>
              </a:rPr>
              <a:t>১। </a:t>
            </a:r>
            <a:r>
              <a:rPr lang="en-US" sz="3600" b="1" dirty="0" err="1">
                <a:latin typeface="NikoshBAN"/>
              </a:rPr>
              <a:t>নিচের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প্রশ্নগুলোর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উত্তর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লিখ</a:t>
            </a:r>
            <a:r>
              <a:rPr lang="en-US" sz="3600" b="1" dirty="0">
                <a:latin typeface="NikoshBAN"/>
              </a:rPr>
              <a:t> ।</a:t>
            </a:r>
          </a:p>
          <a:p>
            <a:r>
              <a:rPr lang="en-US" sz="3600" b="1" dirty="0">
                <a:latin typeface="NikoshBAN"/>
              </a:rPr>
              <a:t>(ক) </a:t>
            </a:r>
            <a:r>
              <a:rPr lang="en-US" sz="3600" b="1" dirty="0" err="1">
                <a:latin typeface="NikoshBAN"/>
              </a:rPr>
              <a:t>ব্যায়াম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কাকে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বলে</a:t>
            </a:r>
            <a:r>
              <a:rPr lang="en-US" sz="3600" b="1" dirty="0">
                <a:latin typeface="NikoshBAN"/>
              </a:rPr>
              <a:t> ?</a:t>
            </a:r>
          </a:p>
          <a:p>
            <a:r>
              <a:rPr lang="en-US" sz="3600" b="1" dirty="0">
                <a:latin typeface="NikoshBAN"/>
              </a:rPr>
              <a:t>(খ) </a:t>
            </a:r>
            <a:r>
              <a:rPr lang="en-US" sz="3600" b="1" dirty="0" err="1">
                <a:latin typeface="NikoshBAN"/>
              </a:rPr>
              <a:t>ব্যায়ামের</a:t>
            </a:r>
            <a:r>
              <a:rPr lang="en-US" sz="3600" b="1" dirty="0">
                <a:latin typeface="NikoshBAN"/>
              </a:rPr>
              <a:t> ৫টি </a:t>
            </a:r>
            <a:r>
              <a:rPr lang="en-US" sz="3600" b="1" dirty="0" err="1">
                <a:latin typeface="NikoshBAN"/>
              </a:rPr>
              <a:t>উপকারিতা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লিখ</a:t>
            </a:r>
            <a:r>
              <a:rPr lang="en-US" sz="3600" b="1" dirty="0">
                <a:latin typeface="NikoshBAN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/>
          <a:stretch/>
        </p:blipFill>
        <p:spPr>
          <a:xfrm>
            <a:off x="7180289" y="178633"/>
            <a:ext cx="1811311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/>
          <a:stretch/>
        </p:blipFill>
        <p:spPr>
          <a:xfrm>
            <a:off x="76200" y="205490"/>
            <a:ext cx="181131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27" y="2895600"/>
            <a:ext cx="8153400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/>
              </a:rPr>
              <a:t>আজকের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পাঠ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থেকে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আমরা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জানলাম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যে,দেহ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ওমনের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সুস্থ্যতা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এবং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আনন্দ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লাভের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জন্য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শারীরিক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অংগসঞ্চালনকে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ব্যায়াম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বলে।ব্যায়ামের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মাধ্যমে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অংগপ্রত্যংগের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উন্নতি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ছাড়াও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মানসিক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প্রশান্তি</a:t>
            </a:r>
            <a:r>
              <a:rPr lang="en-US" sz="3200" b="1" dirty="0">
                <a:latin typeface="NikoshBAN"/>
              </a:rPr>
              <a:t> ও </a:t>
            </a:r>
            <a:r>
              <a:rPr lang="en-US" sz="3200" b="1" dirty="0" err="1">
                <a:latin typeface="NikoshBAN"/>
              </a:rPr>
              <a:t>সামাজিক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গুণাবলি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অর্জন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করা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যায়</a:t>
            </a:r>
            <a:r>
              <a:rPr lang="en-US" sz="3200" b="1" dirty="0">
                <a:latin typeface="NikoshBAN"/>
              </a:rPr>
              <a:t> ।</a:t>
            </a:r>
          </a:p>
        </p:txBody>
      </p:sp>
      <p:sp>
        <p:nvSpPr>
          <p:cNvPr id="3" name="Curved Down Ribbon 2"/>
          <p:cNvSpPr/>
          <p:nvPr/>
        </p:nvSpPr>
        <p:spPr>
          <a:xfrm>
            <a:off x="1226127" y="609600"/>
            <a:ext cx="6629400" cy="152400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ফিডব্যাক</a:t>
            </a:r>
            <a:endParaRPr lang="en-US" sz="44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05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762000" y="609600"/>
            <a:ext cx="7239000" cy="25908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453985"/>
            <a:ext cx="8534400" cy="21236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/>
              </a:rPr>
              <a:t>অতিরিক্ত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ব্যায়ামের</a:t>
            </a:r>
            <a:r>
              <a:rPr lang="en-US" sz="4400" b="1" dirty="0">
                <a:latin typeface="NikoshBAN"/>
              </a:rPr>
              <a:t> ৫টি </a:t>
            </a:r>
            <a:r>
              <a:rPr lang="en-US" sz="4400" b="1" dirty="0" err="1">
                <a:latin typeface="NikoshBAN"/>
              </a:rPr>
              <a:t>কুফল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লিখবে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এবং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স্কুল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খুললে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শ্রেণি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শিক্ষককে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দেখাবে</a:t>
            </a:r>
            <a:r>
              <a:rPr lang="en-US" sz="4400" b="1" dirty="0">
                <a:latin typeface="NikoshBAN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619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03026" y="609600"/>
            <a:ext cx="6553200" cy="205740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সবাইকে</a:t>
            </a:r>
            <a:r>
              <a:rPr lang="en-US" sz="4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ধন্যবাদ</a:t>
            </a:r>
            <a:r>
              <a:rPr lang="en-US" sz="4400" b="1" dirty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ঘরে</a:t>
            </a:r>
            <a:r>
              <a:rPr lang="en-US" sz="4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4400" b="1" dirty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সুস্থ্য</a:t>
            </a:r>
            <a:r>
              <a:rPr lang="en-US" sz="4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/>
              </a:rPr>
              <a:t>থাকি</a:t>
            </a:r>
            <a:r>
              <a:rPr lang="en-US" sz="4400" b="1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76" y="3200400"/>
            <a:ext cx="4762500" cy="26860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19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49849" y="776004"/>
            <a:ext cx="6974723" cy="5291319"/>
            <a:chOff x="1111919" y="651358"/>
            <a:chExt cx="9299631" cy="5291319"/>
          </a:xfrm>
        </p:grpSpPr>
        <p:grpSp>
          <p:nvGrpSpPr>
            <p:cNvPr id="17" name="Group 16"/>
            <p:cNvGrpSpPr/>
            <p:nvPr/>
          </p:nvGrpSpPr>
          <p:grpSpPr>
            <a:xfrm>
              <a:off x="1111919" y="651358"/>
              <a:ext cx="9299631" cy="5291319"/>
              <a:chOff x="1317981" y="485757"/>
              <a:chExt cx="9299631" cy="529131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317981" y="485757"/>
                <a:ext cx="9299631" cy="5291319"/>
                <a:chOff x="1317981" y="485757"/>
                <a:chExt cx="9299631" cy="529131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356682" y="520261"/>
                  <a:ext cx="9260930" cy="5256815"/>
                  <a:chOff x="1337603" y="520261"/>
                  <a:chExt cx="9260930" cy="5256815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712136" y="520261"/>
                    <a:ext cx="886397" cy="942975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37603" y="4538826"/>
                    <a:ext cx="866775" cy="12382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086256">
                  <a:off x="1317981" y="485757"/>
                  <a:ext cx="886397" cy="942975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2136" y="4538826"/>
                <a:ext cx="866775" cy="123825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405928" y="1695771"/>
              <a:ext cx="707292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>
                  <a:latin typeface="NikoshBAN"/>
                </a:rPr>
                <a:t>আটিগ্রাম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মাধ্যমিক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বিদ্যালয়</a:t>
              </a:r>
              <a:r>
                <a:rPr lang="en-US" sz="2000" b="1" i="1" dirty="0">
                  <a:latin typeface="NikoshBAN"/>
                </a:rPr>
                <a:t> </a:t>
              </a:r>
            </a:p>
            <a:p>
              <a:r>
                <a:rPr lang="en-US" sz="2000" b="1" i="1" dirty="0" err="1">
                  <a:latin typeface="NikoshBAN"/>
                </a:rPr>
                <a:t>মো</a:t>
              </a:r>
              <a:r>
                <a:rPr lang="en-US" sz="2000" b="1" i="1" dirty="0">
                  <a:latin typeface="NikoshBAN"/>
                </a:rPr>
                <a:t>: </a:t>
              </a:r>
              <a:r>
                <a:rPr lang="en-US" sz="2000" b="1" i="1" dirty="0" err="1">
                  <a:latin typeface="NikoshBAN"/>
                </a:rPr>
                <a:t>মামুনার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রশিদ</a:t>
              </a:r>
              <a:endParaRPr lang="en-US" sz="2000" b="1" i="1" dirty="0">
                <a:latin typeface="NikoshBAN"/>
              </a:endParaRPr>
            </a:p>
            <a:p>
              <a:r>
                <a:rPr lang="en-US" sz="2000" b="1" i="1" dirty="0" err="1">
                  <a:latin typeface="NikoshBAN"/>
                </a:rPr>
                <a:t>সহকারি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শিক্ষক</a:t>
              </a:r>
              <a:r>
                <a:rPr lang="en-US" sz="2000" b="1" i="1" dirty="0">
                  <a:latin typeface="NikoshBAN"/>
                </a:rPr>
                <a:t>  (</a:t>
              </a:r>
              <a:r>
                <a:rPr lang="en-US" sz="2000" b="1" i="1" dirty="0" err="1">
                  <a:latin typeface="NikoshBAN"/>
                </a:rPr>
                <a:t>শরীরচর্চা</a:t>
              </a:r>
              <a:r>
                <a:rPr lang="en-US" sz="2000" b="1" i="1" dirty="0">
                  <a:latin typeface="NikoshBAN"/>
                </a:rPr>
                <a:t>)</a:t>
              </a:r>
            </a:p>
            <a:p>
              <a:r>
                <a:rPr lang="en-US" sz="2000" b="1" i="1" dirty="0" err="1">
                  <a:latin typeface="NikoshBAN"/>
                </a:rPr>
                <a:t>মিরপুর</a:t>
              </a:r>
              <a:r>
                <a:rPr lang="en-US" sz="2000" b="1" i="1" dirty="0">
                  <a:latin typeface="NikoshBAN"/>
                </a:rPr>
                <a:t>, </a:t>
              </a:r>
              <a:r>
                <a:rPr lang="en-US" sz="2000" b="1" i="1" dirty="0" err="1">
                  <a:latin typeface="NikoshBAN"/>
                </a:rPr>
                <a:t>কুষ্টিয়া</a:t>
              </a:r>
              <a:r>
                <a:rPr lang="en-US" sz="2000" b="1" i="1" dirty="0">
                  <a:latin typeface="NikoshBAN"/>
                </a:rPr>
                <a:t> ।</a:t>
              </a:r>
            </a:p>
            <a:p>
              <a:endParaRPr lang="en-US" sz="2000" b="1" i="1" dirty="0">
                <a:latin typeface="NikoshBAN"/>
              </a:endParaRPr>
            </a:p>
            <a:p>
              <a:r>
                <a:rPr lang="en-US" sz="2000" b="1" i="1" dirty="0" err="1">
                  <a:latin typeface="NikoshBAN"/>
                </a:rPr>
                <a:t>শ্রেনিঃ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ষষ্ঠ</a:t>
              </a:r>
              <a:endParaRPr lang="en-US" sz="2000" b="1" i="1" dirty="0">
                <a:latin typeface="NikoshBAN"/>
              </a:endParaRPr>
            </a:p>
            <a:p>
              <a:r>
                <a:rPr lang="en-US" sz="2000" b="1" i="1" dirty="0" err="1">
                  <a:latin typeface="NikoshBAN"/>
                </a:rPr>
                <a:t>বিষয়ঃ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শারীরিক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শিক্ষা</a:t>
              </a:r>
              <a:r>
                <a:rPr lang="en-US" sz="2000" b="1" i="1" dirty="0">
                  <a:latin typeface="NikoshBAN"/>
                </a:rPr>
                <a:t> ও </a:t>
              </a:r>
              <a:r>
                <a:rPr lang="en-US" sz="2000" b="1" i="1" dirty="0" err="1">
                  <a:latin typeface="NikoshBAN"/>
                </a:rPr>
                <a:t>স্বাস্থ্য</a:t>
              </a:r>
              <a:endParaRPr lang="en-US" sz="2000" b="1" i="1" dirty="0">
                <a:latin typeface="NikoshBAN"/>
              </a:endParaRPr>
            </a:p>
            <a:p>
              <a:r>
                <a:rPr lang="en-US" sz="2000" b="1" i="1" dirty="0" err="1">
                  <a:latin typeface="NikoshBAN"/>
                </a:rPr>
                <a:t>পাঠ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শিরোনামঃ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প্রথম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অধ্যায়</a:t>
              </a:r>
              <a:r>
                <a:rPr lang="en-US" sz="2000" b="1" i="1" dirty="0">
                  <a:latin typeface="NikoshBAN"/>
                </a:rPr>
                <a:t> </a:t>
              </a:r>
            </a:p>
            <a:p>
              <a:r>
                <a:rPr lang="en-US" sz="2000" b="1" i="1" dirty="0" err="1">
                  <a:latin typeface="NikoshBAN"/>
                </a:rPr>
                <a:t>আজকের</a:t>
              </a:r>
              <a:r>
                <a:rPr lang="en-US" sz="2000" b="1" i="1" dirty="0">
                  <a:latin typeface="NikoshBAN"/>
                </a:rPr>
                <a:t> </a:t>
              </a:r>
              <a:r>
                <a:rPr lang="en-US" sz="2000" b="1" i="1" dirty="0" err="1">
                  <a:latin typeface="NikoshBAN"/>
                </a:rPr>
                <a:t>পাঠঃ</a:t>
              </a:r>
              <a:r>
                <a:rPr lang="en-US" sz="2000" b="1" i="1" dirty="0">
                  <a:latin typeface="NikoshBAN"/>
                </a:rPr>
                <a:t>  পাঠ-২ব্যায়ামের  </a:t>
              </a:r>
              <a:r>
                <a:rPr lang="en-US" sz="2000" b="1" i="1" dirty="0" err="1">
                  <a:latin typeface="NikoshBAN"/>
                </a:rPr>
                <a:t>উপকারিতা</a:t>
              </a:r>
              <a:endParaRPr lang="en-US" sz="2000" b="1" i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84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1143000"/>
            <a:ext cx="793979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/>
              </a:rPr>
              <a:t>এসো</a:t>
            </a:r>
            <a:r>
              <a:rPr lang="en-US" sz="2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/>
              </a:rPr>
              <a:t>আমরা</a:t>
            </a:r>
            <a:r>
              <a:rPr lang="en-US" sz="2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/>
              </a:rPr>
              <a:t>ভিডিও</a:t>
            </a:r>
            <a:r>
              <a:rPr lang="en-US" sz="2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/>
              </a:rPr>
              <a:t>দেখি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94921"/>
              </p:ext>
            </p:extLst>
          </p:nvPr>
        </p:nvGraphicFramePr>
        <p:xfrm>
          <a:off x="3248025" y="3182938"/>
          <a:ext cx="26463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2647080" imgH="491040" progId="Package">
                  <p:embed/>
                </p:oleObj>
              </mc:Choice>
              <mc:Fallback>
                <p:oleObj name="Packager Shell Object" showAsIcon="1" r:id="rId3" imgW="2647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8025" y="3182938"/>
                        <a:ext cx="26463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9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219200" y="68080"/>
            <a:ext cx="6172200" cy="160020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আজকের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পাঠ</a:t>
            </a:r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11382" y="1828800"/>
            <a:ext cx="6587836" cy="1295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প্রথম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অধ্যায়</a:t>
            </a:r>
            <a:endParaRPr lang="en-US" sz="3200" b="1" dirty="0">
              <a:solidFill>
                <a:srgbClr val="FF0000"/>
              </a:solidFill>
              <a:latin typeface="NikoshBAN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NikoshBAN"/>
              </a:rPr>
              <a:t>পাঠ-২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ব্যায়ামের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উপকারিতা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6993" r="19748"/>
          <a:stretch/>
        </p:blipFill>
        <p:spPr>
          <a:xfrm rot="5400000">
            <a:off x="4270998" y="3807565"/>
            <a:ext cx="3161276" cy="217001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9344"/>
          <a:stretch/>
        </p:blipFill>
        <p:spPr>
          <a:xfrm rot="5400000">
            <a:off x="1120161" y="3868174"/>
            <a:ext cx="3222885" cy="21104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29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62000" y="609600"/>
            <a:ext cx="7620000" cy="10668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NikoshBAN"/>
              </a:rPr>
              <a:t>শিখনফল</a:t>
            </a:r>
            <a:endParaRPr lang="en-US" sz="4800" b="1" i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0" y="2057400"/>
            <a:ext cx="7620000" cy="44196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NikoshBAN"/>
              </a:rPr>
              <a:t>আজকের</a:t>
            </a:r>
            <a:r>
              <a:rPr lang="en-US" sz="32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32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NikoshBAN"/>
              </a:rPr>
              <a:t>শেষে</a:t>
            </a:r>
            <a:r>
              <a:rPr lang="en-US" sz="32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NikoshBAN"/>
              </a:rPr>
              <a:t>শিক্ষার্থীরা</a:t>
            </a:r>
            <a:r>
              <a:rPr lang="en-US" sz="3200" b="1" i="1" dirty="0">
                <a:solidFill>
                  <a:schemeClr val="tx1"/>
                </a:solidFill>
                <a:latin typeface="NikoshBAN"/>
              </a:rPr>
              <a:t> –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ব্যায়ামের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উপকারিতা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ব্যাখ্যা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।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২।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ব্যায়ামের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উপকারিতা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লিখতে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।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৩।ব্যায়ামের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কুফল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সম্পর্কে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i="1" dirty="0" err="1">
                <a:solidFill>
                  <a:schemeClr val="tx1"/>
                </a:solidFill>
                <a:latin typeface="NikoshBAN"/>
              </a:rPr>
              <a:t>জানবে</a:t>
            </a:r>
            <a:r>
              <a:rPr lang="en-US" sz="2400" b="1" i="1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167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381000" y="228600"/>
            <a:ext cx="8327238" cy="80356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ছবিতে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দেখছ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r="30375"/>
          <a:stretch/>
        </p:blipFill>
        <p:spPr>
          <a:xfrm>
            <a:off x="413479" y="1295400"/>
            <a:ext cx="2045374" cy="2286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t="2222" r="32599" b="-2222"/>
          <a:stretch/>
        </p:blipFill>
        <p:spPr>
          <a:xfrm>
            <a:off x="413479" y="3907340"/>
            <a:ext cx="1981200" cy="273011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6" t="8693" b="6885"/>
          <a:stretch/>
        </p:blipFill>
        <p:spPr>
          <a:xfrm>
            <a:off x="6608592" y="1247492"/>
            <a:ext cx="2231238" cy="238181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11586" r="35371"/>
          <a:stretch/>
        </p:blipFill>
        <p:spPr>
          <a:xfrm>
            <a:off x="6705600" y="3943031"/>
            <a:ext cx="2134230" cy="271691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0" name="Left-Right Arrow 29"/>
          <p:cNvSpPr/>
          <p:nvPr/>
        </p:nvSpPr>
        <p:spPr>
          <a:xfrm>
            <a:off x="3355463" y="1711377"/>
            <a:ext cx="2971800" cy="1143000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/>
              </a:rPr>
              <a:t>করছে</a:t>
            </a:r>
            <a:r>
              <a:rPr lang="en-US" dirty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  <p:sp>
        <p:nvSpPr>
          <p:cNvPr id="31" name="Left-Right Arrow 30"/>
          <p:cNvSpPr/>
          <p:nvPr/>
        </p:nvSpPr>
        <p:spPr>
          <a:xfrm>
            <a:off x="3001780" y="3686770"/>
            <a:ext cx="3325483" cy="1266230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/>
              </a:rPr>
              <a:t>কিসের</a:t>
            </a:r>
            <a:r>
              <a:rPr lang="en-US"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NikoshBAN"/>
              </a:rPr>
              <a:t>?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3001780" y="5486399"/>
            <a:ext cx="3094220" cy="1151057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/>
              </a:rPr>
              <a:t>হাতেরব্যায়াম</a:t>
            </a:r>
            <a:r>
              <a:rPr lang="en-US" sz="2000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147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7144" y="76200"/>
            <a:ext cx="839585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এবার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আমরা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কীসের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/>
              </a:rPr>
              <a:t>দেখছি</a:t>
            </a:r>
            <a:r>
              <a:rPr lang="en-US" sz="3200" b="1" dirty="0">
                <a:solidFill>
                  <a:schemeClr val="tx1"/>
                </a:solidFill>
                <a:latin typeface="NikoshBAN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7144" y="4495800"/>
            <a:ext cx="839585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/>
              </a:rPr>
              <a:t>হাত,পা</a:t>
            </a:r>
            <a:r>
              <a:rPr lang="en-US" sz="40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</a:rPr>
              <a:t>পেশির</a:t>
            </a:r>
            <a:r>
              <a:rPr lang="en-US" sz="40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4000" b="1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1284758"/>
            <a:ext cx="3559386" cy="240657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49" y="1143000"/>
            <a:ext cx="3822492" cy="254832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00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842282" y="3516443"/>
            <a:ext cx="7134140" cy="2743200"/>
          </a:xfrm>
          <a:prstGeom prst="snip2DiagRect">
            <a:avLst>
              <a:gd name="adj1" fmla="val 20447"/>
              <a:gd name="adj2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অঙ্গসঞ্চালনের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ফলে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শরীরে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রক্ত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চলাচল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মাংশপেশি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বৃদ্ধি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পাবে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9" r="41104" b="10015"/>
          <a:stretch/>
        </p:blipFill>
        <p:spPr bwMode="auto">
          <a:xfrm>
            <a:off x="7042441" y="685802"/>
            <a:ext cx="1795510" cy="177363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79" y="685802"/>
            <a:ext cx="3099144" cy="173404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b="12072"/>
          <a:stretch/>
        </p:blipFill>
        <p:spPr>
          <a:xfrm>
            <a:off x="228600" y="725394"/>
            <a:ext cx="3048000" cy="173404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241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4582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এখন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আমরা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ঘাড়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কাঁধের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দেখি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অনুশীলন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562600"/>
            <a:ext cx="865432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ব্যায়াম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খেলাধুলা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করলে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পাঠের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এক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ঘেয়েমি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মানষিক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ক্লান্তি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দূর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মনে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সজীবতা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আসে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ওপড়াশোনায়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মন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/>
              </a:rPr>
              <a:t>বসে</a:t>
            </a:r>
            <a:r>
              <a:rPr lang="en-US" sz="2400" b="1" dirty="0">
                <a:solidFill>
                  <a:schemeClr val="tx1"/>
                </a:solidFill>
                <a:latin typeface="NikoshBAN"/>
              </a:rPr>
              <a:t> 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6" y="1521694"/>
            <a:ext cx="3197335" cy="162619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1695"/>
            <a:ext cx="2786920" cy="162619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988" y="3505200"/>
            <a:ext cx="2895600" cy="179584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37" y="1551675"/>
            <a:ext cx="2280901" cy="162619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76" y="3505200"/>
            <a:ext cx="2619375" cy="17430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686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330</Words>
  <Application>Microsoft Office PowerPoint</Application>
  <PresentationFormat>On-screen Show (4:3)</PresentationFormat>
  <Paragraphs>52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ABCD</cp:lastModifiedBy>
  <cp:revision>68</cp:revision>
  <dcterms:created xsi:type="dcterms:W3CDTF">2006-08-16T00:00:00Z</dcterms:created>
  <dcterms:modified xsi:type="dcterms:W3CDTF">2020-12-09T12:23:29Z</dcterms:modified>
</cp:coreProperties>
</file>