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58" r:id="rId4"/>
    <p:sldId id="277" r:id="rId5"/>
    <p:sldId id="259" r:id="rId6"/>
    <p:sldId id="257" r:id="rId7"/>
    <p:sldId id="273" r:id="rId8"/>
    <p:sldId id="274" r:id="rId9"/>
    <p:sldId id="267" r:id="rId10"/>
    <p:sldId id="260" r:id="rId11"/>
    <p:sldId id="268" r:id="rId12"/>
    <p:sldId id="261" r:id="rId13"/>
    <p:sldId id="265" r:id="rId14"/>
    <p:sldId id="266" r:id="rId15"/>
    <p:sldId id="269" r:id="rId16"/>
    <p:sldId id="270" r:id="rId17"/>
    <p:sldId id="276" r:id="rId18"/>
    <p:sldId id="262" r:id="rId19"/>
    <p:sldId id="271" r:id="rId20"/>
    <p:sldId id="263" r:id="rId21"/>
    <p:sldId id="275" r:id="rId22"/>
    <p:sldId id="264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86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9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95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815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17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9335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8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5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3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0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9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1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822342E-E1D3-4F4F-968F-6378ABDEFCD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6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4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6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FE3E08-CB3F-4801-8502-4F14A016F8F0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EECCCA-D291-4904-B67D-0803FA264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82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9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84B1C03-EEEC-4D62-8EEF-E2FA537E0B45}"/>
              </a:ext>
            </a:extLst>
          </p:cNvPr>
          <p:cNvGrpSpPr/>
          <p:nvPr/>
        </p:nvGrpSpPr>
        <p:grpSpPr>
          <a:xfrm>
            <a:off x="3852472" y="72339"/>
            <a:ext cx="3028013" cy="1033258"/>
            <a:chOff x="3852472" y="72339"/>
            <a:chExt cx="3028013" cy="1033258"/>
          </a:xfrm>
        </p:grpSpPr>
        <p:sp>
          <p:nvSpPr>
            <p:cNvPr id="5" name="Callout: Down Arrow 4">
              <a:extLst>
                <a:ext uri="{FF2B5EF4-FFF2-40B4-BE49-F238E27FC236}">
                  <a16:creationId xmlns="" xmlns:a16="http://schemas.microsoft.com/office/drawing/2014/main" id="{FAACDF95-EA3F-4F60-8161-AF43BCBC5404}"/>
                </a:ext>
              </a:extLst>
            </p:cNvPr>
            <p:cNvSpPr/>
            <p:nvPr/>
          </p:nvSpPr>
          <p:spPr>
            <a:xfrm>
              <a:off x="3852472" y="136359"/>
              <a:ext cx="3028013" cy="969238"/>
            </a:xfrm>
            <a:prstGeom prst="downArrow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E3735907-AD87-43ED-8BF5-E2F86FF0ABDC}"/>
                </a:ext>
              </a:extLst>
            </p:cNvPr>
            <p:cNvSpPr txBox="1"/>
            <p:nvPr/>
          </p:nvSpPr>
          <p:spPr>
            <a:xfrm>
              <a:off x="4377444" y="72339"/>
              <a:ext cx="2293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New word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111958-4AC7-42BE-95E4-F1C7944A266A}"/>
              </a:ext>
            </a:extLst>
          </p:cNvPr>
          <p:cNvSpPr txBox="1"/>
          <p:nvPr/>
        </p:nvSpPr>
        <p:spPr>
          <a:xfrm>
            <a:off x="172592" y="1911875"/>
            <a:ext cx="231795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C11D2F-6EBD-4545-BA28-7962C07C8686}"/>
              </a:ext>
            </a:extLst>
          </p:cNvPr>
          <p:cNvSpPr txBox="1"/>
          <p:nvPr/>
        </p:nvSpPr>
        <p:spPr>
          <a:xfrm>
            <a:off x="349191" y="1552625"/>
            <a:ext cx="13786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F2A1CC-64CF-4870-BCD9-39162CBED3C3}"/>
              </a:ext>
            </a:extLst>
          </p:cNvPr>
          <p:cNvSpPr txBox="1"/>
          <p:nvPr/>
        </p:nvSpPr>
        <p:spPr>
          <a:xfrm>
            <a:off x="349191" y="2656999"/>
            <a:ext cx="118838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DEE3C0-4354-4668-9265-0E06DE2F0FD0}"/>
              </a:ext>
            </a:extLst>
          </p:cNvPr>
          <p:cNvSpPr txBox="1"/>
          <p:nvPr/>
        </p:nvSpPr>
        <p:spPr>
          <a:xfrm>
            <a:off x="2842725" y="2599037"/>
            <a:ext cx="525419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journey for a short time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F2D0B7C-875F-482F-B337-34ABD66671B1}"/>
              </a:ext>
            </a:extLst>
          </p:cNvPr>
          <p:cNvSpPr txBox="1"/>
          <p:nvPr/>
        </p:nvSpPr>
        <p:spPr>
          <a:xfrm>
            <a:off x="3601567" y="1917580"/>
            <a:ext cx="778568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Persons connected by blood or marriage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6DF4B52-3EAA-4BA8-951F-A5B4E49B411F}"/>
              </a:ext>
            </a:extLst>
          </p:cNvPr>
          <p:cNvSpPr txBox="1"/>
          <p:nvPr/>
        </p:nvSpPr>
        <p:spPr>
          <a:xfrm>
            <a:off x="2928929" y="1530654"/>
            <a:ext cx="32500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number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440EA81-E554-4622-AEA3-919EC7211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61" y="2432659"/>
            <a:ext cx="3348257" cy="1889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D81BC1-ED04-44DD-AC5B-9EAF14D644BB}"/>
              </a:ext>
            </a:extLst>
          </p:cNvPr>
          <p:cNvSpPr txBox="1"/>
          <p:nvPr/>
        </p:nvSpPr>
        <p:spPr>
          <a:xfrm>
            <a:off x="7747401" y="1552625"/>
            <a:ext cx="19976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FE448AD-B590-4098-AD6C-E2211DB04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4" y="3570024"/>
            <a:ext cx="3788407" cy="23677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41D7B47-6AF4-4C02-9003-BDBACBCC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7" y="2758926"/>
            <a:ext cx="3479662" cy="3479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704ABA4-A681-4821-8DC1-C9958E183D1F}"/>
              </a:ext>
            </a:extLst>
          </p:cNvPr>
          <p:cNvSpPr txBox="1"/>
          <p:nvPr/>
        </p:nvSpPr>
        <p:spPr>
          <a:xfrm>
            <a:off x="559106" y="3629276"/>
            <a:ext cx="74355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flower in the garden 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FCC0FC-A797-413E-B59E-FD1A796DA518}"/>
              </a:ext>
            </a:extLst>
          </p:cNvPr>
          <p:cNvSpPr txBox="1"/>
          <p:nvPr/>
        </p:nvSpPr>
        <p:spPr>
          <a:xfrm>
            <a:off x="4326644" y="5249452"/>
            <a:ext cx="532912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my relatives.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61B2C63-A40C-453A-8D14-118B82756308}"/>
              </a:ext>
            </a:extLst>
          </p:cNvPr>
          <p:cNvSpPr txBox="1"/>
          <p:nvPr/>
        </p:nvSpPr>
        <p:spPr>
          <a:xfrm>
            <a:off x="9146470" y="3112733"/>
            <a:ext cx="20699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22F2D70-AE43-4502-B582-C96B52F5D206}"/>
              </a:ext>
            </a:extLst>
          </p:cNvPr>
          <p:cNvSpPr txBox="1"/>
          <p:nvPr/>
        </p:nvSpPr>
        <p:spPr>
          <a:xfrm>
            <a:off x="9143735" y="2591374"/>
            <a:ext cx="137863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Skip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4BCB2CEE-5E5C-4EA3-B3AE-D03A9785DB46}"/>
              </a:ext>
            </a:extLst>
          </p:cNvPr>
          <p:cNvSpPr/>
          <p:nvPr/>
        </p:nvSpPr>
        <p:spPr>
          <a:xfrm>
            <a:off x="1950442" y="1774922"/>
            <a:ext cx="675145" cy="24413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Curved Up 20">
            <a:extLst>
              <a:ext uri="{FF2B5EF4-FFF2-40B4-BE49-F238E27FC236}">
                <a16:creationId xmlns="" xmlns:a16="http://schemas.microsoft.com/office/drawing/2014/main" id="{53E6F073-1A3E-4261-B51A-B008EC7D1F29}"/>
              </a:ext>
            </a:extLst>
          </p:cNvPr>
          <p:cNvSpPr/>
          <p:nvPr/>
        </p:nvSpPr>
        <p:spPr>
          <a:xfrm>
            <a:off x="7655797" y="4280425"/>
            <a:ext cx="2180821" cy="496712"/>
          </a:xfrm>
          <a:prstGeom prst="curvedUpArrow">
            <a:avLst>
              <a:gd name="adj1" fmla="val 63583"/>
              <a:gd name="adj2" fmla="val 138076"/>
              <a:gd name="adj3" fmla="val 4442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="" xmlns:a16="http://schemas.microsoft.com/office/drawing/2014/main" id="{B549D753-A074-472B-BBEC-C5076B1420C6}"/>
              </a:ext>
            </a:extLst>
          </p:cNvPr>
          <p:cNvSpPr/>
          <p:nvPr/>
        </p:nvSpPr>
        <p:spPr>
          <a:xfrm>
            <a:off x="1747189" y="2807438"/>
            <a:ext cx="675145" cy="24413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="" xmlns:a16="http://schemas.microsoft.com/office/drawing/2014/main" id="{A684E6FB-5D54-4E0E-BBEB-F88E87DF3499}"/>
              </a:ext>
            </a:extLst>
          </p:cNvPr>
          <p:cNvSpPr/>
          <p:nvPr/>
        </p:nvSpPr>
        <p:spPr>
          <a:xfrm>
            <a:off x="8242982" y="2866707"/>
            <a:ext cx="675145" cy="24413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="" xmlns:a16="http://schemas.microsoft.com/office/drawing/2014/main" id="{DA91F21C-9732-41D9-A2C7-A4E1C13CA75F}"/>
              </a:ext>
            </a:extLst>
          </p:cNvPr>
          <p:cNvSpPr/>
          <p:nvPr/>
        </p:nvSpPr>
        <p:spPr>
          <a:xfrm>
            <a:off x="2591357" y="2076890"/>
            <a:ext cx="675145" cy="244133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="" xmlns:a16="http://schemas.microsoft.com/office/drawing/2014/main" id="{21CA5D75-396F-4F4B-AADB-FC80788CF02A}"/>
              </a:ext>
            </a:extLst>
          </p:cNvPr>
          <p:cNvSpPr/>
          <p:nvPr/>
        </p:nvSpPr>
        <p:spPr>
          <a:xfrm>
            <a:off x="6673112" y="1774921"/>
            <a:ext cx="675145" cy="24413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Curved Left 35">
            <a:extLst>
              <a:ext uri="{FF2B5EF4-FFF2-40B4-BE49-F238E27FC236}">
                <a16:creationId xmlns="" xmlns:a16="http://schemas.microsoft.com/office/drawing/2014/main" id="{40D213CC-00C4-40D6-9E49-A560E6FDAC82}"/>
              </a:ext>
            </a:extLst>
          </p:cNvPr>
          <p:cNvSpPr/>
          <p:nvPr/>
        </p:nvSpPr>
        <p:spPr>
          <a:xfrm>
            <a:off x="11368495" y="2223445"/>
            <a:ext cx="589831" cy="1200950"/>
          </a:xfrm>
          <a:prstGeom prst="curved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AECD075-90CB-4CA3-BEC9-6D69C5DC5EFC}"/>
              </a:ext>
            </a:extLst>
          </p:cNvPr>
          <p:cNvSpPr txBox="1"/>
          <p:nvPr/>
        </p:nvSpPr>
        <p:spPr>
          <a:xfrm>
            <a:off x="3658660" y="6075311"/>
            <a:ext cx="433602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special trip.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06E8C54-34D6-4F66-9F60-33C682739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52" y="3409506"/>
            <a:ext cx="3975696" cy="25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9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10" grpId="0" animBg="1"/>
      <p:bldP spid="10" grpId="1" animBg="1"/>
      <p:bldP spid="13" grpId="0" animBg="1"/>
      <p:bldP spid="13" grpId="1" animBg="1"/>
      <p:bldP spid="25" grpId="0" animBg="1"/>
      <p:bldP spid="25" grpId="1" animBg="1"/>
      <p:bldP spid="27" grpId="0" animBg="1"/>
      <p:bldP spid="28" grpId="0" animBg="1"/>
      <p:bldP spid="29" grpId="0" animBg="1"/>
      <p:bldP spid="29" grpId="1" animBg="1"/>
      <p:bldP spid="11" grpId="0" animBg="1"/>
      <p:bldP spid="11" grpId="1" animBg="1"/>
      <p:bldP spid="21" grpId="0" animBg="1"/>
      <p:bldP spid="21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6" grpId="0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39383E-3243-4B50-85F9-571E3053C2BF}"/>
              </a:ext>
            </a:extLst>
          </p:cNvPr>
          <p:cNvSpPr txBox="1"/>
          <p:nvPr/>
        </p:nvSpPr>
        <p:spPr>
          <a:xfrm>
            <a:off x="630696" y="2071045"/>
            <a:ext cx="155554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Catch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BD552C-0720-44EC-AF40-F70055A7CDFD}"/>
              </a:ext>
            </a:extLst>
          </p:cNvPr>
          <p:cNvSpPr txBox="1"/>
          <p:nvPr/>
        </p:nvSpPr>
        <p:spPr>
          <a:xfrm>
            <a:off x="3745638" y="2091550"/>
            <a:ext cx="110185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9F0233-C509-49F1-B63D-4079B4D3FCAD}"/>
              </a:ext>
            </a:extLst>
          </p:cNvPr>
          <p:cNvSpPr txBox="1"/>
          <p:nvPr/>
        </p:nvSpPr>
        <p:spPr>
          <a:xfrm>
            <a:off x="304725" y="2881831"/>
            <a:ext cx="228073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80D08B-8EEC-47AB-83E2-8D3AD69040FC}"/>
              </a:ext>
            </a:extLst>
          </p:cNvPr>
          <p:cNvSpPr txBox="1"/>
          <p:nvPr/>
        </p:nvSpPr>
        <p:spPr>
          <a:xfrm>
            <a:off x="3627682" y="2872655"/>
            <a:ext cx="213430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body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2E42271-106A-4AC8-A9E3-4DC04B75AEBC}"/>
              </a:ext>
            </a:extLst>
          </p:cNvPr>
          <p:cNvSpPr txBox="1"/>
          <p:nvPr/>
        </p:nvSpPr>
        <p:spPr>
          <a:xfrm>
            <a:off x="315872" y="1323932"/>
            <a:ext cx="158330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4170F6-58B4-4145-BD55-26E92E3FF9F2}"/>
              </a:ext>
            </a:extLst>
          </p:cNvPr>
          <p:cNvSpPr txBox="1"/>
          <p:nvPr/>
        </p:nvSpPr>
        <p:spPr>
          <a:xfrm>
            <a:off x="3604417" y="1163607"/>
            <a:ext cx="642424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series of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events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country,subject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person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839135B-2496-4244-B76D-14DBEE6BF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64" y="2524398"/>
            <a:ext cx="4327612" cy="251146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D62C21A-D13D-4D59-AD81-1D65C02B4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7" y="2359659"/>
            <a:ext cx="2280732" cy="25808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BD3C600-09FE-4A20-9FBB-1D4D5CDB0C2E}"/>
              </a:ext>
            </a:extLst>
          </p:cNvPr>
          <p:cNvGrpSpPr/>
          <p:nvPr/>
        </p:nvGrpSpPr>
        <p:grpSpPr>
          <a:xfrm>
            <a:off x="3587837" y="19782"/>
            <a:ext cx="3082786" cy="1029530"/>
            <a:chOff x="3587837" y="19781"/>
            <a:chExt cx="3102964" cy="1089741"/>
          </a:xfrm>
        </p:grpSpPr>
        <p:sp>
          <p:nvSpPr>
            <p:cNvPr id="21" name="Callout: Down Arrow 20">
              <a:extLst>
                <a:ext uri="{FF2B5EF4-FFF2-40B4-BE49-F238E27FC236}">
                  <a16:creationId xmlns="" xmlns:a16="http://schemas.microsoft.com/office/drawing/2014/main" id="{56B0D990-0EF7-43CE-888D-3418AE813AD9}"/>
                </a:ext>
              </a:extLst>
            </p:cNvPr>
            <p:cNvSpPr/>
            <p:nvPr/>
          </p:nvSpPr>
          <p:spPr>
            <a:xfrm>
              <a:off x="3587837" y="19781"/>
              <a:ext cx="3102964" cy="1089741"/>
            </a:xfrm>
            <a:prstGeom prst="downArrow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733ECD6-D641-42DD-B9E5-7CB5CDD0CF46}"/>
                </a:ext>
              </a:extLst>
            </p:cNvPr>
            <p:cNvSpPr txBox="1"/>
            <p:nvPr/>
          </p:nvSpPr>
          <p:spPr>
            <a:xfrm>
              <a:off x="4160564" y="19982"/>
              <a:ext cx="2293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New word </a:t>
              </a:r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A83C7015-564C-4120-A0C4-927A0E411E48}"/>
              </a:ext>
            </a:extLst>
          </p:cNvPr>
          <p:cNvSpPr/>
          <p:nvPr/>
        </p:nvSpPr>
        <p:spPr>
          <a:xfrm>
            <a:off x="2440917" y="1525030"/>
            <a:ext cx="675145" cy="24413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44844421-5C7A-4F64-A4FC-807727DF541E}"/>
              </a:ext>
            </a:extLst>
          </p:cNvPr>
          <p:cNvSpPr/>
          <p:nvPr/>
        </p:nvSpPr>
        <p:spPr>
          <a:xfrm>
            <a:off x="2734565" y="3131789"/>
            <a:ext cx="675145" cy="24413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479F0454-1933-4DFC-AB9C-5E7DFD32E82A}"/>
              </a:ext>
            </a:extLst>
          </p:cNvPr>
          <p:cNvSpPr/>
          <p:nvPr/>
        </p:nvSpPr>
        <p:spPr>
          <a:xfrm>
            <a:off x="2509019" y="2237438"/>
            <a:ext cx="675145" cy="24413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EF21DB5-1EC4-455A-AC8C-E3421FA453A6}"/>
              </a:ext>
            </a:extLst>
          </p:cNvPr>
          <p:cNvSpPr txBox="1"/>
          <p:nvPr/>
        </p:nvSpPr>
        <p:spPr>
          <a:xfrm>
            <a:off x="1286902" y="5479165"/>
            <a:ext cx="874176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talked us about the history of Bangladesh.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D69E056-E330-4668-B603-CAB624267EA8}"/>
              </a:ext>
            </a:extLst>
          </p:cNvPr>
          <p:cNvSpPr txBox="1"/>
          <p:nvPr/>
        </p:nvSpPr>
        <p:spPr>
          <a:xfrm>
            <a:off x="816165" y="4050488"/>
            <a:ext cx="501421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sang a song together.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378668C-9A80-416D-8D05-47F03738DD64}"/>
              </a:ext>
            </a:extLst>
          </p:cNvPr>
          <p:cNvSpPr txBox="1"/>
          <p:nvPr/>
        </p:nvSpPr>
        <p:spPr>
          <a:xfrm>
            <a:off x="5347970" y="4427435"/>
            <a:ext cx="481291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uncle catches fish.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34B0706-EEE4-4B09-91C1-A0FA71C8E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5" y="3250935"/>
            <a:ext cx="4469402" cy="262577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9278943-6C59-422F-8782-D01C0B297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79" y="1118578"/>
            <a:ext cx="4136140" cy="232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14E9F0-B338-4E02-93F7-AA752B2AC661}"/>
              </a:ext>
            </a:extLst>
          </p:cNvPr>
          <p:cNvSpPr txBox="1"/>
          <p:nvPr/>
        </p:nvSpPr>
        <p:spPr>
          <a:xfrm>
            <a:off x="4098387" y="519121"/>
            <a:ext cx="399522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CB78F3-5BE9-4E9F-8D74-3D3D2B90669D}"/>
              </a:ext>
            </a:extLst>
          </p:cNvPr>
          <p:cNvSpPr txBox="1"/>
          <p:nvPr/>
        </p:nvSpPr>
        <p:spPr>
          <a:xfrm>
            <a:off x="991002" y="2961892"/>
            <a:ext cx="54952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listen the text . </a:t>
            </a:r>
          </a:p>
        </p:txBody>
      </p:sp>
    </p:spTree>
    <p:extLst>
      <p:ext uri="{BB962C8B-B14F-4D97-AF65-F5344CB8AC3E}">
        <p14:creationId xmlns:p14="http://schemas.microsoft.com/office/powerpoint/2010/main" val="23051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4794DA-9901-4C1F-9643-8AF2EB5B1566}"/>
              </a:ext>
            </a:extLst>
          </p:cNvPr>
          <p:cNvSpPr txBox="1"/>
          <p:nvPr/>
        </p:nvSpPr>
        <p:spPr>
          <a:xfrm>
            <a:off x="2190726" y="657181"/>
            <a:ext cx="5800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live in Dhaka but my family is from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Chilmary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Narail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CEEE7A-572B-47D4-9A64-8957D599D2CB}"/>
              </a:ext>
            </a:extLst>
          </p:cNvPr>
          <p:cNvSpPr txBox="1"/>
          <p:nvPr/>
        </p:nvSpPr>
        <p:spPr>
          <a:xfrm>
            <a:off x="1971252" y="2860099"/>
            <a:ext cx="598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grandmother and many of my relatives still live there.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3AC45BB-3810-4661-BB1C-C0A5CECF1A18}"/>
              </a:ext>
            </a:extLst>
          </p:cNvPr>
          <p:cNvSpPr txBox="1"/>
          <p:nvPr/>
        </p:nvSpPr>
        <p:spPr>
          <a:xfrm>
            <a:off x="304839" y="4443103"/>
            <a:ext cx="4773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went to visit my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grandfather,my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uncle and cousins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Chilmari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F6FE79-B403-44D6-B8F3-B2F823A1D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5" y="311399"/>
            <a:ext cx="1647825" cy="2771775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E43C812-DAB7-45F1-AF4A-FC355B716A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-345" r="96" b="2836"/>
          <a:stretch/>
        </p:blipFill>
        <p:spPr>
          <a:xfrm>
            <a:off x="8217332" y="221853"/>
            <a:ext cx="3404901" cy="6414293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5D58053-58FB-454F-994F-19A617D268A3}"/>
              </a:ext>
            </a:extLst>
          </p:cNvPr>
          <p:cNvSpPr/>
          <p:nvPr/>
        </p:nvSpPr>
        <p:spPr>
          <a:xfrm>
            <a:off x="9444104" y="3056094"/>
            <a:ext cx="1309460" cy="7458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A9B24A4-38B7-48F5-BCEF-419375F35AF8}"/>
              </a:ext>
            </a:extLst>
          </p:cNvPr>
          <p:cNvSpPr/>
          <p:nvPr/>
        </p:nvSpPr>
        <p:spPr>
          <a:xfrm>
            <a:off x="9571878" y="4716219"/>
            <a:ext cx="1181686" cy="6463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E944151-AF18-4267-9DE8-6FED54E947EA}"/>
              </a:ext>
            </a:extLst>
          </p:cNvPr>
          <p:cNvSpPr txBox="1"/>
          <p:nvPr/>
        </p:nvSpPr>
        <p:spPr>
          <a:xfrm>
            <a:off x="6227302" y="5320266"/>
            <a:ext cx="215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Jamuna River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C41D8335-6069-4825-999B-70C837F87A59}"/>
              </a:ext>
            </a:extLst>
          </p:cNvPr>
          <p:cNvCxnSpPr>
            <a:cxnSpLocks/>
          </p:cNvCxnSpPr>
          <p:nvPr/>
        </p:nvCxnSpPr>
        <p:spPr>
          <a:xfrm>
            <a:off x="8217332" y="5565038"/>
            <a:ext cx="194538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6E6C8CC-4563-4A2B-8B90-03E8F1502F3F}"/>
              </a:ext>
            </a:extLst>
          </p:cNvPr>
          <p:cNvSpPr/>
          <p:nvPr/>
        </p:nvSpPr>
        <p:spPr>
          <a:xfrm>
            <a:off x="8536899" y="342016"/>
            <a:ext cx="157396" cy="3311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5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4" grpId="0" animBg="1"/>
      <p:bldP spid="17" grpId="0" animBg="1"/>
      <p:bldP spid="18" grpId="0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DB5BB3-FBC7-4FE6-87C9-37F2E0D3E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94" y="1210569"/>
            <a:ext cx="5395738" cy="3138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A80031-56B7-4018-9AB0-16A93E29B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42" y="1291142"/>
            <a:ext cx="5446767" cy="297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AA7477-1C1D-4B31-9136-08C1DDC05219}"/>
              </a:ext>
            </a:extLst>
          </p:cNvPr>
          <p:cNvSpPr txBox="1"/>
          <p:nvPr/>
        </p:nvSpPr>
        <p:spPr>
          <a:xfrm>
            <a:off x="2168948" y="5140830"/>
            <a:ext cx="785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house is near the Jamuna River.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BFDDBE-2688-4B62-A6CB-AA7AAAFD9B52}"/>
              </a:ext>
            </a:extLst>
          </p:cNvPr>
          <p:cNvSpPr txBox="1"/>
          <p:nvPr/>
        </p:nvSpPr>
        <p:spPr>
          <a:xfrm>
            <a:off x="581224" y="2657428"/>
            <a:ext cx="5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uncle is a fisherman.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A879B7-0977-49BB-BF02-50F788D0A576}"/>
              </a:ext>
            </a:extLst>
          </p:cNvPr>
          <p:cNvSpPr txBox="1"/>
          <p:nvPr/>
        </p:nvSpPr>
        <p:spPr>
          <a:xfrm>
            <a:off x="709479" y="4822459"/>
            <a:ext cx="10534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grandfather was a fisherman but he died about 10 years ago.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AEF145-4008-4CE0-9F79-E593F7B1D6D1}"/>
              </a:ext>
            </a:extLst>
          </p:cNvPr>
          <p:cNvSpPr txBox="1"/>
          <p:nvPr/>
        </p:nvSpPr>
        <p:spPr>
          <a:xfrm>
            <a:off x="4189824" y="128054"/>
            <a:ext cx="402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</a:p>
        </p:txBody>
      </p:sp>
    </p:spTree>
    <p:extLst>
      <p:ext uri="{BB962C8B-B14F-4D97-AF65-F5344CB8AC3E}">
        <p14:creationId xmlns:p14="http://schemas.microsoft.com/office/powerpoint/2010/main" val="36683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2CB307-A2D3-40B2-A051-08E9A6E19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40" y="940756"/>
            <a:ext cx="5102222" cy="287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5B0E4E-2E54-47CD-8ED0-83C7D62810EE}"/>
              </a:ext>
            </a:extLst>
          </p:cNvPr>
          <p:cNvSpPr txBox="1"/>
          <p:nvPr/>
        </p:nvSpPr>
        <p:spPr>
          <a:xfrm>
            <a:off x="576774" y="1058424"/>
            <a:ext cx="62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uncle caught a lot of  fish.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E818DF-6E6A-46A7-AA69-D82ACB4518A1}"/>
              </a:ext>
            </a:extLst>
          </p:cNvPr>
          <p:cNvSpPr txBox="1"/>
          <p:nvPr/>
        </p:nvSpPr>
        <p:spPr>
          <a:xfrm>
            <a:off x="823261" y="4234923"/>
            <a:ext cx="10312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fish is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Chapila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”.It’s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thin,white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fish.It’s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delicious!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7C92725-BFE7-4C6A-95FA-5B482EE3A2AD}"/>
              </a:ext>
            </a:extLst>
          </p:cNvPr>
          <p:cNvSpPr txBox="1"/>
          <p:nvPr/>
        </p:nvSpPr>
        <p:spPr>
          <a:xfrm>
            <a:off x="823261" y="4236297"/>
            <a:ext cx="10559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helped our grandmother make the fish every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night.We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made rice and vegetables.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A5F199-E45C-4D0B-943D-D5F3EC3A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04" y="940756"/>
            <a:ext cx="4025504" cy="3000283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E2DB2DE-2F7F-4305-ADC2-01AF614FDE11}"/>
              </a:ext>
            </a:extLst>
          </p:cNvPr>
          <p:cNvSpPr txBox="1"/>
          <p:nvPr/>
        </p:nvSpPr>
        <p:spPr>
          <a:xfrm>
            <a:off x="3691154" y="116835"/>
            <a:ext cx="402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</a:p>
        </p:txBody>
      </p:sp>
    </p:spTree>
    <p:extLst>
      <p:ext uri="{BB962C8B-B14F-4D97-AF65-F5344CB8AC3E}">
        <p14:creationId xmlns:p14="http://schemas.microsoft.com/office/powerpoint/2010/main" val="22788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EB53FD-EEA4-4598-82D6-257C997CB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3770910"/>
            <a:ext cx="3072755" cy="2063255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4D7AAC-0416-4DB4-A3B4-2716A1BC2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85" y="1007408"/>
            <a:ext cx="4302783" cy="2488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C29DA7B-7AA4-4AE8-A946-A9774D2D77D5}"/>
              </a:ext>
            </a:extLst>
          </p:cNvPr>
          <p:cNvSpPr txBox="1"/>
          <p:nvPr/>
        </p:nvSpPr>
        <p:spPr>
          <a:xfrm>
            <a:off x="3302584" y="4202372"/>
            <a:ext cx="934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grandmother told us stories about our family and about the history of Bangladesh.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575647-D152-4967-B625-EB50D7B99F36}"/>
              </a:ext>
            </a:extLst>
          </p:cNvPr>
          <p:cNvSpPr txBox="1"/>
          <p:nvPr/>
        </p:nvSpPr>
        <p:spPr>
          <a:xfrm>
            <a:off x="3072755" y="86018"/>
            <a:ext cx="430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1D9869-6BE4-4FD1-B52D-9D86D2B8B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55" y="1039928"/>
            <a:ext cx="4581682" cy="2565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1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41DD10-29DE-4EAD-9E06-63B293DF0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3" y="623573"/>
            <a:ext cx="4426185" cy="1917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88025DC-FD5B-4F5B-A138-17D8EC7AF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26" y="623574"/>
            <a:ext cx="3718967" cy="1906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8532599-9179-4A02-87D3-563C82C71875}"/>
              </a:ext>
            </a:extLst>
          </p:cNvPr>
          <p:cNvSpPr txBox="1"/>
          <p:nvPr/>
        </p:nvSpPr>
        <p:spPr>
          <a:xfrm>
            <a:off x="1398834" y="3223106"/>
            <a:ext cx="54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very special trip.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3DC53FD-B006-40C6-A7DF-2E29E72EB184}"/>
              </a:ext>
            </a:extLst>
          </p:cNvPr>
          <p:cNvSpPr txBox="1"/>
          <p:nvPr/>
        </p:nvSpPr>
        <p:spPr>
          <a:xfrm>
            <a:off x="626964" y="4066069"/>
            <a:ext cx="1093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talked with our relatives and learned about our family and our country.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9BDE0D-9287-490B-98AD-8D64C2391362}"/>
              </a:ext>
            </a:extLst>
          </p:cNvPr>
          <p:cNvSpPr txBox="1"/>
          <p:nvPr/>
        </p:nvSpPr>
        <p:spPr>
          <a:xfrm>
            <a:off x="1520803" y="5588095"/>
            <a:ext cx="64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also sang song together.</a:t>
            </a:r>
          </a:p>
        </p:txBody>
      </p:sp>
    </p:spTree>
    <p:extLst>
      <p:ext uri="{BB962C8B-B14F-4D97-AF65-F5344CB8AC3E}">
        <p14:creationId xmlns:p14="http://schemas.microsoft.com/office/powerpoint/2010/main" val="40080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6F1B5C-64F7-427E-9D2D-110859AE54A3}"/>
              </a:ext>
            </a:extLst>
          </p:cNvPr>
          <p:cNvSpPr txBox="1"/>
          <p:nvPr/>
        </p:nvSpPr>
        <p:spPr>
          <a:xfrm>
            <a:off x="3821723" y="636656"/>
            <a:ext cx="236337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Pear work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BFD5F5-D4BD-4355-A2F2-B94B07116610}"/>
              </a:ext>
            </a:extLst>
          </p:cNvPr>
          <p:cNvSpPr txBox="1"/>
          <p:nvPr/>
        </p:nvSpPr>
        <p:spPr>
          <a:xfrm>
            <a:off x="2144345" y="3668932"/>
            <a:ext cx="571812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reads the text in pear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3A335F-B230-4F3B-BDBF-74F83BB314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0"/>
          <a:stretch/>
        </p:blipFill>
        <p:spPr>
          <a:xfrm>
            <a:off x="7399849" y="636656"/>
            <a:ext cx="3234930" cy="2435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31642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93579C-60F5-4DCA-8161-3AD07C369B35}"/>
              </a:ext>
            </a:extLst>
          </p:cNvPr>
          <p:cNvSpPr txBox="1"/>
          <p:nvPr/>
        </p:nvSpPr>
        <p:spPr>
          <a:xfrm>
            <a:off x="2082017" y="381838"/>
            <a:ext cx="6934200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Student’s loud reading individually</a:t>
            </a:r>
          </a:p>
        </p:txBody>
      </p:sp>
      <p:pic>
        <p:nvPicPr>
          <p:cNvPr id="4" name="Picture 3" descr="image.jpg">
            <a:extLst>
              <a:ext uri="{FF2B5EF4-FFF2-40B4-BE49-F238E27FC236}">
                <a16:creationId xmlns="" xmlns:a16="http://schemas.microsoft.com/office/drawing/2014/main" id="{80E550CA-C997-4B4C-A20D-3A3D80418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621" y="2029097"/>
            <a:ext cx="5382336" cy="2799806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812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136478"/>
            <a:ext cx="11723428" cy="64826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14C4FAF-3188-4826-8111-A429A5800DA7}"/>
              </a:ext>
            </a:extLst>
          </p:cNvPr>
          <p:cNvSpPr txBox="1"/>
          <p:nvPr/>
        </p:nvSpPr>
        <p:spPr>
          <a:xfrm>
            <a:off x="2115404" y="245659"/>
            <a:ext cx="8381715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1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62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44D361F-8BB2-40C8-934B-C0E013D41734}"/>
              </a:ext>
            </a:extLst>
          </p:cNvPr>
          <p:cNvSpPr/>
          <p:nvPr/>
        </p:nvSpPr>
        <p:spPr>
          <a:xfrm>
            <a:off x="6329433" y="2012827"/>
            <a:ext cx="5782516" cy="3923478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55996B9-E050-4671-95EC-02952BD2A42F}"/>
              </a:ext>
            </a:extLst>
          </p:cNvPr>
          <p:cNvGrpSpPr/>
          <p:nvPr/>
        </p:nvGrpSpPr>
        <p:grpSpPr>
          <a:xfrm>
            <a:off x="1528695" y="-60055"/>
            <a:ext cx="6316394" cy="1153551"/>
            <a:chOff x="1528695" y="-60055"/>
            <a:chExt cx="6316394" cy="1153551"/>
          </a:xfrm>
        </p:grpSpPr>
        <p:sp>
          <p:nvSpPr>
            <p:cNvPr id="4" name="Scroll: Horizontal 3">
              <a:extLst>
                <a:ext uri="{FF2B5EF4-FFF2-40B4-BE49-F238E27FC236}">
                  <a16:creationId xmlns="" xmlns:a16="http://schemas.microsoft.com/office/drawing/2014/main" id="{A739EB54-C70F-431E-88D9-A3B41827D506}"/>
                </a:ext>
              </a:extLst>
            </p:cNvPr>
            <p:cNvSpPr/>
            <p:nvPr/>
          </p:nvSpPr>
          <p:spPr>
            <a:xfrm>
              <a:off x="1528695" y="-60055"/>
              <a:ext cx="6316394" cy="1153551"/>
            </a:xfrm>
            <a:prstGeom prst="horizontalScroll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71202373-EFC9-4CC6-BDEC-85DF41439866}"/>
                </a:ext>
              </a:extLst>
            </p:cNvPr>
            <p:cNvSpPr txBox="1"/>
            <p:nvPr/>
          </p:nvSpPr>
          <p:spPr>
            <a:xfrm>
              <a:off x="3620086" y="144540"/>
              <a:ext cx="247591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Evalution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C951B00-88EF-4394-B96E-A2B9C682AEED}"/>
              </a:ext>
            </a:extLst>
          </p:cNvPr>
          <p:cNvSpPr txBox="1"/>
          <p:nvPr/>
        </p:nvSpPr>
        <p:spPr>
          <a:xfrm>
            <a:off x="278092" y="2710884"/>
            <a:ext cx="5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Where did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1DF5C6-92E7-487F-8CD1-B0F3ADB24DF2}"/>
              </a:ext>
            </a:extLst>
          </p:cNvPr>
          <p:cNvSpPr txBox="1"/>
          <p:nvPr/>
        </p:nvSpPr>
        <p:spPr>
          <a:xfrm>
            <a:off x="244839" y="2017316"/>
            <a:ext cx="5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Where does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9A70837-AB68-411D-ADCF-69C8A9F7B7BB}"/>
              </a:ext>
            </a:extLst>
          </p:cNvPr>
          <p:cNvSpPr txBox="1"/>
          <p:nvPr/>
        </p:nvSpPr>
        <p:spPr>
          <a:xfrm>
            <a:off x="244839" y="3292258"/>
            <a:ext cx="5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Who did he see there?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8F4931-B14C-48AD-A0BA-A1E14344C0E0}"/>
              </a:ext>
            </a:extLst>
          </p:cNvPr>
          <p:cNvSpPr txBox="1"/>
          <p:nvPr/>
        </p:nvSpPr>
        <p:spPr>
          <a:xfrm>
            <a:off x="244839" y="3937220"/>
            <a:ext cx="5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Who did he go with?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6086F1-9CBA-47BF-A70E-A28618CDBF4D}"/>
              </a:ext>
            </a:extLst>
          </p:cNvPr>
          <p:cNvSpPr txBox="1"/>
          <p:nvPr/>
        </p:nvSpPr>
        <p:spPr>
          <a:xfrm>
            <a:off x="334502" y="4804796"/>
            <a:ext cx="5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What did he do there?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0DC552-B8EF-4EC3-87D7-DD0CBE9B4A86}"/>
              </a:ext>
            </a:extLst>
          </p:cNvPr>
          <p:cNvSpPr txBox="1"/>
          <p:nvPr/>
        </p:nvSpPr>
        <p:spPr>
          <a:xfrm>
            <a:off x="334502" y="5838703"/>
            <a:ext cx="750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What was special about this trip?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DBF1D0D-1809-453F-B209-A7542FFE4186}"/>
              </a:ext>
            </a:extLst>
          </p:cNvPr>
          <p:cNvSpPr txBox="1"/>
          <p:nvPr/>
        </p:nvSpPr>
        <p:spPr>
          <a:xfrm>
            <a:off x="6551423" y="3372360"/>
            <a:ext cx="5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1.Ans.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lives in Dhaka.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5FA4E39-9A5B-4299-91A3-2B61432C5F48}"/>
              </a:ext>
            </a:extLst>
          </p:cNvPr>
          <p:cNvSpPr txBox="1"/>
          <p:nvPr/>
        </p:nvSpPr>
        <p:spPr>
          <a:xfrm>
            <a:off x="6488677" y="3363363"/>
            <a:ext cx="5395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Ans.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went to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Chilmari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Kurigram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3C212CA-481D-4887-BDFC-89027EE34865}"/>
              </a:ext>
            </a:extLst>
          </p:cNvPr>
          <p:cNvSpPr txBox="1"/>
          <p:nvPr/>
        </p:nvSpPr>
        <p:spPr>
          <a:xfrm>
            <a:off x="6600291" y="2553803"/>
            <a:ext cx="5003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Ans. He saw there his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grandfather,his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uncle and cousins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7118B0F-324A-45DB-AF2E-3697A0BE2664}"/>
              </a:ext>
            </a:extLst>
          </p:cNvPr>
          <p:cNvSpPr txBox="1"/>
          <p:nvPr/>
        </p:nvSpPr>
        <p:spPr>
          <a:xfrm>
            <a:off x="6785913" y="3060056"/>
            <a:ext cx="509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Ans. He went there with his sister.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5AE4533-B4CD-4377-A7E4-F635C7F0A5BC}"/>
              </a:ext>
            </a:extLst>
          </p:cNvPr>
          <p:cNvSpPr txBox="1"/>
          <p:nvPr/>
        </p:nvSpPr>
        <p:spPr>
          <a:xfrm>
            <a:off x="6641070" y="2576288"/>
            <a:ext cx="5286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5.Ans.He had so much fun! they listened story and they sang song together.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="" xmlns:a16="http://schemas.microsoft.com/office/drawing/2014/main" id="{071DF5C6-92E7-487F-8CD1-B0F3ADB24DF2}"/>
              </a:ext>
            </a:extLst>
          </p:cNvPr>
          <p:cNvSpPr txBox="1"/>
          <p:nvPr/>
        </p:nvSpPr>
        <p:spPr>
          <a:xfrm>
            <a:off x="6581328" y="2265639"/>
            <a:ext cx="5319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Ans. It was a very special trip because they talked with their relatives and learned about their family and their country.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="" xmlns:a16="http://schemas.microsoft.com/office/drawing/2014/main" id="{071DF5C6-92E7-487F-8CD1-B0F3ADB24DF2}"/>
              </a:ext>
            </a:extLst>
          </p:cNvPr>
          <p:cNvSpPr txBox="1"/>
          <p:nvPr/>
        </p:nvSpPr>
        <p:spPr>
          <a:xfrm>
            <a:off x="748928" y="1153059"/>
            <a:ext cx="43875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 </a:t>
            </a:r>
          </a:p>
        </p:txBody>
      </p:sp>
    </p:spTree>
    <p:extLst>
      <p:ext uri="{BB962C8B-B14F-4D97-AF65-F5344CB8AC3E}">
        <p14:creationId xmlns:p14="http://schemas.microsoft.com/office/powerpoint/2010/main" val="13085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91BBA7-8F68-44A4-B16E-7FEC0741C381}"/>
              </a:ext>
            </a:extLst>
          </p:cNvPr>
          <p:cNvSpPr txBox="1"/>
          <p:nvPr/>
        </p:nvSpPr>
        <p:spPr>
          <a:xfrm>
            <a:off x="3882682" y="536583"/>
            <a:ext cx="4013983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4B35AAF-F0E9-482E-A93E-4C2B9960038B}"/>
              </a:ext>
            </a:extLst>
          </p:cNvPr>
          <p:cNvSpPr txBox="1"/>
          <p:nvPr/>
        </p:nvSpPr>
        <p:spPr>
          <a:xfrm>
            <a:off x="2264897" y="2084029"/>
            <a:ext cx="2138291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Relatives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0C73FC-A824-4DEE-9401-29500E2438AE}"/>
              </a:ext>
            </a:extLst>
          </p:cNvPr>
          <p:cNvSpPr txBox="1"/>
          <p:nvPr/>
        </p:nvSpPr>
        <p:spPr>
          <a:xfrm>
            <a:off x="4637649" y="4159455"/>
            <a:ext cx="7305822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Many of my relatives live in village.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0A00B9-F104-41CB-8963-4F0B342AA841}"/>
              </a:ext>
            </a:extLst>
          </p:cNvPr>
          <p:cNvSpPr txBox="1"/>
          <p:nvPr/>
        </p:nvSpPr>
        <p:spPr>
          <a:xfrm>
            <a:off x="6096000" y="2022472"/>
            <a:ext cx="1453406" cy="7694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আত্বীয়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AC403B1D-0F13-44A5-8207-97D61AE482CD}"/>
              </a:ext>
            </a:extLst>
          </p:cNvPr>
          <p:cNvSpPr/>
          <p:nvPr/>
        </p:nvSpPr>
        <p:spPr>
          <a:xfrm>
            <a:off x="4684542" y="2216666"/>
            <a:ext cx="970670" cy="3810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BD49BF1-2321-4EBA-A0D4-03F7B3CBA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19" y="935334"/>
            <a:ext cx="2562663" cy="2562663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834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FE18B0-657C-45F9-B156-764235E1CA14}"/>
              </a:ext>
            </a:extLst>
          </p:cNvPr>
          <p:cNvSpPr txBox="1"/>
          <p:nvPr/>
        </p:nvSpPr>
        <p:spPr>
          <a:xfrm>
            <a:off x="3725839" y="177420"/>
            <a:ext cx="5106991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08D461-848F-4916-AB07-29EBBA489F18}"/>
              </a:ext>
            </a:extLst>
          </p:cNvPr>
          <p:cNvSpPr txBox="1"/>
          <p:nvPr/>
        </p:nvSpPr>
        <p:spPr>
          <a:xfrm>
            <a:off x="191068" y="2902296"/>
            <a:ext cx="11600597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about your trip.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17910" r="8939" b="17811"/>
          <a:stretch/>
        </p:blipFill>
        <p:spPr>
          <a:xfrm>
            <a:off x="191069" y="254950"/>
            <a:ext cx="1201003" cy="1137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17910" r="8939" b="17811"/>
          <a:stretch/>
        </p:blipFill>
        <p:spPr>
          <a:xfrm>
            <a:off x="10784006" y="5520518"/>
            <a:ext cx="1201003" cy="1137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17910" r="8939" b="17811"/>
          <a:stretch/>
        </p:blipFill>
        <p:spPr>
          <a:xfrm>
            <a:off x="10784005" y="190962"/>
            <a:ext cx="1201003" cy="1137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17910" r="8939" b="17811"/>
          <a:stretch/>
        </p:blipFill>
        <p:spPr>
          <a:xfrm>
            <a:off x="191069" y="5520519"/>
            <a:ext cx="1201003" cy="11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0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7" y="218364"/>
            <a:ext cx="11676939" cy="62995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27558B3-9BD9-4E0B-B5CE-03FA9F605DF4}"/>
              </a:ext>
            </a:extLst>
          </p:cNvPr>
          <p:cNvSpPr txBox="1"/>
          <p:nvPr/>
        </p:nvSpPr>
        <p:spPr>
          <a:xfrm>
            <a:off x="2628317" y="1148591"/>
            <a:ext cx="458195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541436-4E3B-425B-B3C8-F430691F195D}"/>
              </a:ext>
            </a:extLst>
          </p:cNvPr>
          <p:cNvSpPr txBox="1"/>
          <p:nvPr/>
        </p:nvSpPr>
        <p:spPr>
          <a:xfrm>
            <a:off x="3259132" y="1886613"/>
            <a:ext cx="6098533" cy="919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>
                <a:gd name="adj1" fmla="val 14448"/>
                <a:gd name="adj2" fmla="val -2950"/>
              </a:avLst>
            </a:prstTxWarp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bye….  </a:t>
            </a:r>
          </a:p>
        </p:txBody>
      </p:sp>
    </p:spTree>
    <p:extLst>
      <p:ext uri="{BB962C8B-B14F-4D97-AF65-F5344CB8AC3E}">
        <p14:creationId xmlns:p14="http://schemas.microsoft.com/office/powerpoint/2010/main" val="367319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2173DB-8FAC-4243-83DA-7AD92F0EBCFE}"/>
              </a:ext>
            </a:extLst>
          </p:cNvPr>
          <p:cNvSpPr txBox="1"/>
          <p:nvPr/>
        </p:nvSpPr>
        <p:spPr>
          <a:xfrm>
            <a:off x="6463670" y="73595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C2A76B-1F46-4916-A1A3-A68701FE4070}"/>
              </a:ext>
            </a:extLst>
          </p:cNvPr>
          <p:cNvSpPr txBox="1"/>
          <p:nvPr/>
        </p:nvSpPr>
        <p:spPr>
          <a:xfrm>
            <a:off x="6066335" y="1813171"/>
            <a:ext cx="57935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Sujan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Garja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>
              <a:lnSpc>
                <a:spcPct val="150000"/>
              </a:lnSpc>
            </a:pP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Guimara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School</a:t>
            </a:r>
          </a:p>
          <a:p>
            <a:pPr>
              <a:lnSpc>
                <a:spcPct val="150000"/>
              </a:lnSpc>
            </a:pP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Guimara,Khagrachri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538E943-6634-4B07-B679-26FD7CF5B66C}"/>
              </a:ext>
            </a:extLst>
          </p:cNvPr>
          <p:cNvCxnSpPr/>
          <p:nvPr/>
        </p:nvCxnSpPr>
        <p:spPr>
          <a:xfrm>
            <a:off x="5426439" y="945996"/>
            <a:ext cx="0" cy="49660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18AD532-9366-4BC0-94A0-2C456024D134}"/>
              </a:ext>
            </a:extLst>
          </p:cNvPr>
          <p:cNvCxnSpPr/>
          <p:nvPr/>
        </p:nvCxnSpPr>
        <p:spPr>
          <a:xfrm>
            <a:off x="5578839" y="1098396"/>
            <a:ext cx="0" cy="49660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FE06A1D-BE53-4208-99D1-7D93088CE8C1}"/>
              </a:ext>
            </a:extLst>
          </p:cNvPr>
          <p:cNvCxnSpPr/>
          <p:nvPr/>
        </p:nvCxnSpPr>
        <p:spPr>
          <a:xfrm>
            <a:off x="5731239" y="1250796"/>
            <a:ext cx="0" cy="49660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1" y="1098396"/>
            <a:ext cx="4771938" cy="46782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35" y="212809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553" y="5661934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2" y="5705531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3" y="212808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9630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9B3864-E121-42D8-8CE1-17DB0DA210AC}"/>
              </a:ext>
            </a:extLst>
          </p:cNvPr>
          <p:cNvSpPr txBox="1"/>
          <p:nvPr/>
        </p:nvSpPr>
        <p:spPr>
          <a:xfrm>
            <a:off x="6365955" y="746468"/>
            <a:ext cx="4279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Lesson Identity</a:t>
            </a:r>
          </a:p>
          <a:p>
            <a:pPr>
              <a:lnSpc>
                <a:spcPct val="150000"/>
              </a:lnSpc>
            </a:pP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Class :Four</a:t>
            </a:r>
          </a:p>
          <a:p>
            <a:pPr>
              <a:lnSpc>
                <a:spcPct val="150000"/>
              </a:lnSpc>
            </a:pP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Unit:My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trip</a:t>
            </a:r>
          </a:p>
          <a:p>
            <a:pPr>
              <a:lnSpc>
                <a:spcPct val="150000"/>
              </a:lnSpc>
            </a:pP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Lesson:  A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" r="2165" b="2583"/>
          <a:stretch/>
        </p:blipFill>
        <p:spPr>
          <a:xfrm>
            <a:off x="1546743" y="746468"/>
            <a:ext cx="4080885" cy="5395023"/>
          </a:xfrm>
          <a:prstGeom prst="rect">
            <a:avLst/>
          </a:prstGeom>
          <a:solidFill>
            <a:schemeClr val="accent2"/>
          </a:solidFill>
          <a:ln w="5715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35" y="212809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35" y="5649863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0" y="5649864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0" y="211803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33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2B913E-4C44-468F-A2F9-744C4B7D1C18}"/>
              </a:ext>
            </a:extLst>
          </p:cNvPr>
          <p:cNvSpPr txBox="1"/>
          <p:nvPr/>
        </p:nvSpPr>
        <p:spPr>
          <a:xfrm>
            <a:off x="3366099" y="201702"/>
            <a:ext cx="3836559" cy="646331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B5E234-E81B-4770-BF0B-7AFB5E59987F}"/>
              </a:ext>
            </a:extLst>
          </p:cNvPr>
          <p:cNvSpPr txBox="1"/>
          <p:nvPr/>
        </p:nvSpPr>
        <p:spPr>
          <a:xfrm>
            <a:off x="191103" y="2976189"/>
            <a:ext cx="11731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and say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with proper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sounds,stress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intonation.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22217F-7673-4BA3-9B57-7A0CF60A6AD2}"/>
              </a:ext>
            </a:extLst>
          </p:cNvPr>
          <p:cNvSpPr txBox="1"/>
          <p:nvPr/>
        </p:nvSpPr>
        <p:spPr>
          <a:xfrm>
            <a:off x="545333" y="837831"/>
            <a:ext cx="424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DA4181-0B4D-4754-8088-CE0FBB8D96B1}"/>
              </a:ext>
            </a:extLst>
          </p:cNvPr>
          <p:cNvSpPr txBox="1"/>
          <p:nvPr/>
        </p:nvSpPr>
        <p:spPr>
          <a:xfrm>
            <a:off x="269744" y="1251578"/>
            <a:ext cx="9971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3.2.1 understand questions about family and friends of students.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3.3.1 understand questions about objects around them.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3.4.1 understand statements made by the teacher and students.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7F54E2-1220-408A-89EA-883059B2EC54}"/>
              </a:ext>
            </a:extLst>
          </p:cNvPr>
          <p:cNvSpPr txBox="1"/>
          <p:nvPr/>
        </p:nvSpPr>
        <p:spPr>
          <a:xfrm>
            <a:off x="191103" y="4361184"/>
            <a:ext cx="119561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1.4.1 read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in the text with proper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pronunciation,stess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intonation.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1.7.1 read short paragraphs dialogues and simple letters.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5.1.1 read silently with understanding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paragraphs,stories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text materials.</a:t>
            </a:r>
          </a:p>
        </p:txBody>
      </p:sp>
    </p:spTree>
    <p:extLst>
      <p:ext uri="{BB962C8B-B14F-4D97-AF65-F5344CB8AC3E}">
        <p14:creationId xmlns:p14="http://schemas.microsoft.com/office/powerpoint/2010/main" val="377147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D97B64-3EA1-47D0-87FB-AAB1D76ABDFB}"/>
              </a:ext>
            </a:extLst>
          </p:cNvPr>
          <p:cNvSpPr txBox="1"/>
          <p:nvPr/>
        </p:nvSpPr>
        <p:spPr>
          <a:xfrm>
            <a:off x="246965" y="1339487"/>
            <a:ext cx="652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this picture?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47F779-6EA0-4C58-BC47-7173CCA1DA77}"/>
              </a:ext>
            </a:extLst>
          </p:cNvPr>
          <p:cNvSpPr txBox="1"/>
          <p:nvPr/>
        </p:nvSpPr>
        <p:spPr>
          <a:xfrm>
            <a:off x="1363002" y="189778"/>
            <a:ext cx="381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9F4924-0C57-4576-856C-57F720209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52" y="367107"/>
            <a:ext cx="4506351" cy="253482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4D0014F-B2D7-4044-A274-04F5E23C6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52" y="3397348"/>
            <a:ext cx="4632960" cy="317611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A50ED86-4EE1-46DC-BDC1-4364A332E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" y="3397348"/>
            <a:ext cx="5491833" cy="317611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453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1BE4D6-CEFC-4E75-A302-DA6CABB69A80}"/>
              </a:ext>
            </a:extLst>
          </p:cNvPr>
          <p:cNvSpPr txBox="1"/>
          <p:nvPr/>
        </p:nvSpPr>
        <p:spPr>
          <a:xfrm>
            <a:off x="2128719" y="4831784"/>
            <a:ext cx="494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do there?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9A16D2-E3B8-4416-A3FD-DF8ED0EE07A8}"/>
              </a:ext>
            </a:extLst>
          </p:cNvPr>
          <p:cNvSpPr txBox="1"/>
          <p:nvPr/>
        </p:nvSpPr>
        <p:spPr>
          <a:xfrm>
            <a:off x="2128717" y="2518573"/>
            <a:ext cx="494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go anywhere?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3BFD73-1731-4D15-A3DA-AEA1D96625C0}"/>
              </a:ext>
            </a:extLst>
          </p:cNvPr>
          <p:cNvSpPr txBox="1"/>
          <p:nvPr/>
        </p:nvSpPr>
        <p:spPr>
          <a:xfrm>
            <a:off x="2128716" y="1509613"/>
            <a:ext cx="494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live?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BC4CE1-381C-4E0F-99D3-691737E3FBE0}"/>
              </a:ext>
            </a:extLst>
          </p:cNvPr>
          <p:cNvSpPr txBox="1"/>
          <p:nvPr/>
        </p:nvSpPr>
        <p:spPr>
          <a:xfrm>
            <a:off x="2128718" y="3693096"/>
            <a:ext cx="494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did you go?</a:t>
            </a:r>
          </a:p>
        </p:txBody>
      </p:sp>
      <p:sp>
        <p:nvSpPr>
          <p:cNvPr id="2" name="Cube 1">
            <a:extLst>
              <a:ext uri="{FF2B5EF4-FFF2-40B4-BE49-F238E27FC236}">
                <a16:creationId xmlns="" xmlns:a16="http://schemas.microsoft.com/office/drawing/2014/main" id="{8C42962F-58D2-4BAD-9996-3FF4E298044A}"/>
              </a:ext>
            </a:extLst>
          </p:cNvPr>
          <p:cNvSpPr/>
          <p:nvPr/>
        </p:nvSpPr>
        <p:spPr>
          <a:xfrm>
            <a:off x="1357435" y="1663966"/>
            <a:ext cx="450166" cy="33762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71B9EF6B-2977-4419-B187-26D078D727DA}"/>
              </a:ext>
            </a:extLst>
          </p:cNvPr>
          <p:cNvSpPr/>
          <p:nvPr/>
        </p:nvSpPr>
        <p:spPr>
          <a:xfrm>
            <a:off x="1357435" y="2656515"/>
            <a:ext cx="450166" cy="33762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AD2C2CEF-B3BE-4F89-A211-0301170D3F99}"/>
              </a:ext>
            </a:extLst>
          </p:cNvPr>
          <p:cNvSpPr/>
          <p:nvPr/>
        </p:nvSpPr>
        <p:spPr>
          <a:xfrm>
            <a:off x="1394754" y="3847449"/>
            <a:ext cx="450166" cy="33762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="" xmlns:a16="http://schemas.microsoft.com/office/drawing/2014/main" id="{202227A1-CEA8-4770-8E8A-B97A6CF3F7CD}"/>
              </a:ext>
            </a:extLst>
          </p:cNvPr>
          <p:cNvSpPr/>
          <p:nvPr/>
        </p:nvSpPr>
        <p:spPr>
          <a:xfrm>
            <a:off x="1415953" y="5025222"/>
            <a:ext cx="450166" cy="33762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86E0C8E-D336-4BBE-88A9-5378631A339E}"/>
              </a:ext>
            </a:extLst>
          </p:cNvPr>
          <p:cNvSpPr txBox="1"/>
          <p:nvPr/>
        </p:nvSpPr>
        <p:spPr>
          <a:xfrm>
            <a:off x="2763031" y="381271"/>
            <a:ext cx="621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35" y="212809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3" y="212809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34" y="5701483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9" y="5701483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36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 animBg="1"/>
      <p:bldP spid="10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BD05624C-655C-44F4-8EEE-9BD6684C8A4C}"/>
              </a:ext>
            </a:extLst>
          </p:cNvPr>
          <p:cNvSpPr/>
          <p:nvPr/>
        </p:nvSpPr>
        <p:spPr>
          <a:xfrm>
            <a:off x="1209822" y="813190"/>
            <a:ext cx="9397218" cy="159998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A0E82F-7A1B-4F7B-8A4D-8A73DE26F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62" y="3419473"/>
            <a:ext cx="1076475" cy="19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83FD0C2-6745-4F18-BE74-1C5A520F4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1" y="3419473"/>
            <a:ext cx="990738" cy="19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7A8EC97-BF3D-469D-A682-CC920B7A2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52" y="2471545"/>
            <a:ext cx="5103357" cy="3803627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731676C-008D-468D-A27F-25D30A127E43}"/>
              </a:ext>
            </a:extLst>
          </p:cNvPr>
          <p:cNvSpPr txBox="1"/>
          <p:nvPr/>
        </p:nvSpPr>
        <p:spPr>
          <a:xfrm>
            <a:off x="3262720" y="954947"/>
            <a:ext cx="498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our new lesson is-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My Trip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35" y="212809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87" y="5623562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9" y="5623563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9" y="155552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4167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53A014-9E82-4736-B446-03390E67DEAF}"/>
              </a:ext>
            </a:extLst>
          </p:cNvPr>
          <p:cNvSpPr txBox="1"/>
          <p:nvPr/>
        </p:nvSpPr>
        <p:spPr>
          <a:xfrm>
            <a:off x="3622239" y="195888"/>
            <a:ext cx="573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70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042BC3-A4A1-453C-8997-C3282CEBA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54" y="1214677"/>
            <a:ext cx="3233817" cy="51455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CF36A6B-FDE2-48B7-846E-6D7AE96F62A9}"/>
              </a:ext>
            </a:extLst>
          </p:cNvPr>
          <p:cNvGrpSpPr/>
          <p:nvPr/>
        </p:nvGrpSpPr>
        <p:grpSpPr>
          <a:xfrm>
            <a:off x="5570607" y="1180002"/>
            <a:ext cx="4090971" cy="5234341"/>
            <a:chOff x="1360934" y="549325"/>
            <a:chExt cx="5353942" cy="573864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33D439D7-D82B-44F0-AE59-FD950F36A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573"/>
            <a:stretch/>
          </p:blipFill>
          <p:spPr>
            <a:xfrm>
              <a:off x="1360934" y="549325"/>
              <a:ext cx="5353941" cy="67735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D4B010A-7832-444D-8F70-B5C4E2AE6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77"/>
            <a:stretch/>
          </p:blipFill>
          <p:spPr>
            <a:xfrm>
              <a:off x="1360935" y="1226681"/>
              <a:ext cx="5353941" cy="506128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CE1BEA-503A-414F-84E3-92F7D6E59BF0}"/>
              </a:ext>
            </a:extLst>
          </p:cNvPr>
          <p:cNvCxnSpPr>
            <a:cxnSpLocks/>
          </p:cNvCxnSpPr>
          <p:nvPr/>
        </p:nvCxnSpPr>
        <p:spPr>
          <a:xfrm>
            <a:off x="3622239" y="868510"/>
            <a:ext cx="525193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35" y="212809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496" y="5731052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" y="5731053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6" y="195888"/>
            <a:ext cx="1089343" cy="983253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528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1368</TotalTime>
  <Words>601</Words>
  <Application>Microsoft Office PowerPoint</Application>
  <PresentationFormat>Widescreen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Century Gothic</vt:lpstr>
      <vt:lpstr>NikoshBAN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hp</cp:lastModifiedBy>
  <cp:revision>117</cp:revision>
  <dcterms:created xsi:type="dcterms:W3CDTF">2019-09-17T03:36:53Z</dcterms:created>
  <dcterms:modified xsi:type="dcterms:W3CDTF">2020-12-30T14:39:07Z</dcterms:modified>
</cp:coreProperties>
</file>