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7" r:id="rId4"/>
    <p:sldId id="256" r:id="rId5"/>
    <p:sldId id="273" r:id="rId6"/>
    <p:sldId id="274" r:id="rId7"/>
    <p:sldId id="263" r:id="rId8"/>
    <p:sldId id="276" r:id="rId9"/>
    <p:sldId id="267" r:id="rId10"/>
    <p:sldId id="257" r:id="rId11"/>
    <p:sldId id="258" r:id="rId12"/>
    <p:sldId id="259" r:id="rId13"/>
    <p:sldId id="271" r:id="rId14"/>
    <p:sldId id="275" r:id="rId15"/>
    <p:sldId id="264" r:id="rId16"/>
    <p:sldId id="265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99"/>
    <a:srgbClr val="FF9999"/>
    <a:srgbClr val="FF66FF"/>
    <a:srgbClr val="689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6" d="100"/>
          <a:sy n="76" d="100"/>
        </p:scale>
        <p:origin x="1104" y="60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BBBAE-0B27-4F46-B7D9-3F04E8392DED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7022478-AF03-4D2E-9FA8-D0FBEC6BEECF}">
      <dgm:prSet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</a:rPr>
            <a:t>শিক্ষক পরিচিতি</a:t>
          </a:r>
          <a:endParaRPr lang="en-US" dirty="0">
            <a:solidFill>
              <a:schemeClr val="tx1"/>
            </a:solidFill>
          </a:endParaRPr>
        </a:p>
      </dgm:t>
    </dgm:pt>
    <dgm:pt modelId="{8A85B730-B80A-4E19-87C4-AAECDC7F522B}" type="parTrans" cxnId="{AF92709F-A137-4A57-9809-F9B0345C03E4}">
      <dgm:prSet/>
      <dgm:spPr/>
      <dgm:t>
        <a:bodyPr/>
        <a:lstStyle/>
        <a:p>
          <a:endParaRPr lang="en-US"/>
        </a:p>
      </dgm:t>
    </dgm:pt>
    <dgm:pt modelId="{E770718C-C786-4047-87DE-4A7EE6EE418E}" type="sibTrans" cxnId="{AF92709F-A137-4A57-9809-F9B0345C03E4}">
      <dgm:prSet/>
      <dgm:spPr/>
      <dgm:t>
        <a:bodyPr/>
        <a:lstStyle/>
        <a:p>
          <a:endParaRPr lang="en-US"/>
        </a:p>
      </dgm:t>
    </dgm:pt>
    <dgm:pt modelId="{F1F673BE-7D49-47F8-B7F1-4AD64DA0F2B8}" type="pres">
      <dgm:prSet presAssocID="{180BBBAE-0B27-4F46-B7D9-3F04E8392DE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443039-AB77-4EE0-A722-BFCCD50DE2C3}" type="pres">
      <dgm:prSet presAssocID="{180BBBAE-0B27-4F46-B7D9-3F04E8392DED}" presName="arrow" presStyleLbl="bgShp" presStyleIdx="0" presStyleCn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</dgm:pt>
    <dgm:pt modelId="{B8FCFDCD-5921-4940-88D1-EF45E9ABE033}" type="pres">
      <dgm:prSet presAssocID="{180BBBAE-0B27-4F46-B7D9-3F04E8392DE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5A19C50-CC7B-4C3C-B58E-7B9A9F4DAC19}" type="pres">
      <dgm:prSet presAssocID="{97022478-AF03-4D2E-9FA8-D0FBEC6BEECF}" presName="textNode" presStyleLbl="node1" presStyleIdx="0" presStyleCnt="1" custScaleY="250000" custLinFactNeighborY="-4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A6ECAF-45FA-457B-9C63-8009DF14BBCD}" type="presOf" srcId="{180BBBAE-0B27-4F46-B7D9-3F04E8392DED}" destId="{F1F673BE-7D49-47F8-B7F1-4AD64DA0F2B8}" srcOrd="0" destOrd="0" presId="urn:microsoft.com/office/officeart/2005/8/layout/hProcess9"/>
    <dgm:cxn modelId="{AF92709F-A137-4A57-9809-F9B0345C03E4}" srcId="{180BBBAE-0B27-4F46-B7D9-3F04E8392DED}" destId="{97022478-AF03-4D2E-9FA8-D0FBEC6BEECF}" srcOrd="0" destOrd="0" parTransId="{8A85B730-B80A-4E19-87C4-AAECDC7F522B}" sibTransId="{E770718C-C786-4047-87DE-4A7EE6EE418E}"/>
    <dgm:cxn modelId="{973C52BC-B541-46CF-8D95-D5DC420B2FBC}" type="presOf" srcId="{97022478-AF03-4D2E-9FA8-D0FBEC6BEECF}" destId="{F5A19C50-CC7B-4C3C-B58E-7B9A9F4DAC19}" srcOrd="0" destOrd="0" presId="urn:microsoft.com/office/officeart/2005/8/layout/hProcess9"/>
    <dgm:cxn modelId="{3B00523C-74D7-40B2-82F5-829C75DDCE0B}" type="presParOf" srcId="{F1F673BE-7D49-47F8-B7F1-4AD64DA0F2B8}" destId="{AF443039-AB77-4EE0-A722-BFCCD50DE2C3}" srcOrd="0" destOrd="0" presId="urn:microsoft.com/office/officeart/2005/8/layout/hProcess9"/>
    <dgm:cxn modelId="{9A5F325A-8842-4C3F-84F0-8869A2485543}" type="presParOf" srcId="{F1F673BE-7D49-47F8-B7F1-4AD64DA0F2B8}" destId="{B8FCFDCD-5921-4940-88D1-EF45E9ABE033}" srcOrd="1" destOrd="0" presId="urn:microsoft.com/office/officeart/2005/8/layout/hProcess9"/>
    <dgm:cxn modelId="{A5590DCC-E00D-4E5F-866F-7E8ABCD47918}" type="presParOf" srcId="{B8FCFDCD-5921-4940-88D1-EF45E9ABE033}" destId="{F5A19C50-CC7B-4C3C-B58E-7B9A9F4DAC1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98434-AFC1-44C1-8392-2ABFD4FECC7C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C16DDDD-0F57-4F31-A3C3-1713F1EF8A49}">
      <dgm:prSet custT="1"/>
      <dgm:spPr/>
      <dgm:t>
        <a:bodyPr/>
        <a:lstStyle/>
        <a:p>
          <a:pPr rtl="0"/>
          <a:r>
            <a:rPr lang="bn-IN" sz="3600" smtClean="0"/>
            <a:t>মোঃ এনামুল হক</a:t>
          </a:r>
          <a:endParaRPr lang="en-US" sz="3600"/>
        </a:p>
      </dgm:t>
    </dgm:pt>
    <dgm:pt modelId="{C7A1BA7E-CDCF-43AC-A1ED-93BA40274523}" type="parTrans" cxnId="{905EBAE8-6745-4938-B0D6-7464FE9E9444}">
      <dgm:prSet/>
      <dgm:spPr/>
      <dgm:t>
        <a:bodyPr/>
        <a:lstStyle/>
        <a:p>
          <a:endParaRPr lang="en-US"/>
        </a:p>
      </dgm:t>
    </dgm:pt>
    <dgm:pt modelId="{40ADD75D-17D8-492C-A903-F3FAF4954287}" type="sibTrans" cxnId="{905EBAE8-6745-4938-B0D6-7464FE9E9444}">
      <dgm:prSet/>
      <dgm:spPr/>
      <dgm:t>
        <a:bodyPr/>
        <a:lstStyle/>
        <a:p>
          <a:endParaRPr lang="en-US"/>
        </a:p>
      </dgm:t>
    </dgm:pt>
    <dgm:pt modelId="{122CB41E-5F53-4FB7-88E6-9678220DE3E3}">
      <dgm:prSet custT="1"/>
      <dgm:spPr/>
      <dgm:t>
        <a:bodyPr/>
        <a:lstStyle/>
        <a:p>
          <a:pPr rtl="0"/>
          <a:r>
            <a:rPr lang="bn-IN" sz="3600" smtClean="0"/>
            <a:t>প্রভাষক সমাজবিজ্ঞান</a:t>
          </a:r>
          <a:endParaRPr lang="en-US" sz="3600"/>
        </a:p>
      </dgm:t>
    </dgm:pt>
    <dgm:pt modelId="{67DF9F44-9691-4641-911B-C6C8FB7AC92A}" type="parTrans" cxnId="{2CC6389A-DF12-4E88-BDB1-3C9E9F817318}">
      <dgm:prSet/>
      <dgm:spPr/>
      <dgm:t>
        <a:bodyPr/>
        <a:lstStyle/>
        <a:p>
          <a:endParaRPr lang="en-US"/>
        </a:p>
      </dgm:t>
    </dgm:pt>
    <dgm:pt modelId="{B56C3B0A-3A51-42D6-9F33-EF97C1306F50}" type="sibTrans" cxnId="{2CC6389A-DF12-4E88-BDB1-3C9E9F817318}">
      <dgm:prSet/>
      <dgm:spPr/>
      <dgm:t>
        <a:bodyPr/>
        <a:lstStyle/>
        <a:p>
          <a:endParaRPr lang="en-US"/>
        </a:p>
      </dgm:t>
    </dgm:pt>
    <dgm:pt modelId="{F5313207-2CC5-437C-80A7-4AE0B65F3430}">
      <dgm:prSet custT="1"/>
      <dgm:spPr/>
      <dgm:t>
        <a:bodyPr/>
        <a:lstStyle/>
        <a:p>
          <a:pPr rtl="0"/>
          <a:r>
            <a:rPr lang="bn-IN" sz="3200" dirty="0" smtClean="0"/>
            <a:t>কাকনহাট কলেজ,রাজশাহী।</a:t>
          </a:r>
          <a:endParaRPr lang="en-US" sz="3200" dirty="0"/>
        </a:p>
      </dgm:t>
    </dgm:pt>
    <dgm:pt modelId="{42CA87EB-DEFA-4447-A6EA-B0E28AA38FC4}" type="parTrans" cxnId="{05946A8D-D778-44FA-B1D3-2708D7AE251B}">
      <dgm:prSet/>
      <dgm:spPr/>
      <dgm:t>
        <a:bodyPr/>
        <a:lstStyle/>
        <a:p>
          <a:endParaRPr lang="en-US"/>
        </a:p>
      </dgm:t>
    </dgm:pt>
    <dgm:pt modelId="{37935907-CF71-4BB9-92FC-8E09F6E8FD40}" type="sibTrans" cxnId="{05946A8D-D778-44FA-B1D3-2708D7AE251B}">
      <dgm:prSet/>
      <dgm:spPr/>
      <dgm:t>
        <a:bodyPr/>
        <a:lstStyle/>
        <a:p>
          <a:endParaRPr lang="en-US"/>
        </a:p>
      </dgm:t>
    </dgm:pt>
    <dgm:pt modelId="{A12317BA-C36C-4F4C-B167-408C01ED36A1}">
      <dgm:prSet custT="1"/>
      <dgm:spPr/>
      <dgm:t>
        <a:bodyPr/>
        <a:lstStyle/>
        <a:p>
          <a:pPr rtl="0"/>
          <a:r>
            <a:rPr lang="bn-IN" sz="3200" dirty="0" smtClean="0"/>
            <a:t>মোবাইলঃ০১৭১৫-০৪১৭৯৭</a:t>
          </a:r>
          <a:endParaRPr lang="en-US" sz="3200" dirty="0"/>
        </a:p>
      </dgm:t>
    </dgm:pt>
    <dgm:pt modelId="{C45789BE-11B8-414D-A77F-ECC4950EDFC2}" type="parTrans" cxnId="{2CE3B0FC-BEF8-4827-9700-E949FB55F780}">
      <dgm:prSet/>
      <dgm:spPr/>
      <dgm:t>
        <a:bodyPr/>
        <a:lstStyle/>
        <a:p>
          <a:endParaRPr lang="en-US"/>
        </a:p>
      </dgm:t>
    </dgm:pt>
    <dgm:pt modelId="{43C31D59-C516-4DCF-955C-CB9612478BA6}" type="sibTrans" cxnId="{2CE3B0FC-BEF8-4827-9700-E949FB55F780}">
      <dgm:prSet/>
      <dgm:spPr/>
      <dgm:t>
        <a:bodyPr/>
        <a:lstStyle/>
        <a:p>
          <a:endParaRPr lang="en-US"/>
        </a:p>
      </dgm:t>
    </dgm:pt>
    <dgm:pt modelId="{766E475B-2EA5-42BB-B746-251F4A3AA20C}">
      <dgm:prSet custT="1"/>
      <dgm:spPr/>
      <dgm:t>
        <a:bodyPr/>
        <a:lstStyle/>
        <a:p>
          <a:pPr rtl="0"/>
          <a:r>
            <a:rPr lang="en-US" sz="2000" dirty="0" err="1" smtClean="0"/>
            <a:t>E.mail:enamulbiroil@gmail.com</a:t>
          </a:r>
          <a:endParaRPr lang="en-US" sz="2000" dirty="0"/>
        </a:p>
      </dgm:t>
    </dgm:pt>
    <dgm:pt modelId="{BDA61674-0EA9-4668-90AE-82A8030F7478}" type="parTrans" cxnId="{B9E245EF-6B19-43F1-B210-277C9406D1C9}">
      <dgm:prSet/>
      <dgm:spPr/>
      <dgm:t>
        <a:bodyPr/>
        <a:lstStyle/>
        <a:p>
          <a:endParaRPr lang="en-US"/>
        </a:p>
      </dgm:t>
    </dgm:pt>
    <dgm:pt modelId="{3ADAECF7-3CE7-4313-B268-C21D62854673}" type="sibTrans" cxnId="{B9E245EF-6B19-43F1-B210-277C9406D1C9}">
      <dgm:prSet/>
      <dgm:spPr/>
      <dgm:t>
        <a:bodyPr/>
        <a:lstStyle/>
        <a:p>
          <a:endParaRPr lang="en-US"/>
        </a:p>
      </dgm:t>
    </dgm:pt>
    <dgm:pt modelId="{686504EF-04A4-4488-B411-9131C927C89B}" type="pres">
      <dgm:prSet presAssocID="{29198434-AFC1-44C1-8392-2ABFD4FECC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9C51D3-2E3F-4F9C-86F4-E4366B98FBEF}" type="pres">
      <dgm:prSet presAssocID="{1C16DDDD-0F57-4F31-A3C3-1713F1EF8A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54EFC-6EC4-42B2-9154-7FA48283C04F}" type="pres">
      <dgm:prSet presAssocID="{40ADD75D-17D8-492C-A903-F3FAF4954287}" presName="spacer" presStyleCnt="0"/>
      <dgm:spPr/>
    </dgm:pt>
    <dgm:pt modelId="{919EADD7-F99B-4ACA-B584-BDE8D6434A16}" type="pres">
      <dgm:prSet presAssocID="{122CB41E-5F53-4FB7-88E6-9678220DE3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29DD2-B69F-457C-BA74-B48CDC100DA8}" type="pres">
      <dgm:prSet presAssocID="{B56C3B0A-3A51-42D6-9F33-EF97C1306F50}" presName="spacer" presStyleCnt="0"/>
      <dgm:spPr/>
    </dgm:pt>
    <dgm:pt modelId="{1DD55B1F-79CA-40AC-B3D6-EE4B6CB9F51F}" type="pres">
      <dgm:prSet presAssocID="{F5313207-2CC5-437C-80A7-4AE0B65F343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C11E2-D515-4B3B-B08E-9C4B2D3477FE}" type="pres">
      <dgm:prSet presAssocID="{37935907-CF71-4BB9-92FC-8E09F6E8FD40}" presName="spacer" presStyleCnt="0"/>
      <dgm:spPr/>
    </dgm:pt>
    <dgm:pt modelId="{698A40B2-33D0-4C69-B7E5-2AF31BD04D09}" type="pres">
      <dgm:prSet presAssocID="{A12317BA-C36C-4F4C-B167-408C01ED36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18294-4243-4F14-B444-6D44BC85078F}" type="pres">
      <dgm:prSet presAssocID="{43C31D59-C516-4DCF-955C-CB9612478BA6}" presName="spacer" presStyleCnt="0"/>
      <dgm:spPr/>
    </dgm:pt>
    <dgm:pt modelId="{F04FB2EF-CB44-479B-9779-39AC134402C4}" type="pres">
      <dgm:prSet presAssocID="{766E475B-2EA5-42BB-B746-251F4A3AA20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10DBD8-E5F0-4B40-87E4-7B24A244FAF3}" type="presOf" srcId="{766E475B-2EA5-42BB-B746-251F4A3AA20C}" destId="{F04FB2EF-CB44-479B-9779-39AC134402C4}" srcOrd="0" destOrd="0" presId="urn:microsoft.com/office/officeart/2005/8/layout/vList2"/>
    <dgm:cxn modelId="{C39D2703-1BAD-48CE-B1E0-66F007AFB087}" type="presOf" srcId="{122CB41E-5F53-4FB7-88E6-9678220DE3E3}" destId="{919EADD7-F99B-4ACA-B584-BDE8D6434A16}" srcOrd="0" destOrd="0" presId="urn:microsoft.com/office/officeart/2005/8/layout/vList2"/>
    <dgm:cxn modelId="{905EBAE8-6745-4938-B0D6-7464FE9E9444}" srcId="{29198434-AFC1-44C1-8392-2ABFD4FECC7C}" destId="{1C16DDDD-0F57-4F31-A3C3-1713F1EF8A49}" srcOrd="0" destOrd="0" parTransId="{C7A1BA7E-CDCF-43AC-A1ED-93BA40274523}" sibTransId="{40ADD75D-17D8-492C-A903-F3FAF4954287}"/>
    <dgm:cxn modelId="{2CE3B0FC-BEF8-4827-9700-E949FB55F780}" srcId="{29198434-AFC1-44C1-8392-2ABFD4FECC7C}" destId="{A12317BA-C36C-4F4C-B167-408C01ED36A1}" srcOrd="3" destOrd="0" parTransId="{C45789BE-11B8-414D-A77F-ECC4950EDFC2}" sibTransId="{43C31D59-C516-4DCF-955C-CB9612478BA6}"/>
    <dgm:cxn modelId="{206FBD0D-285E-4449-BC81-F720D620A714}" type="presOf" srcId="{1C16DDDD-0F57-4F31-A3C3-1713F1EF8A49}" destId="{1C9C51D3-2E3F-4F9C-86F4-E4366B98FBEF}" srcOrd="0" destOrd="0" presId="urn:microsoft.com/office/officeart/2005/8/layout/vList2"/>
    <dgm:cxn modelId="{05946A8D-D778-44FA-B1D3-2708D7AE251B}" srcId="{29198434-AFC1-44C1-8392-2ABFD4FECC7C}" destId="{F5313207-2CC5-437C-80A7-4AE0B65F3430}" srcOrd="2" destOrd="0" parTransId="{42CA87EB-DEFA-4447-A6EA-B0E28AA38FC4}" sibTransId="{37935907-CF71-4BB9-92FC-8E09F6E8FD40}"/>
    <dgm:cxn modelId="{781F78AB-0EE9-4414-BFE7-392980E8400A}" type="presOf" srcId="{A12317BA-C36C-4F4C-B167-408C01ED36A1}" destId="{698A40B2-33D0-4C69-B7E5-2AF31BD04D09}" srcOrd="0" destOrd="0" presId="urn:microsoft.com/office/officeart/2005/8/layout/vList2"/>
    <dgm:cxn modelId="{2CC6389A-DF12-4E88-BDB1-3C9E9F817318}" srcId="{29198434-AFC1-44C1-8392-2ABFD4FECC7C}" destId="{122CB41E-5F53-4FB7-88E6-9678220DE3E3}" srcOrd="1" destOrd="0" parTransId="{67DF9F44-9691-4641-911B-C6C8FB7AC92A}" sibTransId="{B56C3B0A-3A51-42D6-9F33-EF97C1306F50}"/>
    <dgm:cxn modelId="{D24395FF-53E3-4E09-AFE4-6860EEEB22C4}" type="presOf" srcId="{29198434-AFC1-44C1-8392-2ABFD4FECC7C}" destId="{686504EF-04A4-4488-B411-9131C927C89B}" srcOrd="0" destOrd="0" presId="urn:microsoft.com/office/officeart/2005/8/layout/vList2"/>
    <dgm:cxn modelId="{BE1517DB-EF01-40B7-BD0F-129BD0E2A72E}" type="presOf" srcId="{F5313207-2CC5-437C-80A7-4AE0B65F3430}" destId="{1DD55B1F-79CA-40AC-B3D6-EE4B6CB9F51F}" srcOrd="0" destOrd="0" presId="urn:microsoft.com/office/officeart/2005/8/layout/vList2"/>
    <dgm:cxn modelId="{B9E245EF-6B19-43F1-B210-277C9406D1C9}" srcId="{29198434-AFC1-44C1-8392-2ABFD4FECC7C}" destId="{766E475B-2EA5-42BB-B746-251F4A3AA20C}" srcOrd="4" destOrd="0" parTransId="{BDA61674-0EA9-4668-90AE-82A8030F7478}" sibTransId="{3ADAECF7-3CE7-4313-B268-C21D62854673}"/>
    <dgm:cxn modelId="{425944B7-6A41-4429-8351-F124CC84B45F}" type="presParOf" srcId="{686504EF-04A4-4488-B411-9131C927C89B}" destId="{1C9C51D3-2E3F-4F9C-86F4-E4366B98FBEF}" srcOrd="0" destOrd="0" presId="urn:microsoft.com/office/officeart/2005/8/layout/vList2"/>
    <dgm:cxn modelId="{D6359977-C1C2-480C-997E-EA401FC23A96}" type="presParOf" srcId="{686504EF-04A4-4488-B411-9131C927C89B}" destId="{54354EFC-6EC4-42B2-9154-7FA48283C04F}" srcOrd="1" destOrd="0" presId="urn:microsoft.com/office/officeart/2005/8/layout/vList2"/>
    <dgm:cxn modelId="{40364473-CC3A-48A0-932F-3BE4FB80CFA6}" type="presParOf" srcId="{686504EF-04A4-4488-B411-9131C927C89B}" destId="{919EADD7-F99B-4ACA-B584-BDE8D6434A16}" srcOrd="2" destOrd="0" presId="urn:microsoft.com/office/officeart/2005/8/layout/vList2"/>
    <dgm:cxn modelId="{E8C4331F-47C6-4039-B156-22B4BBE54928}" type="presParOf" srcId="{686504EF-04A4-4488-B411-9131C927C89B}" destId="{C8A29DD2-B69F-457C-BA74-B48CDC100DA8}" srcOrd="3" destOrd="0" presId="urn:microsoft.com/office/officeart/2005/8/layout/vList2"/>
    <dgm:cxn modelId="{5E16C483-6511-4D8F-A6A4-3C6893126143}" type="presParOf" srcId="{686504EF-04A4-4488-B411-9131C927C89B}" destId="{1DD55B1F-79CA-40AC-B3D6-EE4B6CB9F51F}" srcOrd="4" destOrd="0" presId="urn:microsoft.com/office/officeart/2005/8/layout/vList2"/>
    <dgm:cxn modelId="{D5DB600C-FA07-4D8A-8262-D13821341244}" type="presParOf" srcId="{686504EF-04A4-4488-B411-9131C927C89B}" destId="{5A7C11E2-D515-4B3B-B08E-9C4B2D3477FE}" srcOrd="5" destOrd="0" presId="urn:microsoft.com/office/officeart/2005/8/layout/vList2"/>
    <dgm:cxn modelId="{774DB9F5-1AEF-45FC-9950-DF4822D9DDB9}" type="presParOf" srcId="{686504EF-04A4-4488-B411-9131C927C89B}" destId="{698A40B2-33D0-4C69-B7E5-2AF31BD04D09}" srcOrd="6" destOrd="0" presId="urn:microsoft.com/office/officeart/2005/8/layout/vList2"/>
    <dgm:cxn modelId="{6CCE06A1-A894-4DB3-BB26-EE794B51F5AF}" type="presParOf" srcId="{686504EF-04A4-4488-B411-9131C927C89B}" destId="{36018294-4243-4F14-B444-6D44BC85078F}" srcOrd="7" destOrd="0" presId="urn:microsoft.com/office/officeart/2005/8/layout/vList2"/>
    <dgm:cxn modelId="{F076FE74-B43C-4A3E-9D47-BB76D41B1292}" type="presParOf" srcId="{686504EF-04A4-4488-B411-9131C927C89B}" destId="{F04FB2EF-CB44-479B-9779-39AC134402C4}" srcOrd="8" destOrd="0" presId="urn:microsoft.com/office/officeart/2005/8/layout/vList2"/>
  </dgm:cxnLst>
  <dgm:bg>
    <a:solidFill>
      <a:srgbClr val="FF3399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BBBAE-0B27-4F46-B7D9-3F04E8392DED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7022478-AF03-4D2E-9FA8-D0FBEC6BEECF}">
      <dgm:prSet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</a:rPr>
            <a:t>পাঠ পরিচিতি</a:t>
          </a:r>
          <a:endParaRPr lang="en-US" dirty="0">
            <a:solidFill>
              <a:schemeClr val="tx1"/>
            </a:solidFill>
          </a:endParaRPr>
        </a:p>
      </dgm:t>
    </dgm:pt>
    <dgm:pt modelId="{8A85B730-B80A-4E19-87C4-AAECDC7F522B}" type="parTrans" cxnId="{AF92709F-A137-4A57-9809-F9B0345C03E4}">
      <dgm:prSet/>
      <dgm:spPr/>
      <dgm:t>
        <a:bodyPr/>
        <a:lstStyle/>
        <a:p>
          <a:endParaRPr lang="en-US"/>
        </a:p>
      </dgm:t>
    </dgm:pt>
    <dgm:pt modelId="{E770718C-C786-4047-87DE-4A7EE6EE418E}" type="sibTrans" cxnId="{AF92709F-A137-4A57-9809-F9B0345C03E4}">
      <dgm:prSet/>
      <dgm:spPr/>
      <dgm:t>
        <a:bodyPr/>
        <a:lstStyle/>
        <a:p>
          <a:endParaRPr lang="en-US"/>
        </a:p>
      </dgm:t>
    </dgm:pt>
    <dgm:pt modelId="{F1F673BE-7D49-47F8-B7F1-4AD64DA0F2B8}" type="pres">
      <dgm:prSet presAssocID="{180BBBAE-0B27-4F46-B7D9-3F04E8392DE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443039-AB77-4EE0-A722-BFCCD50DE2C3}" type="pres">
      <dgm:prSet presAssocID="{180BBBAE-0B27-4F46-B7D9-3F04E8392DED}" presName="arrow" presStyleLbl="bgShp" presStyleIdx="0" presStyleCn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</dgm:pt>
    <dgm:pt modelId="{B8FCFDCD-5921-4940-88D1-EF45E9ABE033}" type="pres">
      <dgm:prSet presAssocID="{180BBBAE-0B27-4F46-B7D9-3F04E8392DE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5A19C50-CC7B-4C3C-B58E-7B9A9F4DAC19}" type="pres">
      <dgm:prSet presAssocID="{97022478-AF03-4D2E-9FA8-D0FBEC6BEECF}" presName="textNode" presStyleLbl="node1" presStyleIdx="0" presStyleCnt="1" custScaleX="116667" custScaleY="250000" custLinFactNeighborY="-4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25C26-3848-4BF9-828A-F49D65D9FCAB}" type="presOf" srcId="{180BBBAE-0B27-4F46-B7D9-3F04E8392DED}" destId="{F1F673BE-7D49-47F8-B7F1-4AD64DA0F2B8}" srcOrd="0" destOrd="0" presId="urn:microsoft.com/office/officeart/2005/8/layout/hProcess9"/>
    <dgm:cxn modelId="{AF92709F-A137-4A57-9809-F9B0345C03E4}" srcId="{180BBBAE-0B27-4F46-B7D9-3F04E8392DED}" destId="{97022478-AF03-4D2E-9FA8-D0FBEC6BEECF}" srcOrd="0" destOrd="0" parTransId="{8A85B730-B80A-4E19-87C4-AAECDC7F522B}" sibTransId="{E770718C-C786-4047-87DE-4A7EE6EE418E}"/>
    <dgm:cxn modelId="{807C9DEA-9E93-413A-907C-45F406597097}" type="presOf" srcId="{97022478-AF03-4D2E-9FA8-D0FBEC6BEECF}" destId="{F5A19C50-CC7B-4C3C-B58E-7B9A9F4DAC19}" srcOrd="0" destOrd="0" presId="urn:microsoft.com/office/officeart/2005/8/layout/hProcess9"/>
    <dgm:cxn modelId="{F0E1676D-DF2E-4BBE-9321-E67BF1F65D5D}" type="presParOf" srcId="{F1F673BE-7D49-47F8-B7F1-4AD64DA0F2B8}" destId="{AF443039-AB77-4EE0-A722-BFCCD50DE2C3}" srcOrd="0" destOrd="0" presId="urn:microsoft.com/office/officeart/2005/8/layout/hProcess9"/>
    <dgm:cxn modelId="{D2998D5A-A326-4DF4-A651-8E06D248F686}" type="presParOf" srcId="{F1F673BE-7D49-47F8-B7F1-4AD64DA0F2B8}" destId="{B8FCFDCD-5921-4940-88D1-EF45E9ABE033}" srcOrd="1" destOrd="0" presId="urn:microsoft.com/office/officeart/2005/8/layout/hProcess9"/>
    <dgm:cxn modelId="{3591A64A-AC5A-4222-A370-6C8D3C789104}" type="presParOf" srcId="{B8FCFDCD-5921-4940-88D1-EF45E9ABE033}" destId="{F5A19C50-CC7B-4C3C-B58E-7B9A9F4DAC1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AEA23-E0E1-4520-B920-47AB2C883905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9353485-5499-4FF4-8DE3-5D61567475FE}">
      <dgm:prSet custT="1"/>
      <dgm:spPr/>
      <dgm:t>
        <a:bodyPr/>
        <a:lstStyle/>
        <a:p>
          <a:pPr rtl="0"/>
          <a:r>
            <a:rPr lang="bn-IN" sz="3200" smtClean="0"/>
            <a:t>শ্রেণিঃএকাদশ-দ্বাদশ</a:t>
          </a:r>
          <a:endParaRPr lang="en-US" sz="3200"/>
        </a:p>
      </dgm:t>
    </dgm:pt>
    <dgm:pt modelId="{FC813EDE-3944-4916-99AB-ED7A992BC9D2}" type="parTrans" cxnId="{FBF4ABFC-7EE1-4084-8500-5A663E67D87B}">
      <dgm:prSet/>
      <dgm:spPr/>
      <dgm:t>
        <a:bodyPr/>
        <a:lstStyle/>
        <a:p>
          <a:endParaRPr lang="en-US"/>
        </a:p>
      </dgm:t>
    </dgm:pt>
    <dgm:pt modelId="{84F40916-18B1-4B7F-B4F4-14E6A1E416A5}" type="sibTrans" cxnId="{FBF4ABFC-7EE1-4084-8500-5A663E67D87B}">
      <dgm:prSet/>
      <dgm:spPr/>
      <dgm:t>
        <a:bodyPr/>
        <a:lstStyle/>
        <a:p>
          <a:endParaRPr lang="en-US"/>
        </a:p>
      </dgm:t>
    </dgm:pt>
    <dgm:pt modelId="{9F0589E3-006D-40A7-A383-22EEEF9E0CF2}">
      <dgm:prSet custT="1"/>
      <dgm:spPr/>
      <dgm:t>
        <a:bodyPr/>
        <a:lstStyle/>
        <a:p>
          <a:pPr rtl="0"/>
          <a:r>
            <a:rPr lang="bn-IN" sz="3200" dirty="0" smtClean="0"/>
            <a:t>বিষয়ঃসমাজবিজ্ঞান</a:t>
          </a:r>
          <a:endParaRPr lang="en-US" sz="3200" dirty="0"/>
        </a:p>
      </dgm:t>
    </dgm:pt>
    <dgm:pt modelId="{15AAF906-E850-48CE-9EF9-E9A9C6BDA332}" type="parTrans" cxnId="{B06A438A-3CA6-42D6-9058-4D006EFA251A}">
      <dgm:prSet/>
      <dgm:spPr/>
      <dgm:t>
        <a:bodyPr/>
        <a:lstStyle/>
        <a:p>
          <a:endParaRPr lang="en-US"/>
        </a:p>
      </dgm:t>
    </dgm:pt>
    <dgm:pt modelId="{64EEABD7-2A79-4F04-8FFA-B1E6756AEEBF}" type="sibTrans" cxnId="{B06A438A-3CA6-42D6-9058-4D006EFA251A}">
      <dgm:prSet/>
      <dgm:spPr/>
      <dgm:t>
        <a:bodyPr/>
        <a:lstStyle/>
        <a:p>
          <a:endParaRPr lang="en-US"/>
        </a:p>
      </dgm:t>
    </dgm:pt>
    <dgm:pt modelId="{8C8B6C8B-A56D-42B9-A9F7-934F56E4ED42}">
      <dgm:prSet custT="1"/>
      <dgm:spPr/>
      <dgm:t>
        <a:bodyPr/>
        <a:lstStyle/>
        <a:p>
          <a:pPr rtl="0"/>
          <a:r>
            <a:rPr lang="bn-IN" sz="2800" dirty="0" smtClean="0"/>
            <a:t>প্রথম অধ্যায়ঃসমাজবিজ্ঞানের উৎপত্তি ও বিকাশ</a:t>
          </a:r>
          <a:endParaRPr lang="en-US" sz="2800" dirty="0"/>
        </a:p>
      </dgm:t>
    </dgm:pt>
    <dgm:pt modelId="{FDE990FE-A6EE-44B7-8A67-A472A000567A}" type="parTrans" cxnId="{39ADD1A2-B6BB-408C-ACD3-871F2312BEE4}">
      <dgm:prSet/>
      <dgm:spPr/>
      <dgm:t>
        <a:bodyPr/>
        <a:lstStyle/>
        <a:p>
          <a:endParaRPr lang="en-US"/>
        </a:p>
      </dgm:t>
    </dgm:pt>
    <dgm:pt modelId="{7281541D-01EF-4808-A3D7-857FC5D0398F}" type="sibTrans" cxnId="{39ADD1A2-B6BB-408C-ACD3-871F2312BEE4}">
      <dgm:prSet/>
      <dgm:spPr/>
      <dgm:t>
        <a:bodyPr/>
        <a:lstStyle/>
        <a:p>
          <a:endParaRPr lang="en-US"/>
        </a:p>
      </dgm:t>
    </dgm:pt>
    <dgm:pt modelId="{F780875A-DD71-40CE-8830-21DFB6DAD0F0}">
      <dgm:prSet custT="1"/>
      <dgm:spPr/>
      <dgm:t>
        <a:bodyPr/>
        <a:lstStyle/>
        <a:p>
          <a:pPr rtl="0"/>
          <a:r>
            <a:rPr lang="bn-IN" sz="3200" smtClean="0"/>
            <a:t>পদ্ধতিঃদলীয় আলোচনা</a:t>
          </a:r>
          <a:endParaRPr lang="en-US" sz="3200"/>
        </a:p>
      </dgm:t>
    </dgm:pt>
    <dgm:pt modelId="{314AF8BD-DEAF-4E29-A7A0-93462D0C4B67}" type="parTrans" cxnId="{D6AF3666-62D0-4A7E-95CE-859DABF62AEC}">
      <dgm:prSet/>
      <dgm:spPr/>
      <dgm:t>
        <a:bodyPr/>
        <a:lstStyle/>
        <a:p>
          <a:endParaRPr lang="en-US"/>
        </a:p>
      </dgm:t>
    </dgm:pt>
    <dgm:pt modelId="{8932A84C-5136-4321-B328-144CA44B910C}" type="sibTrans" cxnId="{D6AF3666-62D0-4A7E-95CE-859DABF62AEC}">
      <dgm:prSet/>
      <dgm:spPr/>
      <dgm:t>
        <a:bodyPr/>
        <a:lstStyle/>
        <a:p>
          <a:endParaRPr lang="en-US"/>
        </a:p>
      </dgm:t>
    </dgm:pt>
    <dgm:pt modelId="{C0A258D1-490A-46EB-951F-9372695611BA}">
      <dgm:prSet custT="1"/>
      <dgm:spPr/>
      <dgm:t>
        <a:bodyPr/>
        <a:lstStyle/>
        <a:p>
          <a:pPr rtl="0"/>
          <a:r>
            <a:rPr lang="bn-IN" sz="3200" smtClean="0"/>
            <a:t>সময়ঃ৫০ মিনিট</a:t>
          </a:r>
          <a:endParaRPr lang="en-US" sz="3200"/>
        </a:p>
      </dgm:t>
    </dgm:pt>
    <dgm:pt modelId="{371C7784-BA22-47E1-803C-C66B190557F8}" type="parTrans" cxnId="{DE981095-09E0-44C1-8F04-FD28A5E918F8}">
      <dgm:prSet/>
      <dgm:spPr/>
      <dgm:t>
        <a:bodyPr/>
        <a:lstStyle/>
        <a:p>
          <a:endParaRPr lang="en-US"/>
        </a:p>
      </dgm:t>
    </dgm:pt>
    <dgm:pt modelId="{1C53219D-A16D-420A-8237-234A1FF9DA5D}" type="sibTrans" cxnId="{DE981095-09E0-44C1-8F04-FD28A5E918F8}">
      <dgm:prSet/>
      <dgm:spPr/>
      <dgm:t>
        <a:bodyPr/>
        <a:lstStyle/>
        <a:p>
          <a:endParaRPr lang="en-US"/>
        </a:p>
      </dgm:t>
    </dgm:pt>
    <dgm:pt modelId="{45C75878-F071-46C3-8F50-8711D757492F}">
      <dgm:prSet custT="1"/>
      <dgm:spPr/>
      <dgm:t>
        <a:bodyPr/>
        <a:lstStyle/>
        <a:p>
          <a:pPr rtl="0"/>
          <a:r>
            <a:rPr lang="bn-IN" sz="3200" dirty="0" smtClean="0"/>
            <a:t>তারিখঃ11.10.2015</a:t>
          </a:r>
          <a:endParaRPr lang="en-US" sz="3200" dirty="0"/>
        </a:p>
      </dgm:t>
    </dgm:pt>
    <dgm:pt modelId="{7872EF5A-D7F8-45C6-9003-8C370C985AB4}" type="parTrans" cxnId="{E62019F8-45CB-4A52-94B7-F4E553562200}">
      <dgm:prSet/>
      <dgm:spPr/>
      <dgm:t>
        <a:bodyPr/>
        <a:lstStyle/>
        <a:p>
          <a:endParaRPr lang="en-US"/>
        </a:p>
      </dgm:t>
    </dgm:pt>
    <dgm:pt modelId="{D0547D6C-4DC3-4251-B5A8-731DAF10AB82}" type="sibTrans" cxnId="{E62019F8-45CB-4A52-94B7-F4E553562200}">
      <dgm:prSet/>
      <dgm:spPr/>
      <dgm:t>
        <a:bodyPr/>
        <a:lstStyle/>
        <a:p>
          <a:endParaRPr lang="en-US"/>
        </a:p>
      </dgm:t>
    </dgm:pt>
    <dgm:pt modelId="{73091B6B-A544-45AC-AB6C-18B2F0C64042}" type="pres">
      <dgm:prSet presAssocID="{222AEA23-E0E1-4520-B920-47AB2C8839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441B98-C7E9-469E-A2B6-63F424A0FC82}" type="pres">
      <dgm:prSet presAssocID="{99353485-5499-4FF4-8DE3-5D61567475F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88F90-82A8-4D4B-9721-AE555B125FF7}" type="pres">
      <dgm:prSet presAssocID="{84F40916-18B1-4B7F-B4F4-14E6A1E416A5}" presName="spacer" presStyleCnt="0"/>
      <dgm:spPr/>
    </dgm:pt>
    <dgm:pt modelId="{8F01A252-10D8-46AA-8B3E-4DBDAE226111}" type="pres">
      <dgm:prSet presAssocID="{9F0589E3-006D-40A7-A383-22EEEF9E0CF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DA107-5F14-4D51-8CDD-CEB6A512EB3F}" type="pres">
      <dgm:prSet presAssocID="{64EEABD7-2A79-4F04-8FFA-B1E6756AEEBF}" presName="spacer" presStyleCnt="0"/>
      <dgm:spPr/>
    </dgm:pt>
    <dgm:pt modelId="{65DD5E9B-80C3-48A1-97D8-46E13910A99E}" type="pres">
      <dgm:prSet presAssocID="{8C8B6C8B-A56D-42B9-A9F7-934F56E4ED4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8BB21-C63A-4AF0-9D98-8762FE916C69}" type="pres">
      <dgm:prSet presAssocID="{7281541D-01EF-4808-A3D7-857FC5D0398F}" presName="spacer" presStyleCnt="0"/>
      <dgm:spPr/>
    </dgm:pt>
    <dgm:pt modelId="{45FEBCE5-7A32-44ED-9EEA-44A29D5B7DB8}" type="pres">
      <dgm:prSet presAssocID="{F780875A-DD71-40CE-8830-21DFB6DAD0F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E8030-9182-4AB4-B54A-88AC5D22C583}" type="pres">
      <dgm:prSet presAssocID="{8932A84C-5136-4321-B328-144CA44B910C}" presName="spacer" presStyleCnt="0"/>
      <dgm:spPr/>
    </dgm:pt>
    <dgm:pt modelId="{E03E709D-E6A1-4278-A6A0-8BE91483E7F0}" type="pres">
      <dgm:prSet presAssocID="{C0A258D1-490A-46EB-951F-9372695611B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66393-CFA6-456A-AC53-2C3E065D8F21}" type="pres">
      <dgm:prSet presAssocID="{1C53219D-A16D-420A-8237-234A1FF9DA5D}" presName="spacer" presStyleCnt="0"/>
      <dgm:spPr/>
    </dgm:pt>
    <dgm:pt modelId="{B7266A18-83D8-43AA-B0DE-764EB6291817}" type="pres">
      <dgm:prSet presAssocID="{45C75878-F071-46C3-8F50-8711D757492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4ABFC-7EE1-4084-8500-5A663E67D87B}" srcId="{222AEA23-E0E1-4520-B920-47AB2C883905}" destId="{99353485-5499-4FF4-8DE3-5D61567475FE}" srcOrd="0" destOrd="0" parTransId="{FC813EDE-3944-4916-99AB-ED7A992BC9D2}" sibTransId="{84F40916-18B1-4B7F-B4F4-14E6A1E416A5}"/>
    <dgm:cxn modelId="{B06A438A-3CA6-42D6-9058-4D006EFA251A}" srcId="{222AEA23-E0E1-4520-B920-47AB2C883905}" destId="{9F0589E3-006D-40A7-A383-22EEEF9E0CF2}" srcOrd="1" destOrd="0" parTransId="{15AAF906-E850-48CE-9EF9-E9A9C6BDA332}" sibTransId="{64EEABD7-2A79-4F04-8FFA-B1E6756AEEBF}"/>
    <dgm:cxn modelId="{A7176163-A790-48DD-B1A8-92A53449D9AA}" type="presOf" srcId="{F780875A-DD71-40CE-8830-21DFB6DAD0F0}" destId="{45FEBCE5-7A32-44ED-9EEA-44A29D5B7DB8}" srcOrd="0" destOrd="0" presId="urn:microsoft.com/office/officeart/2005/8/layout/vList2"/>
    <dgm:cxn modelId="{86E7542F-48AF-4288-892A-EBC47459FAFE}" type="presOf" srcId="{8C8B6C8B-A56D-42B9-A9F7-934F56E4ED42}" destId="{65DD5E9B-80C3-48A1-97D8-46E13910A99E}" srcOrd="0" destOrd="0" presId="urn:microsoft.com/office/officeart/2005/8/layout/vList2"/>
    <dgm:cxn modelId="{1260E75F-1046-43C8-B2D6-3619459778D1}" type="presOf" srcId="{45C75878-F071-46C3-8F50-8711D757492F}" destId="{B7266A18-83D8-43AA-B0DE-764EB6291817}" srcOrd="0" destOrd="0" presId="urn:microsoft.com/office/officeart/2005/8/layout/vList2"/>
    <dgm:cxn modelId="{D6AF3666-62D0-4A7E-95CE-859DABF62AEC}" srcId="{222AEA23-E0E1-4520-B920-47AB2C883905}" destId="{F780875A-DD71-40CE-8830-21DFB6DAD0F0}" srcOrd="3" destOrd="0" parTransId="{314AF8BD-DEAF-4E29-A7A0-93462D0C4B67}" sibTransId="{8932A84C-5136-4321-B328-144CA44B910C}"/>
    <dgm:cxn modelId="{528E9352-AF41-44F8-8973-2BEEB405387D}" type="presOf" srcId="{222AEA23-E0E1-4520-B920-47AB2C883905}" destId="{73091B6B-A544-45AC-AB6C-18B2F0C64042}" srcOrd="0" destOrd="0" presId="urn:microsoft.com/office/officeart/2005/8/layout/vList2"/>
    <dgm:cxn modelId="{603DDDBA-E3B2-4AE8-8F08-F96A836A2963}" type="presOf" srcId="{C0A258D1-490A-46EB-951F-9372695611BA}" destId="{E03E709D-E6A1-4278-A6A0-8BE91483E7F0}" srcOrd="0" destOrd="0" presId="urn:microsoft.com/office/officeart/2005/8/layout/vList2"/>
    <dgm:cxn modelId="{E62019F8-45CB-4A52-94B7-F4E553562200}" srcId="{222AEA23-E0E1-4520-B920-47AB2C883905}" destId="{45C75878-F071-46C3-8F50-8711D757492F}" srcOrd="5" destOrd="0" parTransId="{7872EF5A-D7F8-45C6-9003-8C370C985AB4}" sibTransId="{D0547D6C-4DC3-4251-B5A8-731DAF10AB82}"/>
    <dgm:cxn modelId="{FBCC5816-72A8-4337-B597-1821251C35B6}" type="presOf" srcId="{99353485-5499-4FF4-8DE3-5D61567475FE}" destId="{2B441B98-C7E9-469E-A2B6-63F424A0FC82}" srcOrd="0" destOrd="0" presId="urn:microsoft.com/office/officeart/2005/8/layout/vList2"/>
    <dgm:cxn modelId="{DE981095-09E0-44C1-8F04-FD28A5E918F8}" srcId="{222AEA23-E0E1-4520-B920-47AB2C883905}" destId="{C0A258D1-490A-46EB-951F-9372695611BA}" srcOrd="4" destOrd="0" parTransId="{371C7784-BA22-47E1-803C-C66B190557F8}" sibTransId="{1C53219D-A16D-420A-8237-234A1FF9DA5D}"/>
    <dgm:cxn modelId="{39ADD1A2-B6BB-408C-ACD3-871F2312BEE4}" srcId="{222AEA23-E0E1-4520-B920-47AB2C883905}" destId="{8C8B6C8B-A56D-42B9-A9F7-934F56E4ED42}" srcOrd="2" destOrd="0" parTransId="{FDE990FE-A6EE-44B7-8A67-A472A000567A}" sibTransId="{7281541D-01EF-4808-A3D7-857FC5D0398F}"/>
    <dgm:cxn modelId="{B21A1EC2-936D-4837-9D23-92B31214322B}" type="presOf" srcId="{9F0589E3-006D-40A7-A383-22EEEF9E0CF2}" destId="{8F01A252-10D8-46AA-8B3E-4DBDAE226111}" srcOrd="0" destOrd="0" presId="urn:microsoft.com/office/officeart/2005/8/layout/vList2"/>
    <dgm:cxn modelId="{B5DB193D-1895-453B-893B-319027750B2C}" type="presParOf" srcId="{73091B6B-A544-45AC-AB6C-18B2F0C64042}" destId="{2B441B98-C7E9-469E-A2B6-63F424A0FC82}" srcOrd="0" destOrd="0" presId="urn:microsoft.com/office/officeart/2005/8/layout/vList2"/>
    <dgm:cxn modelId="{E07A9E26-FA3C-484E-906D-7960D2B4E49D}" type="presParOf" srcId="{73091B6B-A544-45AC-AB6C-18B2F0C64042}" destId="{7F688F90-82A8-4D4B-9721-AE555B125FF7}" srcOrd="1" destOrd="0" presId="urn:microsoft.com/office/officeart/2005/8/layout/vList2"/>
    <dgm:cxn modelId="{10DD2490-59FB-476D-B4EA-12C689AF6965}" type="presParOf" srcId="{73091B6B-A544-45AC-AB6C-18B2F0C64042}" destId="{8F01A252-10D8-46AA-8B3E-4DBDAE226111}" srcOrd="2" destOrd="0" presId="urn:microsoft.com/office/officeart/2005/8/layout/vList2"/>
    <dgm:cxn modelId="{E11C3D7B-AC1C-4F85-BFC1-3A231C4D7896}" type="presParOf" srcId="{73091B6B-A544-45AC-AB6C-18B2F0C64042}" destId="{33BDA107-5F14-4D51-8CDD-CEB6A512EB3F}" srcOrd="3" destOrd="0" presId="urn:microsoft.com/office/officeart/2005/8/layout/vList2"/>
    <dgm:cxn modelId="{E4BB8DCA-3A17-4744-B718-EB7F1904FB58}" type="presParOf" srcId="{73091B6B-A544-45AC-AB6C-18B2F0C64042}" destId="{65DD5E9B-80C3-48A1-97D8-46E13910A99E}" srcOrd="4" destOrd="0" presId="urn:microsoft.com/office/officeart/2005/8/layout/vList2"/>
    <dgm:cxn modelId="{870B1F0E-0578-4743-B638-9238B5247CB3}" type="presParOf" srcId="{73091B6B-A544-45AC-AB6C-18B2F0C64042}" destId="{A248BB21-C63A-4AF0-9D98-8762FE916C69}" srcOrd="5" destOrd="0" presId="urn:microsoft.com/office/officeart/2005/8/layout/vList2"/>
    <dgm:cxn modelId="{D541462A-391E-4164-9D47-5D28E0828DD7}" type="presParOf" srcId="{73091B6B-A544-45AC-AB6C-18B2F0C64042}" destId="{45FEBCE5-7A32-44ED-9EEA-44A29D5B7DB8}" srcOrd="6" destOrd="0" presId="urn:microsoft.com/office/officeart/2005/8/layout/vList2"/>
    <dgm:cxn modelId="{29600BE1-DC15-4EDA-AA4E-581EDB0E4349}" type="presParOf" srcId="{73091B6B-A544-45AC-AB6C-18B2F0C64042}" destId="{E20E8030-9182-4AB4-B54A-88AC5D22C583}" srcOrd="7" destOrd="0" presId="urn:microsoft.com/office/officeart/2005/8/layout/vList2"/>
    <dgm:cxn modelId="{21CB222E-EB1F-4ED9-BCDA-425724A8E08B}" type="presParOf" srcId="{73091B6B-A544-45AC-AB6C-18B2F0C64042}" destId="{E03E709D-E6A1-4278-A6A0-8BE91483E7F0}" srcOrd="8" destOrd="0" presId="urn:microsoft.com/office/officeart/2005/8/layout/vList2"/>
    <dgm:cxn modelId="{CB0A53D4-4D95-421C-908C-8515AE91B313}" type="presParOf" srcId="{73091B6B-A544-45AC-AB6C-18B2F0C64042}" destId="{C0066393-CFA6-456A-AC53-2C3E065D8F21}" srcOrd="9" destOrd="0" presId="urn:microsoft.com/office/officeart/2005/8/layout/vList2"/>
    <dgm:cxn modelId="{827662E8-B788-4C61-862D-857332796680}" type="presParOf" srcId="{73091B6B-A544-45AC-AB6C-18B2F0C64042}" destId="{B7266A18-83D8-43AA-B0DE-764EB6291817}" srcOrd="10" destOrd="0" presId="urn:microsoft.com/office/officeart/2005/8/layout/vList2"/>
  </dgm:cxnLst>
  <dgm:bg>
    <a:solidFill>
      <a:srgbClr val="FF3399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C1CB9-DC9E-4555-B7D9-64D96BDD521A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CDD58-EFD9-49E9-9E6B-CF533CCE729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bn-IN" sz="4400" dirty="0" smtClean="0"/>
            <a:t>সমাজবিজ্ঞানের সংজ্ঞা ও প্রকৃতি</a:t>
          </a:r>
          <a:endParaRPr lang="en-US" sz="4400" dirty="0"/>
        </a:p>
      </dgm:t>
    </dgm:pt>
    <dgm:pt modelId="{FC1BE03A-8A9C-4AC6-9780-FFA956C2BF10}" type="parTrans" cxnId="{0E43E914-499E-48DC-B1F6-73C2D626EDDA}">
      <dgm:prSet/>
      <dgm:spPr/>
      <dgm:t>
        <a:bodyPr/>
        <a:lstStyle/>
        <a:p>
          <a:endParaRPr lang="en-US"/>
        </a:p>
      </dgm:t>
    </dgm:pt>
    <dgm:pt modelId="{A5DECB8B-1A65-4769-9771-E627F5C981E3}" type="sibTrans" cxnId="{0E43E914-499E-48DC-B1F6-73C2D626EDD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9F05057-E640-4DA2-8F06-0494B1D3060E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n-US" dirty="0" err="1" smtClean="0"/>
            <a:t>Defination</a:t>
          </a:r>
          <a:r>
            <a:rPr lang="en-US" dirty="0" smtClean="0"/>
            <a:t> and Nature of Sociology</a:t>
          </a:r>
          <a:endParaRPr lang="en-US" dirty="0"/>
        </a:p>
      </dgm:t>
    </dgm:pt>
    <dgm:pt modelId="{836F5510-FC77-49A7-9DA4-E1055C9A3893}" type="parTrans" cxnId="{96648A65-1C0D-40CD-958D-FB9C425621A7}">
      <dgm:prSet/>
      <dgm:spPr/>
      <dgm:t>
        <a:bodyPr/>
        <a:lstStyle/>
        <a:p>
          <a:endParaRPr lang="en-US"/>
        </a:p>
      </dgm:t>
    </dgm:pt>
    <dgm:pt modelId="{15A7C983-B20B-4FEE-B889-3328D665B5AE}" type="sibTrans" cxnId="{96648A65-1C0D-40CD-958D-FB9C425621A7}">
      <dgm:prSet/>
      <dgm:spPr/>
      <dgm:t>
        <a:bodyPr/>
        <a:lstStyle/>
        <a:p>
          <a:endParaRPr lang="en-US"/>
        </a:p>
      </dgm:t>
    </dgm:pt>
    <dgm:pt modelId="{0CB9AF2C-4731-4272-91EE-1BAB0B458CAC}" type="pres">
      <dgm:prSet presAssocID="{1B7C1CB9-DC9E-4555-B7D9-64D96BDD52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3EBE2-876C-4F03-B146-D956301F0A66}" type="pres">
      <dgm:prSet presAssocID="{065CDD58-EFD9-49E9-9E6B-CF533CCE729E}" presName="node" presStyleLbl="node1" presStyleIdx="0" presStyleCnt="2" custScaleX="99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168CB-4620-430D-87B6-B1DE509808CD}" type="pres">
      <dgm:prSet presAssocID="{A5DECB8B-1A65-4769-9771-E627F5C981E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0F801D2B-61B0-4935-8F0E-0B1728575D34}" type="pres">
      <dgm:prSet presAssocID="{A5DECB8B-1A65-4769-9771-E627F5C981E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5CB2235-9622-4F96-94E9-C818BA340283}" type="pres">
      <dgm:prSet presAssocID="{B9F05057-E640-4DA2-8F06-0494B1D3060E}" presName="node" presStyleLbl="node1" presStyleIdx="1" presStyleCnt="2" custLinFactNeighborX="-2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50C538-A134-4D74-B187-42DBB81340E6}" type="presOf" srcId="{A5DECB8B-1A65-4769-9771-E627F5C981E3}" destId="{559168CB-4620-430D-87B6-B1DE509808CD}" srcOrd="0" destOrd="0" presId="urn:microsoft.com/office/officeart/2005/8/layout/process1"/>
    <dgm:cxn modelId="{0E43E914-499E-48DC-B1F6-73C2D626EDDA}" srcId="{1B7C1CB9-DC9E-4555-B7D9-64D96BDD521A}" destId="{065CDD58-EFD9-49E9-9E6B-CF533CCE729E}" srcOrd="0" destOrd="0" parTransId="{FC1BE03A-8A9C-4AC6-9780-FFA956C2BF10}" sibTransId="{A5DECB8B-1A65-4769-9771-E627F5C981E3}"/>
    <dgm:cxn modelId="{F967D844-D08A-434A-9833-58DA47393A63}" type="presOf" srcId="{A5DECB8B-1A65-4769-9771-E627F5C981E3}" destId="{0F801D2B-61B0-4935-8F0E-0B1728575D34}" srcOrd="1" destOrd="0" presId="urn:microsoft.com/office/officeart/2005/8/layout/process1"/>
    <dgm:cxn modelId="{96648A65-1C0D-40CD-958D-FB9C425621A7}" srcId="{1B7C1CB9-DC9E-4555-B7D9-64D96BDD521A}" destId="{B9F05057-E640-4DA2-8F06-0494B1D3060E}" srcOrd="1" destOrd="0" parTransId="{836F5510-FC77-49A7-9DA4-E1055C9A3893}" sibTransId="{15A7C983-B20B-4FEE-B889-3328D665B5AE}"/>
    <dgm:cxn modelId="{A7C441F8-6900-41DA-B8E4-B12DEED99C56}" type="presOf" srcId="{1B7C1CB9-DC9E-4555-B7D9-64D96BDD521A}" destId="{0CB9AF2C-4731-4272-91EE-1BAB0B458CAC}" srcOrd="0" destOrd="0" presId="urn:microsoft.com/office/officeart/2005/8/layout/process1"/>
    <dgm:cxn modelId="{9D5905A8-631E-4F7D-9072-02DAE1EBEF9E}" type="presOf" srcId="{065CDD58-EFD9-49E9-9E6B-CF533CCE729E}" destId="{9AB3EBE2-876C-4F03-B146-D956301F0A66}" srcOrd="0" destOrd="0" presId="urn:microsoft.com/office/officeart/2005/8/layout/process1"/>
    <dgm:cxn modelId="{D825D49B-D1AD-4FDC-9FF9-B60198B5204E}" type="presOf" srcId="{B9F05057-E640-4DA2-8F06-0494B1D3060E}" destId="{55CB2235-9622-4F96-94E9-C818BA340283}" srcOrd="0" destOrd="0" presId="urn:microsoft.com/office/officeart/2005/8/layout/process1"/>
    <dgm:cxn modelId="{8C5084E8-6AD9-45C7-93E4-FD0F4E481B97}" type="presParOf" srcId="{0CB9AF2C-4731-4272-91EE-1BAB0B458CAC}" destId="{9AB3EBE2-876C-4F03-B146-D956301F0A66}" srcOrd="0" destOrd="0" presId="urn:microsoft.com/office/officeart/2005/8/layout/process1"/>
    <dgm:cxn modelId="{E855D996-D850-4569-81A0-36532593BE0C}" type="presParOf" srcId="{0CB9AF2C-4731-4272-91EE-1BAB0B458CAC}" destId="{559168CB-4620-430D-87B6-B1DE509808CD}" srcOrd="1" destOrd="0" presId="urn:microsoft.com/office/officeart/2005/8/layout/process1"/>
    <dgm:cxn modelId="{3AA41145-4EA1-4C88-9D6F-1DC2B258BE77}" type="presParOf" srcId="{559168CB-4620-430D-87B6-B1DE509808CD}" destId="{0F801D2B-61B0-4935-8F0E-0B1728575D34}" srcOrd="0" destOrd="0" presId="urn:microsoft.com/office/officeart/2005/8/layout/process1"/>
    <dgm:cxn modelId="{58B2DE48-532B-4FC1-8BE1-6659E795443A}" type="presParOf" srcId="{0CB9AF2C-4731-4272-91EE-1BAB0B458CAC}" destId="{55CB2235-9622-4F96-94E9-C818BA34028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900414-3A92-4041-A620-B1EAC37C3BCB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628D157-388F-4FF1-9A4C-D3BFCCDCD3D5}">
      <dgm:prSet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>
              <a:solidFill>
                <a:sysClr val="windowText" lastClr="000000"/>
              </a:solidFill>
            </a:rPr>
            <a:t>বিষয়বস্তু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আলোচনা</a:t>
          </a:r>
          <a:r>
            <a:rPr lang="bn-IN" dirty="0" smtClean="0">
              <a:solidFill>
                <a:sysClr val="windowText" lastClr="000000"/>
              </a:solidFill>
            </a:rPr>
            <a:t>(২৫মিনিট)</a:t>
          </a:r>
          <a:endParaRPr lang="en-US" dirty="0">
            <a:solidFill>
              <a:sysClr val="windowText" lastClr="000000"/>
            </a:solidFill>
          </a:endParaRPr>
        </a:p>
      </dgm:t>
    </dgm:pt>
    <dgm:pt modelId="{2FA390D6-0175-4BB8-81BF-532B0C1AC8AF}" type="parTrans" cxnId="{0253A087-7D34-453F-B82B-C189EF61F2E1}">
      <dgm:prSet/>
      <dgm:spPr/>
      <dgm:t>
        <a:bodyPr/>
        <a:lstStyle/>
        <a:p>
          <a:endParaRPr lang="en-US"/>
        </a:p>
      </dgm:t>
    </dgm:pt>
    <dgm:pt modelId="{67700F34-0B10-46A0-867F-03657C8D029B}" type="sibTrans" cxnId="{0253A087-7D34-453F-B82B-C189EF61F2E1}">
      <dgm:prSet/>
      <dgm:spPr/>
      <dgm:t>
        <a:bodyPr/>
        <a:lstStyle/>
        <a:p>
          <a:endParaRPr lang="en-US"/>
        </a:p>
      </dgm:t>
    </dgm:pt>
    <dgm:pt modelId="{961ADC20-2E86-4125-A0D9-11E6F8216AC9}" type="pres">
      <dgm:prSet presAssocID="{EA900414-3A92-4041-A620-B1EAC37C3BC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188A78-F392-4C67-95BD-517A7B1408A8}" type="pres">
      <dgm:prSet presAssocID="{EA900414-3A92-4041-A620-B1EAC37C3BCB}" presName="arrow" presStyleLbl="bgShp" presStyleIdx="0" presStyleCnt="1" custScaleX="117647"/>
      <dgm:spPr>
        <a:solidFill>
          <a:srgbClr val="FF9999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C66C18C9-2527-4321-925F-169DB053DDCF}" type="pres">
      <dgm:prSet presAssocID="{EA900414-3A92-4041-A620-B1EAC37C3BCB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169D624-14B8-4868-87F5-480943B1E4D5}" type="pres">
      <dgm:prSet presAssocID="{3628D157-388F-4FF1-9A4C-D3BFCCDCD3D5}" presName="textNode" presStyleLbl="node1" presStyleIdx="0" presStyleCnt="1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BDA8E-C161-49B6-ABFB-A262221D71A8}" type="presOf" srcId="{EA900414-3A92-4041-A620-B1EAC37C3BCB}" destId="{961ADC20-2E86-4125-A0D9-11E6F8216AC9}" srcOrd="0" destOrd="0" presId="urn:microsoft.com/office/officeart/2005/8/layout/hProcess9"/>
    <dgm:cxn modelId="{0253A087-7D34-453F-B82B-C189EF61F2E1}" srcId="{EA900414-3A92-4041-A620-B1EAC37C3BCB}" destId="{3628D157-388F-4FF1-9A4C-D3BFCCDCD3D5}" srcOrd="0" destOrd="0" parTransId="{2FA390D6-0175-4BB8-81BF-532B0C1AC8AF}" sibTransId="{67700F34-0B10-46A0-867F-03657C8D029B}"/>
    <dgm:cxn modelId="{8E1C3BDF-74CD-4239-AC45-B26A5D9A18B7}" type="presOf" srcId="{3628D157-388F-4FF1-9A4C-D3BFCCDCD3D5}" destId="{8169D624-14B8-4868-87F5-480943B1E4D5}" srcOrd="0" destOrd="0" presId="urn:microsoft.com/office/officeart/2005/8/layout/hProcess9"/>
    <dgm:cxn modelId="{A755F850-23A2-48EB-86F9-1AA1E211E5D6}" type="presParOf" srcId="{961ADC20-2E86-4125-A0D9-11E6F8216AC9}" destId="{96188A78-F392-4C67-95BD-517A7B1408A8}" srcOrd="0" destOrd="0" presId="urn:microsoft.com/office/officeart/2005/8/layout/hProcess9"/>
    <dgm:cxn modelId="{0F76BB95-0125-44B1-AE6E-D13FF880F02D}" type="presParOf" srcId="{961ADC20-2E86-4125-A0D9-11E6F8216AC9}" destId="{C66C18C9-2527-4321-925F-169DB053DDCF}" srcOrd="1" destOrd="0" presId="urn:microsoft.com/office/officeart/2005/8/layout/hProcess9"/>
    <dgm:cxn modelId="{E9F99229-AF6A-4205-A0A1-22A4BA6F5507}" type="presParOf" srcId="{C66C18C9-2527-4321-925F-169DB053DDCF}" destId="{8169D624-14B8-4868-87F5-480943B1E4D5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085C06-67A2-4BD8-9710-7A0476F97B51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DDD4EF-4384-4582-A8A5-90403D1DDF30}">
      <dgm:prSet/>
      <dgm:spPr>
        <a:solidFill>
          <a:schemeClr val="bg1"/>
        </a:solidFill>
        <a:ln>
          <a:solidFill>
            <a:srgbClr val="FF3399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en-US" dirty="0" err="1" smtClean="0">
              <a:solidFill>
                <a:sysClr val="windowText" lastClr="000000"/>
              </a:solidFill>
            </a:rPr>
            <a:t>সমাজবিজ্ঞানের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প্রকৃতি</a:t>
          </a:r>
          <a:r>
            <a:rPr lang="en-US" dirty="0" smtClean="0">
              <a:solidFill>
                <a:sysClr val="windowText" lastClr="000000"/>
              </a:solidFill>
            </a:rPr>
            <a:t>(</a:t>
          </a:r>
          <a:r>
            <a:rPr lang="en-US" dirty="0" err="1" smtClean="0">
              <a:solidFill>
                <a:sysClr val="windowText" lastClr="000000"/>
              </a:solidFill>
            </a:rPr>
            <a:t>Natur</a:t>
          </a:r>
          <a:r>
            <a:rPr lang="en-US" dirty="0" smtClean="0">
              <a:solidFill>
                <a:sysClr val="windowText" lastClr="000000"/>
              </a:solidFill>
            </a:rPr>
            <a:t> of Sociology)</a:t>
          </a:r>
          <a:endParaRPr lang="en-US" dirty="0">
            <a:solidFill>
              <a:sysClr val="windowText" lastClr="000000"/>
            </a:solidFill>
          </a:endParaRPr>
        </a:p>
      </dgm:t>
    </dgm:pt>
    <dgm:pt modelId="{427BACDF-E97E-4FA4-A0F7-D45B8B9FA55E}" type="parTrans" cxnId="{A572003D-D92C-4B26-A964-011B32E04CF2}">
      <dgm:prSet/>
      <dgm:spPr/>
      <dgm:t>
        <a:bodyPr/>
        <a:lstStyle/>
        <a:p>
          <a:endParaRPr lang="en-US"/>
        </a:p>
      </dgm:t>
    </dgm:pt>
    <dgm:pt modelId="{7B9F5822-667C-46B5-990D-188427411AF7}" type="sibTrans" cxnId="{A572003D-D92C-4B26-A964-011B32E04CF2}">
      <dgm:prSet/>
      <dgm:spPr/>
      <dgm:t>
        <a:bodyPr/>
        <a:lstStyle/>
        <a:p>
          <a:endParaRPr lang="en-US"/>
        </a:p>
      </dgm:t>
    </dgm:pt>
    <dgm:pt modelId="{CFE163C6-99C0-4D9E-AAA1-826295CD3D8B}" type="pres">
      <dgm:prSet presAssocID="{F7085C06-67A2-4BD8-9710-7A0476F97B5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7FB9D4-450B-40C6-82D6-9B8F65B8ED6F}" type="pres">
      <dgm:prSet presAssocID="{F7085C06-67A2-4BD8-9710-7A0476F97B51}" presName="arrow" presStyleLbl="bgShp" presStyleIdx="0" presStyleCnt="1" custScaleX="109804"/>
      <dgm:spPr>
        <a:solidFill>
          <a:srgbClr val="FF9999"/>
        </a:solidFill>
        <a:effectLst>
          <a:innerShdw blurRad="114300">
            <a:prstClr val="black"/>
          </a:innerShdw>
        </a:effectLst>
      </dgm:spPr>
    </dgm:pt>
    <dgm:pt modelId="{9E1EC99D-75D1-4B1F-95C6-6E870362905B}" type="pres">
      <dgm:prSet presAssocID="{F7085C06-67A2-4BD8-9710-7A0476F97B51}" presName="linearProcess" presStyleCnt="0"/>
      <dgm:spPr/>
    </dgm:pt>
    <dgm:pt modelId="{895C44D6-A157-4830-AF19-CC81E45231D8}" type="pres">
      <dgm:prSet presAssocID="{0CDDD4EF-4384-4582-A8A5-90403D1DDF30}" presName="textNode" presStyleLbl="node1" presStyleIdx="0" presStyleCnt="1" custScaleX="87402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BB5FEA-A0C5-47D7-83EF-C14F1D23A81B}" type="presOf" srcId="{F7085C06-67A2-4BD8-9710-7A0476F97B51}" destId="{CFE163C6-99C0-4D9E-AAA1-826295CD3D8B}" srcOrd="0" destOrd="0" presId="urn:microsoft.com/office/officeart/2005/8/layout/hProcess9"/>
    <dgm:cxn modelId="{D5BE41A4-A60B-4C88-B5AB-2AF75CE8FC9F}" type="presOf" srcId="{0CDDD4EF-4384-4582-A8A5-90403D1DDF30}" destId="{895C44D6-A157-4830-AF19-CC81E45231D8}" srcOrd="0" destOrd="0" presId="urn:microsoft.com/office/officeart/2005/8/layout/hProcess9"/>
    <dgm:cxn modelId="{A572003D-D92C-4B26-A964-011B32E04CF2}" srcId="{F7085C06-67A2-4BD8-9710-7A0476F97B51}" destId="{0CDDD4EF-4384-4582-A8A5-90403D1DDF30}" srcOrd="0" destOrd="0" parTransId="{427BACDF-E97E-4FA4-A0F7-D45B8B9FA55E}" sibTransId="{7B9F5822-667C-46B5-990D-188427411AF7}"/>
    <dgm:cxn modelId="{D60EFBFC-8391-42B7-9B8D-A584F1BE2CD8}" type="presParOf" srcId="{CFE163C6-99C0-4D9E-AAA1-826295CD3D8B}" destId="{8A7FB9D4-450B-40C6-82D6-9B8F65B8ED6F}" srcOrd="0" destOrd="0" presId="urn:microsoft.com/office/officeart/2005/8/layout/hProcess9"/>
    <dgm:cxn modelId="{CD360E66-52E2-45F6-8C00-839FC682FD20}" type="presParOf" srcId="{CFE163C6-99C0-4D9E-AAA1-826295CD3D8B}" destId="{9E1EC99D-75D1-4B1F-95C6-6E870362905B}" srcOrd="1" destOrd="0" presId="urn:microsoft.com/office/officeart/2005/8/layout/hProcess9"/>
    <dgm:cxn modelId="{D9F934C4-75BB-426E-B530-F23E80742E12}" type="presParOf" srcId="{9E1EC99D-75D1-4B1F-95C6-6E870362905B}" destId="{895C44D6-A157-4830-AF19-CC81E45231D8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7E2F6B-59BF-4867-BD9F-4D0A9F234D2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330FF58-86C6-43FE-9783-90324A4DDF33}">
      <dgm:prSet/>
      <dgm:spPr>
        <a:ln>
          <a:solidFill>
            <a:srgbClr val="FF9999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smtClean="0"/>
            <a:t>১।সমাজবিজ্ঞান সমাজের পূর্ণাঙ্গ পাঠ</a:t>
          </a:r>
          <a:endParaRPr lang="en-US"/>
        </a:p>
      </dgm:t>
    </dgm:pt>
    <dgm:pt modelId="{D5ACBC06-EAE2-456D-BEA2-BCA283D3B25C}" type="parTrans" cxnId="{D68F0629-136F-4D7D-8723-CD1F4E3B44FC}">
      <dgm:prSet/>
      <dgm:spPr/>
      <dgm:t>
        <a:bodyPr/>
        <a:lstStyle/>
        <a:p>
          <a:endParaRPr lang="en-US"/>
        </a:p>
      </dgm:t>
    </dgm:pt>
    <dgm:pt modelId="{1137F1AC-8FFA-470D-8772-39A59357D390}" type="sibTrans" cxnId="{D68F0629-136F-4D7D-8723-CD1F4E3B44FC}">
      <dgm:prSet/>
      <dgm:spPr/>
      <dgm:t>
        <a:bodyPr/>
        <a:lstStyle/>
        <a:p>
          <a:endParaRPr lang="en-US"/>
        </a:p>
      </dgm:t>
    </dgm:pt>
    <dgm:pt modelId="{905CFA43-3209-4100-B26B-24599DED55BB}">
      <dgm:prSet/>
      <dgm:spPr>
        <a:ln>
          <a:solidFill>
            <a:srgbClr val="FF9999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smtClean="0"/>
            <a:t>২। সমাজবিজ্ঞান সমাজের গড়ন-প্রকৃতি ও সমাজিক কাঠামো নিয়ে আলোচনা করে</a:t>
          </a:r>
          <a:endParaRPr lang="en-US"/>
        </a:p>
      </dgm:t>
    </dgm:pt>
    <dgm:pt modelId="{BF0712A2-14B1-416A-8EC5-5EACC5121B29}" type="parTrans" cxnId="{0E48E6B1-F177-43B7-A29A-4B7818C7B20B}">
      <dgm:prSet/>
      <dgm:spPr/>
      <dgm:t>
        <a:bodyPr/>
        <a:lstStyle/>
        <a:p>
          <a:endParaRPr lang="en-US"/>
        </a:p>
      </dgm:t>
    </dgm:pt>
    <dgm:pt modelId="{DB10299E-49E7-4F43-ABC8-4A6782155793}" type="sibTrans" cxnId="{0E48E6B1-F177-43B7-A29A-4B7818C7B20B}">
      <dgm:prSet/>
      <dgm:spPr/>
      <dgm:t>
        <a:bodyPr/>
        <a:lstStyle/>
        <a:p>
          <a:endParaRPr lang="en-US"/>
        </a:p>
      </dgm:t>
    </dgm:pt>
    <dgm:pt modelId="{CEF8B850-A0E9-4671-8E3D-39EF9A5D6B35}">
      <dgm:prSet/>
      <dgm:spPr>
        <a:ln>
          <a:solidFill>
            <a:srgbClr val="FF9999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smtClean="0"/>
            <a:t>৩। সমাজবিজ্ঞান মানুষের পারস্পারিক সম্পর্কের বিজ্ঞানভিত্তিক পাঠ</a:t>
          </a:r>
          <a:endParaRPr lang="en-US"/>
        </a:p>
      </dgm:t>
    </dgm:pt>
    <dgm:pt modelId="{9E76679F-8C1A-46F1-8015-216B9D4E297E}" type="parTrans" cxnId="{7066109B-C93A-4C68-84F9-BB767AC54B04}">
      <dgm:prSet/>
      <dgm:spPr/>
      <dgm:t>
        <a:bodyPr/>
        <a:lstStyle/>
        <a:p>
          <a:endParaRPr lang="en-US"/>
        </a:p>
      </dgm:t>
    </dgm:pt>
    <dgm:pt modelId="{A3CD54AA-7612-4148-B4AB-8CAC5CD9D2AB}" type="sibTrans" cxnId="{7066109B-C93A-4C68-84F9-BB767AC54B04}">
      <dgm:prSet/>
      <dgm:spPr/>
      <dgm:t>
        <a:bodyPr/>
        <a:lstStyle/>
        <a:p>
          <a:endParaRPr lang="en-US"/>
        </a:p>
      </dgm:t>
    </dgm:pt>
    <dgm:pt modelId="{C48E9A60-2B48-43E4-8C14-9476B49B1230}">
      <dgm:prSet/>
      <dgm:spPr>
        <a:ln>
          <a:solidFill>
            <a:srgbClr val="FF9999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smtClean="0"/>
            <a:t>৪। সমাজবিজ্ঞান একটি মূল্যবোধ নিরপেক্ষ বিজ্ঞান</a:t>
          </a:r>
          <a:endParaRPr lang="en-US"/>
        </a:p>
      </dgm:t>
    </dgm:pt>
    <dgm:pt modelId="{5755DA6E-68D3-40B2-979E-5774D56045F0}" type="parTrans" cxnId="{09ED7F48-17C7-4BD6-8A07-EC8B32C9B3BD}">
      <dgm:prSet/>
      <dgm:spPr/>
      <dgm:t>
        <a:bodyPr/>
        <a:lstStyle/>
        <a:p>
          <a:endParaRPr lang="en-US"/>
        </a:p>
      </dgm:t>
    </dgm:pt>
    <dgm:pt modelId="{4D8D64B1-BE11-4ABC-8395-58B338FC4B75}" type="sibTrans" cxnId="{09ED7F48-17C7-4BD6-8A07-EC8B32C9B3BD}">
      <dgm:prSet/>
      <dgm:spPr/>
      <dgm:t>
        <a:bodyPr/>
        <a:lstStyle/>
        <a:p>
          <a:endParaRPr lang="en-US"/>
        </a:p>
      </dgm:t>
    </dgm:pt>
    <dgm:pt modelId="{F0848374-03C3-4550-BF33-21E2BAF93FF2}">
      <dgm:prSet/>
      <dgm:spPr>
        <a:ln>
          <a:solidFill>
            <a:srgbClr val="FF9999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smtClean="0"/>
            <a:t>৫। সমাজবিজ্ঞান একটি বিশ্লেষণধর্মী বিজ্ঞান</a:t>
          </a:r>
          <a:endParaRPr lang="en-US"/>
        </a:p>
      </dgm:t>
    </dgm:pt>
    <dgm:pt modelId="{23F02E81-336A-4D6C-A6B2-E70809B43660}" type="parTrans" cxnId="{55E4B58F-7C4A-4669-989F-6DE0A569DD67}">
      <dgm:prSet/>
      <dgm:spPr/>
      <dgm:t>
        <a:bodyPr/>
        <a:lstStyle/>
        <a:p>
          <a:endParaRPr lang="en-US"/>
        </a:p>
      </dgm:t>
    </dgm:pt>
    <dgm:pt modelId="{4B2D778A-02DE-488B-B0B3-04CC39ACE585}" type="sibTrans" cxnId="{55E4B58F-7C4A-4669-989F-6DE0A569DD67}">
      <dgm:prSet/>
      <dgm:spPr/>
      <dgm:t>
        <a:bodyPr/>
        <a:lstStyle/>
        <a:p>
          <a:endParaRPr lang="en-US"/>
        </a:p>
      </dgm:t>
    </dgm:pt>
    <dgm:pt modelId="{4C959EFB-A452-499E-8949-C86EE3D5A21B}">
      <dgm:prSet/>
      <dgm:spPr>
        <a:ln>
          <a:solidFill>
            <a:srgbClr val="FF9999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smtClean="0"/>
            <a:t>৬। সমাজবিজ্ঞান একটি বস্তুনিষ্ট বিজ্ঞান,আদর্শ বিজ্ঞান নয়</a:t>
          </a:r>
          <a:endParaRPr lang="en-US"/>
        </a:p>
      </dgm:t>
    </dgm:pt>
    <dgm:pt modelId="{3E85878F-8773-4173-B4E4-5EC7EBEB6601}" type="parTrans" cxnId="{9278F15C-2FD7-4BFA-8F26-F1732714D097}">
      <dgm:prSet/>
      <dgm:spPr/>
      <dgm:t>
        <a:bodyPr/>
        <a:lstStyle/>
        <a:p>
          <a:endParaRPr lang="en-US"/>
        </a:p>
      </dgm:t>
    </dgm:pt>
    <dgm:pt modelId="{356181C8-0E3C-4F87-8542-2C656C3BF407}" type="sibTrans" cxnId="{9278F15C-2FD7-4BFA-8F26-F1732714D097}">
      <dgm:prSet/>
      <dgm:spPr/>
      <dgm:t>
        <a:bodyPr/>
        <a:lstStyle/>
        <a:p>
          <a:endParaRPr lang="en-US"/>
        </a:p>
      </dgm:t>
    </dgm:pt>
    <dgm:pt modelId="{6106D4FA-3E84-4B46-93EE-3B080EC76183}">
      <dgm:prSet/>
      <dgm:spPr>
        <a:ln>
          <a:solidFill>
            <a:srgbClr val="FF9999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smtClean="0"/>
            <a:t>৭। সমাজবিজ্ঞান একটি সামাজিক বিজ্ঞান,প্রাকৃতিক বিজ্ঞান নয়</a:t>
          </a:r>
          <a:endParaRPr lang="en-US"/>
        </a:p>
      </dgm:t>
    </dgm:pt>
    <dgm:pt modelId="{235BE139-B772-43BC-99E1-42E0298BB653}" type="parTrans" cxnId="{6BCD3B56-AF18-44F6-B60C-350414A1F3D8}">
      <dgm:prSet/>
      <dgm:spPr/>
      <dgm:t>
        <a:bodyPr/>
        <a:lstStyle/>
        <a:p>
          <a:endParaRPr lang="en-US"/>
        </a:p>
      </dgm:t>
    </dgm:pt>
    <dgm:pt modelId="{600D899C-89C8-4C4F-B9CB-364DA5F583FD}" type="sibTrans" cxnId="{6BCD3B56-AF18-44F6-B60C-350414A1F3D8}">
      <dgm:prSet/>
      <dgm:spPr/>
      <dgm:t>
        <a:bodyPr/>
        <a:lstStyle/>
        <a:p>
          <a:endParaRPr lang="en-US"/>
        </a:p>
      </dgm:t>
    </dgm:pt>
    <dgm:pt modelId="{0FDB9C67-375F-4D82-857F-3779A1761740}">
      <dgm:prSet/>
      <dgm:spPr>
        <a:ln>
          <a:solidFill>
            <a:srgbClr val="FF9999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smtClean="0"/>
            <a:t>৮। সমাজবিজ্ঞান একটি তাত্ত্বিক বিজ্ঞান,ব্যবহারিক বিজ্ঞান নয়</a:t>
          </a:r>
          <a:endParaRPr lang="en-US"/>
        </a:p>
      </dgm:t>
    </dgm:pt>
    <dgm:pt modelId="{0B9C584A-23B4-40AC-A92A-61816FB93EE9}" type="parTrans" cxnId="{B7E5A2F3-1B03-4A67-8C4B-6A98D4E77649}">
      <dgm:prSet/>
      <dgm:spPr/>
      <dgm:t>
        <a:bodyPr/>
        <a:lstStyle/>
        <a:p>
          <a:endParaRPr lang="en-US"/>
        </a:p>
      </dgm:t>
    </dgm:pt>
    <dgm:pt modelId="{7F7B9E95-F99C-425F-B1D5-FE2C34265A7A}" type="sibTrans" cxnId="{B7E5A2F3-1B03-4A67-8C4B-6A98D4E77649}">
      <dgm:prSet/>
      <dgm:spPr/>
      <dgm:t>
        <a:bodyPr/>
        <a:lstStyle/>
        <a:p>
          <a:endParaRPr lang="en-US"/>
        </a:p>
      </dgm:t>
    </dgm:pt>
    <dgm:pt modelId="{6A0459A9-9669-4375-8ED5-A0F618E5A425}" type="pres">
      <dgm:prSet presAssocID="{5D7E2F6B-59BF-4867-BD9F-4D0A9F234D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F8D203-AF85-4BD3-876E-DA0A41456EFE}" type="pres">
      <dgm:prSet presAssocID="{2330FF58-86C6-43FE-9783-90324A4DDF3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84327-E04E-45FF-8C85-35CA3A87D22F}" type="pres">
      <dgm:prSet presAssocID="{1137F1AC-8FFA-470D-8772-39A59357D390}" presName="spacer" presStyleCnt="0"/>
      <dgm:spPr/>
    </dgm:pt>
    <dgm:pt modelId="{130660A2-EF5B-4B88-9F60-C45585202EAC}" type="pres">
      <dgm:prSet presAssocID="{905CFA43-3209-4100-B26B-24599DED55B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D8B39-C190-44D4-9954-77AC7C0473A6}" type="pres">
      <dgm:prSet presAssocID="{DB10299E-49E7-4F43-ABC8-4A6782155793}" presName="spacer" presStyleCnt="0"/>
      <dgm:spPr/>
    </dgm:pt>
    <dgm:pt modelId="{584A8D79-F546-47CB-9965-2931AC65BFEB}" type="pres">
      <dgm:prSet presAssocID="{CEF8B850-A0E9-4671-8E3D-39EF9A5D6B3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132AC-441D-4B1F-9EC0-606108B36E02}" type="pres">
      <dgm:prSet presAssocID="{A3CD54AA-7612-4148-B4AB-8CAC5CD9D2AB}" presName="spacer" presStyleCnt="0"/>
      <dgm:spPr/>
    </dgm:pt>
    <dgm:pt modelId="{3750E712-ED08-4976-8BD0-CA9978CDB77F}" type="pres">
      <dgm:prSet presAssocID="{C48E9A60-2B48-43E4-8C14-9476B49B123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4255-4994-43F9-9802-DCB1A33E55E4}" type="pres">
      <dgm:prSet presAssocID="{4D8D64B1-BE11-4ABC-8395-58B338FC4B75}" presName="spacer" presStyleCnt="0"/>
      <dgm:spPr/>
    </dgm:pt>
    <dgm:pt modelId="{D5DD14E7-8BC6-4A6B-8156-B5AED1FE3DB1}" type="pres">
      <dgm:prSet presAssocID="{F0848374-03C3-4550-BF33-21E2BAF93FF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0D79D-656F-4A60-BC77-747A67D3A61B}" type="pres">
      <dgm:prSet presAssocID="{4B2D778A-02DE-488B-B0B3-04CC39ACE585}" presName="spacer" presStyleCnt="0"/>
      <dgm:spPr/>
    </dgm:pt>
    <dgm:pt modelId="{CD58B3C6-59F4-4E4A-A207-F8AD78E7DD3B}" type="pres">
      <dgm:prSet presAssocID="{4C959EFB-A452-499E-8949-C86EE3D5A21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50760-F1FA-4F51-91C4-30AF983D5711}" type="pres">
      <dgm:prSet presAssocID="{356181C8-0E3C-4F87-8542-2C656C3BF407}" presName="spacer" presStyleCnt="0"/>
      <dgm:spPr/>
    </dgm:pt>
    <dgm:pt modelId="{BE4A4C1E-D372-4947-8AC2-043A7DF3ACA2}" type="pres">
      <dgm:prSet presAssocID="{6106D4FA-3E84-4B46-93EE-3B080EC7618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97CE9-74F8-4AEA-8AB4-FCAB6AC20C6A}" type="pres">
      <dgm:prSet presAssocID="{600D899C-89C8-4C4F-B9CB-364DA5F583FD}" presName="spacer" presStyleCnt="0"/>
      <dgm:spPr/>
    </dgm:pt>
    <dgm:pt modelId="{4D8CD501-D0D6-4E20-A476-B1483EFD7546}" type="pres">
      <dgm:prSet presAssocID="{0FDB9C67-375F-4D82-857F-3779A176174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6E1BB3-C5DA-45BF-9178-C9C8DC8555E0}" type="presOf" srcId="{0FDB9C67-375F-4D82-857F-3779A1761740}" destId="{4D8CD501-D0D6-4E20-A476-B1483EFD7546}" srcOrd="0" destOrd="0" presId="urn:microsoft.com/office/officeart/2005/8/layout/vList2"/>
    <dgm:cxn modelId="{09ED7F48-17C7-4BD6-8A07-EC8B32C9B3BD}" srcId="{5D7E2F6B-59BF-4867-BD9F-4D0A9F234D24}" destId="{C48E9A60-2B48-43E4-8C14-9476B49B1230}" srcOrd="3" destOrd="0" parTransId="{5755DA6E-68D3-40B2-979E-5774D56045F0}" sibTransId="{4D8D64B1-BE11-4ABC-8395-58B338FC4B75}"/>
    <dgm:cxn modelId="{A4AFE501-67A5-4487-AFD1-943D02CDCEA7}" type="presOf" srcId="{905CFA43-3209-4100-B26B-24599DED55BB}" destId="{130660A2-EF5B-4B88-9F60-C45585202EAC}" srcOrd="0" destOrd="0" presId="urn:microsoft.com/office/officeart/2005/8/layout/vList2"/>
    <dgm:cxn modelId="{D68F0629-136F-4D7D-8723-CD1F4E3B44FC}" srcId="{5D7E2F6B-59BF-4867-BD9F-4D0A9F234D24}" destId="{2330FF58-86C6-43FE-9783-90324A4DDF33}" srcOrd="0" destOrd="0" parTransId="{D5ACBC06-EAE2-456D-BEA2-BCA283D3B25C}" sibTransId="{1137F1AC-8FFA-470D-8772-39A59357D390}"/>
    <dgm:cxn modelId="{1CD0FD24-C8DD-4F32-88B9-A2145DEEC499}" type="presOf" srcId="{5D7E2F6B-59BF-4867-BD9F-4D0A9F234D24}" destId="{6A0459A9-9669-4375-8ED5-A0F618E5A425}" srcOrd="0" destOrd="0" presId="urn:microsoft.com/office/officeart/2005/8/layout/vList2"/>
    <dgm:cxn modelId="{55E4B58F-7C4A-4669-989F-6DE0A569DD67}" srcId="{5D7E2F6B-59BF-4867-BD9F-4D0A9F234D24}" destId="{F0848374-03C3-4550-BF33-21E2BAF93FF2}" srcOrd="4" destOrd="0" parTransId="{23F02E81-336A-4D6C-A6B2-E70809B43660}" sibTransId="{4B2D778A-02DE-488B-B0B3-04CC39ACE585}"/>
    <dgm:cxn modelId="{B7E5A2F3-1B03-4A67-8C4B-6A98D4E77649}" srcId="{5D7E2F6B-59BF-4867-BD9F-4D0A9F234D24}" destId="{0FDB9C67-375F-4D82-857F-3779A1761740}" srcOrd="7" destOrd="0" parTransId="{0B9C584A-23B4-40AC-A92A-61816FB93EE9}" sibTransId="{7F7B9E95-F99C-425F-B1D5-FE2C34265A7A}"/>
    <dgm:cxn modelId="{6BCD3B56-AF18-44F6-B60C-350414A1F3D8}" srcId="{5D7E2F6B-59BF-4867-BD9F-4D0A9F234D24}" destId="{6106D4FA-3E84-4B46-93EE-3B080EC76183}" srcOrd="6" destOrd="0" parTransId="{235BE139-B772-43BC-99E1-42E0298BB653}" sibTransId="{600D899C-89C8-4C4F-B9CB-364DA5F583FD}"/>
    <dgm:cxn modelId="{0CDE2D5E-A4BE-4D75-BC43-12DB2B6FDE6C}" type="presOf" srcId="{F0848374-03C3-4550-BF33-21E2BAF93FF2}" destId="{D5DD14E7-8BC6-4A6B-8156-B5AED1FE3DB1}" srcOrd="0" destOrd="0" presId="urn:microsoft.com/office/officeart/2005/8/layout/vList2"/>
    <dgm:cxn modelId="{7066109B-C93A-4C68-84F9-BB767AC54B04}" srcId="{5D7E2F6B-59BF-4867-BD9F-4D0A9F234D24}" destId="{CEF8B850-A0E9-4671-8E3D-39EF9A5D6B35}" srcOrd="2" destOrd="0" parTransId="{9E76679F-8C1A-46F1-8015-216B9D4E297E}" sibTransId="{A3CD54AA-7612-4148-B4AB-8CAC5CD9D2AB}"/>
    <dgm:cxn modelId="{0E48E6B1-F177-43B7-A29A-4B7818C7B20B}" srcId="{5D7E2F6B-59BF-4867-BD9F-4D0A9F234D24}" destId="{905CFA43-3209-4100-B26B-24599DED55BB}" srcOrd="1" destOrd="0" parTransId="{BF0712A2-14B1-416A-8EC5-5EACC5121B29}" sibTransId="{DB10299E-49E7-4F43-ABC8-4A6782155793}"/>
    <dgm:cxn modelId="{DEA96222-D89E-4F6B-8846-F4E56F87A52C}" type="presOf" srcId="{CEF8B850-A0E9-4671-8E3D-39EF9A5D6B35}" destId="{584A8D79-F546-47CB-9965-2931AC65BFEB}" srcOrd="0" destOrd="0" presId="urn:microsoft.com/office/officeart/2005/8/layout/vList2"/>
    <dgm:cxn modelId="{E1E00553-9436-4F20-B761-B46B5BB63A98}" type="presOf" srcId="{4C959EFB-A452-499E-8949-C86EE3D5A21B}" destId="{CD58B3C6-59F4-4E4A-A207-F8AD78E7DD3B}" srcOrd="0" destOrd="0" presId="urn:microsoft.com/office/officeart/2005/8/layout/vList2"/>
    <dgm:cxn modelId="{A2540C4D-9C61-4564-94C8-7687F2F35400}" type="presOf" srcId="{2330FF58-86C6-43FE-9783-90324A4DDF33}" destId="{0CF8D203-AF85-4BD3-876E-DA0A41456EFE}" srcOrd="0" destOrd="0" presId="urn:microsoft.com/office/officeart/2005/8/layout/vList2"/>
    <dgm:cxn modelId="{504863A0-69BC-429D-800A-848A73296E1D}" type="presOf" srcId="{6106D4FA-3E84-4B46-93EE-3B080EC76183}" destId="{BE4A4C1E-D372-4947-8AC2-043A7DF3ACA2}" srcOrd="0" destOrd="0" presId="urn:microsoft.com/office/officeart/2005/8/layout/vList2"/>
    <dgm:cxn modelId="{9278F15C-2FD7-4BFA-8F26-F1732714D097}" srcId="{5D7E2F6B-59BF-4867-BD9F-4D0A9F234D24}" destId="{4C959EFB-A452-499E-8949-C86EE3D5A21B}" srcOrd="5" destOrd="0" parTransId="{3E85878F-8773-4173-B4E4-5EC7EBEB6601}" sibTransId="{356181C8-0E3C-4F87-8542-2C656C3BF407}"/>
    <dgm:cxn modelId="{BD8953B7-8A2C-44FF-A87C-FF0E7156782D}" type="presOf" srcId="{C48E9A60-2B48-43E4-8C14-9476B49B1230}" destId="{3750E712-ED08-4976-8BD0-CA9978CDB77F}" srcOrd="0" destOrd="0" presId="urn:microsoft.com/office/officeart/2005/8/layout/vList2"/>
    <dgm:cxn modelId="{16545789-0EAB-49E3-8717-262882FBCF2D}" type="presParOf" srcId="{6A0459A9-9669-4375-8ED5-A0F618E5A425}" destId="{0CF8D203-AF85-4BD3-876E-DA0A41456EFE}" srcOrd="0" destOrd="0" presId="urn:microsoft.com/office/officeart/2005/8/layout/vList2"/>
    <dgm:cxn modelId="{8C06DB77-088D-4785-874F-14935DD56493}" type="presParOf" srcId="{6A0459A9-9669-4375-8ED5-A0F618E5A425}" destId="{E3E84327-E04E-45FF-8C85-35CA3A87D22F}" srcOrd="1" destOrd="0" presId="urn:microsoft.com/office/officeart/2005/8/layout/vList2"/>
    <dgm:cxn modelId="{311845C8-D563-4D73-9563-128D53A7AB8C}" type="presParOf" srcId="{6A0459A9-9669-4375-8ED5-A0F618E5A425}" destId="{130660A2-EF5B-4B88-9F60-C45585202EAC}" srcOrd="2" destOrd="0" presId="urn:microsoft.com/office/officeart/2005/8/layout/vList2"/>
    <dgm:cxn modelId="{9F3D8D3D-A08D-43A8-8ED0-F13EB6BC27D5}" type="presParOf" srcId="{6A0459A9-9669-4375-8ED5-A0F618E5A425}" destId="{AFAD8B39-C190-44D4-9954-77AC7C0473A6}" srcOrd="3" destOrd="0" presId="urn:microsoft.com/office/officeart/2005/8/layout/vList2"/>
    <dgm:cxn modelId="{7545319B-2F5A-4188-BB7D-53B87AA38C15}" type="presParOf" srcId="{6A0459A9-9669-4375-8ED5-A0F618E5A425}" destId="{584A8D79-F546-47CB-9965-2931AC65BFEB}" srcOrd="4" destOrd="0" presId="urn:microsoft.com/office/officeart/2005/8/layout/vList2"/>
    <dgm:cxn modelId="{DC64AFDA-0FEE-4E63-B81C-6B821D29378E}" type="presParOf" srcId="{6A0459A9-9669-4375-8ED5-A0F618E5A425}" destId="{526132AC-441D-4B1F-9EC0-606108B36E02}" srcOrd="5" destOrd="0" presId="urn:microsoft.com/office/officeart/2005/8/layout/vList2"/>
    <dgm:cxn modelId="{6D40B51F-B736-4365-B2FC-2A022B70A6CE}" type="presParOf" srcId="{6A0459A9-9669-4375-8ED5-A0F618E5A425}" destId="{3750E712-ED08-4976-8BD0-CA9978CDB77F}" srcOrd="6" destOrd="0" presId="urn:microsoft.com/office/officeart/2005/8/layout/vList2"/>
    <dgm:cxn modelId="{5E2DD4CD-7A43-439A-86F4-EF5288B538B6}" type="presParOf" srcId="{6A0459A9-9669-4375-8ED5-A0F618E5A425}" destId="{BD454255-4994-43F9-9802-DCB1A33E55E4}" srcOrd="7" destOrd="0" presId="urn:microsoft.com/office/officeart/2005/8/layout/vList2"/>
    <dgm:cxn modelId="{56E73DC1-AD06-4CE3-A811-E4F8CEE38650}" type="presParOf" srcId="{6A0459A9-9669-4375-8ED5-A0F618E5A425}" destId="{D5DD14E7-8BC6-4A6B-8156-B5AED1FE3DB1}" srcOrd="8" destOrd="0" presId="urn:microsoft.com/office/officeart/2005/8/layout/vList2"/>
    <dgm:cxn modelId="{BC60A977-A147-466A-A53D-C9EA391E4323}" type="presParOf" srcId="{6A0459A9-9669-4375-8ED5-A0F618E5A425}" destId="{8710D79D-656F-4A60-BC77-747A67D3A61B}" srcOrd="9" destOrd="0" presId="urn:microsoft.com/office/officeart/2005/8/layout/vList2"/>
    <dgm:cxn modelId="{43552E40-E28B-4A4D-B690-F0E23B86C4A8}" type="presParOf" srcId="{6A0459A9-9669-4375-8ED5-A0F618E5A425}" destId="{CD58B3C6-59F4-4E4A-A207-F8AD78E7DD3B}" srcOrd="10" destOrd="0" presId="urn:microsoft.com/office/officeart/2005/8/layout/vList2"/>
    <dgm:cxn modelId="{55EC2ADE-FC41-4C31-BE4E-6F17AC741BD5}" type="presParOf" srcId="{6A0459A9-9669-4375-8ED5-A0F618E5A425}" destId="{8F250760-F1FA-4F51-91C4-30AF983D5711}" srcOrd="11" destOrd="0" presId="urn:microsoft.com/office/officeart/2005/8/layout/vList2"/>
    <dgm:cxn modelId="{EDB2D186-F744-471D-8CB3-FB5175DBE0C1}" type="presParOf" srcId="{6A0459A9-9669-4375-8ED5-A0F618E5A425}" destId="{BE4A4C1E-D372-4947-8AC2-043A7DF3ACA2}" srcOrd="12" destOrd="0" presId="urn:microsoft.com/office/officeart/2005/8/layout/vList2"/>
    <dgm:cxn modelId="{99A1F166-349C-4600-95D1-CE1BBFC2A23E}" type="presParOf" srcId="{6A0459A9-9669-4375-8ED5-A0F618E5A425}" destId="{1B497CE9-74F8-4AEA-8AB4-FCAB6AC20C6A}" srcOrd="13" destOrd="0" presId="urn:microsoft.com/office/officeart/2005/8/layout/vList2"/>
    <dgm:cxn modelId="{1D9C9E4F-A051-4A2D-9B4A-B23911D94069}" type="presParOf" srcId="{6A0459A9-9669-4375-8ED5-A0F618E5A425}" destId="{4D8CD501-D0D6-4E20-A476-B1483EFD7546}" srcOrd="14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43039-AB77-4EE0-A722-BFCCD50DE2C3}">
      <dsp:nvSpPr>
        <dsp:cNvPr id="0" name=""/>
        <dsp:cNvSpPr/>
      </dsp:nvSpPr>
      <dsp:spPr>
        <a:xfrm>
          <a:off x="685799" y="0"/>
          <a:ext cx="7772400" cy="9906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A19C50-CC7B-4C3C-B58E-7B9A9F4DAC19}">
      <dsp:nvSpPr>
        <dsp:cNvPr id="0" name=""/>
        <dsp:cNvSpPr/>
      </dsp:nvSpPr>
      <dsp:spPr>
        <a:xfrm>
          <a:off x="3000375" y="0"/>
          <a:ext cx="3143250" cy="9906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solidFill>
                <a:schemeClr val="tx1"/>
              </a:solidFill>
            </a:rPr>
            <a:t>শিক্ষক পরিচিতি</a:t>
          </a:r>
          <a:endParaRPr lang="en-US" sz="4100" kern="1200" dirty="0">
            <a:solidFill>
              <a:schemeClr val="tx1"/>
            </a:solidFill>
          </a:endParaRPr>
        </a:p>
      </dsp:txBody>
      <dsp:txXfrm>
        <a:off x="3048732" y="48357"/>
        <a:ext cx="3046536" cy="893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C51D3-2E3F-4F9C-86F4-E4366B98FBEF}">
      <dsp:nvSpPr>
        <dsp:cNvPr id="0" name=""/>
        <dsp:cNvSpPr/>
      </dsp:nvSpPr>
      <dsp:spPr>
        <a:xfrm>
          <a:off x="0" y="22514"/>
          <a:ext cx="4876800" cy="992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মোঃ এনামুল হক</a:t>
          </a:r>
          <a:endParaRPr lang="en-US" sz="3600" kern="1200"/>
        </a:p>
      </dsp:txBody>
      <dsp:txXfrm>
        <a:off x="48433" y="70947"/>
        <a:ext cx="4779934" cy="895294"/>
      </dsp:txXfrm>
    </dsp:sp>
    <dsp:sp modelId="{919EADD7-F99B-4ACA-B584-BDE8D6434A16}">
      <dsp:nvSpPr>
        <dsp:cNvPr id="0" name=""/>
        <dsp:cNvSpPr/>
      </dsp:nvSpPr>
      <dsp:spPr>
        <a:xfrm>
          <a:off x="0" y="1167314"/>
          <a:ext cx="4876800" cy="992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প্রভাষক সমাজবিজ্ঞান</a:t>
          </a:r>
          <a:endParaRPr lang="en-US" sz="3600" kern="1200"/>
        </a:p>
      </dsp:txBody>
      <dsp:txXfrm>
        <a:off x="48433" y="1215747"/>
        <a:ext cx="4779934" cy="895294"/>
      </dsp:txXfrm>
    </dsp:sp>
    <dsp:sp modelId="{1DD55B1F-79CA-40AC-B3D6-EE4B6CB9F51F}">
      <dsp:nvSpPr>
        <dsp:cNvPr id="0" name=""/>
        <dsp:cNvSpPr/>
      </dsp:nvSpPr>
      <dsp:spPr>
        <a:xfrm>
          <a:off x="0" y="2312114"/>
          <a:ext cx="4876800" cy="992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কাকনহাট কলেজ,রাজশাহী।</a:t>
          </a:r>
          <a:endParaRPr lang="en-US" sz="3200" kern="1200" dirty="0"/>
        </a:p>
      </dsp:txBody>
      <dsp:txXfrm>
        <a:off x="48433" y="2360547"/>
        <a:ext cx="4779934" cy="895294"/>
      </dsp:txXfrm>
    </dsp:sp>
    <dsp:sp modelId="{698A40B2-33D0-4C69-B7E5-2AF31BD04D09}">
      <dsp:nvSpPr>
        <dsp:cNvPr id="0" name=""/>
        <dsp:cNvSpPr/>
      </dsp:nvSpPr>
      <dsp:spPr>
        <a:xfrm>
          <a:off x="0" y="3456914"/>
          <a:ext cx="4876800" cy="992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মোবাইলঃ০১৭১৫-০৪১৭৯৭</a:t>
          </a:r>
          <a:endParaRPr lang="en-US" sz="3200" kern="1200" dirty="0"/>
        </a:p>
      </dsp:txBody>
      <dsp:txXfrm>
        <a:off x="48433" y="3505347"/>
        <a:ext cx="4779934" cy="895294"/>
      </dsp:txXfrm>
    </dsp:sp>
    <dsp:sp modelId="{F04FB2EF-CB44-479B-9779-39AC134402C4}">
      <dsp:nvSpPr>
        <dsp:cNvPr id="0" name=""/>
        <dsp:cNvSpPr/>
      </dsp:nvSpPr>
      <dsp:spPr>
        <a:xfrm>
          <a:off x="0" y="4601714"/>
          <a:ext cx="4876800" cy="992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E.mail:enamulbiroil@gmail.com</a:t>
          </a:r>
          <a:endParaRPr lang="en-US" sz="2000" kern="1200" dirty="0"/>
        </a:p>
      </dsp:txBody>
      <dsp:txXfrm>
        <a:off x="48433" y="4650147"/>
        <a:ext cx="4779934" cy="895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43039-AB77-4EE0-A722-BFCCD50DE2C3}">
      <dsp:nvSpPr>
        <dsp:cNvPr id="0" name=""/>
        <dsp:cNvSpPr/>
      </dsp:nvSpPr>
      <dsp:spPr>
        <a:xfrm>
          <a:off x="685799" y="0"/>
          <a:ext cx="7772400" cy="9906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A19C50-CC7B-4C3C-B58E-7B9A9F4DAC19}">
      <dsp:nvSpPr>
        <dsp:cNvPr id="0" name=""/>
        <dsp:cNvSpPr/>
      </dsp:nvSpPr>
      <dsp:spPr>
        <a:xfrm>
          <a:off x="2971795" y="0"/>
          <a:ext cx="3200409" cy="9906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</a:rPr>
            <a:t>পাঠ পরিচিতি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3020152" y="48357"/>
        <a:ext cx="3103695" cy="893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41B98-C7E9-469E-A2B6-63F424A0FC82}">
      <dsp:nvSpPr>
        <dsp:cNvPr id="0" name=""/>
        <dsp:cNvSpPr/>
      </dsp:nvSpPr>
      <dsp:spPr>
        <a:xfrm>
          <a:off x="0" y="31559"/>
          <a:ext cx="914400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শ্রেণিঃএকাদশ-দ্বাদশ</a:t>
          </a:r>
          <a:endParaRPr lang="en-US" sz="3200" kern="1200"/>
        </a:p>
      </dsp:txBody>
      <dsp:txXfrm>
        <a:off x="40209" y="71768"/>
        <a:ext cx="9063582" cy="743262"/>
      </dsp:txXfrm>
    </dsp:sp>
    <dsp:sp modelId="{8F01A252-10D8-46AA-8B3E-4DBDAE226111}">
      <dsp:nvSpPr>
        <dsp:cNvPr id="0" name=""/>
        <dsp:cNvSpPr/>
      </dsp:nvSpPr>
      <dsp:spPr>
        <a:xfrm>
          <a:off x="0" y="981959"/>
          <a:ext cx="914400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বিষয়ঃসমাজবিজ্ঞান</a:t>
          </a:r>
          <a:endParaRPr lang="en-US" sz="3200" kern="1200" dirty="0"/>
        </a:p>
      </dsp:txBody>
      <dsp:txXfrm>
        <a:off x="40209" y="1022168"/>
        <a:ext cx="9063582" cy="743262"/>
      </dsp:txXfrm>
    </dsp:sp>
    <dsp:sp modelId="{65DD5E9B-80C3-48A1-97D8-46E13910A99E}">
      <dsp:nvSpPr>
        <dsp:cNvPr id="0" name=""/>
        <dsp:cNvSpPr/>
      </dsp:nvSpPr>
      <dsp:spPr>
        <a:xfrm>
          <a:off x="0" y="1932359"/>
          <a:ext cx="914400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প্রথম অধ্যায়ঃসমাজবিজ্ঞানের উৎপত্তি ও বিকাশ</a:t>
          </a:r>
          <a:endParaRPr lang="en-US" sz="2800" kern="1200" dirty="0"/>
        </a:p>
      </dsp:txBody>
      <dsp:txXfrm>
        <a:off x="40209" y="1972568"/>
        <a:ext cx="9063582" cy="743262"/>
      </dsp:txXfrm>
    </dsp:sp>
    <dsp:sp modelId="{45FEBCE5-7A32-44ED-9EEA-44A29D5B7DB8}">
      <dsp:nvSpPr>
        <dsp:cNvPr id="0" name=""/>
        <dsp:cNvSpPr/>
      </dsp:nvSpPr>
      <dsp:spPr>
        <a:xfrm>
          <a:off x="0" y="2882759"/>
          <a:ext cx="914400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পদ্ধতিঃদলীয় আলোচনা</a:t>
          </a:r>
          <a:endParaRPr lang="en-US" sz="3200" kern="1200"/>
        </a:p>
      </dsp:txBody>
      <dsp:txXfrm>
        <a:off x="40209" y="2922968"/>
        <a:ext cx="9063582" cy="743262"/>
      </dsp:txXfrm>
    </dsp:sp>
    <dsp:sp modelId="{E03E709D-E6A1-4278-A6A0-8BE91483E7F0}">
      <dsp:nvSpPr>
        <dsp:cNvPr id="0" name=""/>
        <dsp:cNvSpPr/>
      </dsp:nvSpPr>
      <dsp:spPr>
        <a:xfrm>
          <a:off x="0" y="3833160"/>
          <a:ext cx="914400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সময়ঃ৫০ মিনিট</a:t>
          </a:r>
          <a:endParaRPr lang="en-US" sz="3200" kern="1200"/>
        </a:p>
      </dsp:txBody>
      <dsp:txXfrm>
        <a:off x="40209" y="3873369"/>
        <a:ext cx="9063582" cy="743262"/>
      </dsp:txXfrm>
    </dsp:sp>
    <dsp:sp modelId="{B7266A18-83D8-43AA-B0DE-764EB6291817}">
      <dsp:nvSpPr>
        <dsp:cNvPr id="0" name=""/>
        <dsp:cNvSpPr/>
      </dsp:nvSpPr>
      <dsp:spPr>
        <a:xfrm>
          <a:off x="0" y="4783560"/>
          <a:ext cx="9144000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তারিখঃ11.10.2015</a:t>
          </a:r>
          <a:endParaRPr lang="en-US" sz="3200" kern="1200" dirty="0"/>
        </a:p>
      </dsp:txBody>
      <dsp:txXfrm>
        <a:off x="40209" y="4823769"/>
        <a:ext cx="9063582" cy="743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3EBE2-876C-4F03-B146-D956301F0A66}">
      <dsp:nvSpPr>
        <dsp:cNvPr id="0" name=""/>
        <dsp:cNvSpPr/>
      </dsp:nvSpPr>
      <dsp:spPr>
        <a:xfrm>
          <a:off x="2660" y="448080"/>
          <a:ext cx="3457322" cy="207563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সমাজবিজ্ঞানের সংজ্ঞা ও প্রকৃতি</a:t>
          </a:r>
          <a:endParaRPr lang="en-US" sz="4400" kern="1200" dirty="0"/>
        </a:p>
      </dsp:txBody>
      <dsp:txXfrm>
        <a:off x="63453" y="508873"/>
        <a:ext cx="3335736" cy="1954053"/>
      </dsp:txXfrm>
    </dsp:sp>
    <dsp:sp modelId="{559168CB-4620-430D-87B6-B1DE509808CD}">
      <dsp:nvSpPr>
        <dsp:cNvPr id="0" name=""/>
        <dsp:cNvSpPr/>
      </dsp:nvSpPr>
      <dsp:spPr>
        <a:xfrm>
          <a:off x="3797924" y="1056934"/>
          <a:ext cx="716436" cy="85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797924" y="1228520"/>
        <a:ext cx="501505" cy="514758"/>
      </dsp:txXfrm>
    </dsp:sp>
    <dsp:sp modelId="{55CB2235-9622-4F96-94E9-C818BA340283}">
      <dsp:nvSpPr>
        <dsp:cNvPr id="0" name=""/>
        <dsp:cNvSpPr/>
      </dsp:nvSpPr>
      <dsp:spPr>
        <a:xfrm>
          <a:off x="4811749" y="448080"/>
          <a:ext cx="3459398" cy="207563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Defination</a:t>
          </a:r>
          <a:r>
            <a:rPr lang="en-US" sz="3900" kern="1200" dirty="0" smtClean="0"/>
            <a:t> and Nature of Sociology</a:t>
          </a:r>
          <a:endParaRPr lang="en-US" sz="3900" kern="1200" dirty="0"/>
        </a:p>
      </dsp:txBody>
      <dsp:txXfrm>
        <a:off x="4872542" y="508873"/>
        <a:ext cx="3337812" cy="1954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88A78-F392-4C67-95BD-517A7B1408A8}">
      <dsp:nvSpPr>
        <dsp:cNvPr id="0" name=""/>
        <dsp:cNvSpPr/>
      </dsp:nvSpPr>
      <dsp:spPr>
        <a:xfrm>
          <a:off x="1" y="0"/>
          <a:ext cx="7619996" cy="2438400"/>
        </a:xfrm>
        <a:prstGeom prst="rightArrow">
          <a:avLst/>
        </a:prstGeom>
        <a:solidFill>
          <a:srgbClr val="FF9999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169D624-14B8-4868-87F5-480943B1E4D5}">
      <dsp:nvSpPr>
        <dsp:cNvPr id="0" name=""/>
        <dsp:cNvSpPr/>
      </dsp:nvSpPr>
      <dsp:spPr>
        <a:xfrm>
          <a:off x="583406" y="609600"/>
          <a:ext cx="6453187" cy="12192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err="1" smtClean="0">
              <a:solidFill>
                <a:sysClr val="windowText" lastClr="000000"/>
              </a:solidFill>
            </a:rPr>
            <a:t>বিষয়বস্তু</a:t>
          </a:r>
          <a:r>
            <a:rPr lang="en-US" sz="5100" kern="1200" dirty="0" smtClean="0">
              <a:solidFill>
                <a:sysClr val="windowText" lastClr="000000"/>
              </a:solidFill>
            </a:rPr>
            <a:t> </a:t>
          </a:r>
          <a:r>
            <a:rPr lang="en-US" sz="5100" kern="1200" dirty="0" err="1" smtClean="0">
              <a:solidFill>
                <a:sysClr val="windowText" lastClr="000000"/>
              </a:solidFill>
            </a:rPr>
            <a:t>আলোচনা</a:t>
          </a:r>
          <a:r>
            <a:rPr lang="bn-IN" sz="5100" kern="1200" dirty="0" smtClean="0">
              <a:solidFill>
                <a:sysClr val="windowText" lastClr="000000"/>
              </a:solidFill>
            </a:rPr>
            <a:t>(২৫মিনিট)</a:t>
          </a:r>
          <a:endParaRPr lang="en-US" sz="5100" kern="1200" dirty="0">
            <a:solidFill>
              <a:sysClr val="windowText" lastClr="000000"/>
            </a:solidFill>
          </a:endParaRPr>
        </a:p>
      </dsp:txBody>
      <dsp:txXfrm>
        <a:off x="642922" y="669116"/>
        <a:ext cx="6334155" cy="11001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FB9D4-450B-40C6-82D6-9B8F65B8ED6F}">
      <dsp:nvSpPr>
        <dsp:cNvPr id="0" name=""/>
        <dsp:cNvSpPr/>
      </dsp:nvSpPr>
      <dsp:spPr>
        <a:xfrm>
          <a:off x="304796" y="0"/>
          <a:ext cx="8534406" cy="920839"/>
        </a:xfrm>
        <a:prstGeom prst="rightArrow">
          <a:avLst/>
        </a:prstGeom>
        <a:solidFill>
          <a:srgbClr val="FF9999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C44D6-A157-4830-AF19-CC81E45231D8}">
      <dsp:nvSpPr>
        <dsp:cNvPr id="0" name=""/>
        <dsp:cNvSpPr/>
      </dsp:nvSpPr>
      <dsp:spPr>
        <a:xfrm>
          <a:off x="1100458" y="0"/>
          <a:ext cx="6943083" cy="92083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FF3399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ysClr val="windowText" lastClr="000000"/>
              </a:solidFill>
            </a:rPr>
            <a:t>সমাজবিজ্ঞানের</a:t>
          </a:r>
          <a:r>
            <a:rPr lang="en-US" sz="3100" kern="1200" dirty="0" smtClean="0">
              <a:solidFill>
                <a:sysClr val="windowText" lastClr="000000"/>
              </a:solidFill>
            </a:rPr>
            <a:t> </a:t>
          </a:r>
          <a:r>
            <a:rPr lang="en-US" sz="3100" kern="1200" dirty="0" err="1" smtClean="0">
              <a:solidFill>
                <a:sysClr val="windowText" lastClr="000000"/>
              </a:solidFill>
            </a:rPr>
            <a:t>প্রকৃতি</a:t>
          </a:r>
          <a:r>
            <a:rPr lang="en-US" sz="3100" kern="1200" dirty="0" smtClean="0">
              <a:solidFill>
                <a:sysClr val="windowText" lastClr="000000"/>
              </a:solidFill>
            </a:rPr>
            <a:t>(</a:t>
          </a:r>
          <a:r>
            <a:rPr lang="en-US" sz="3100" kern="1200" dirty="0" err="1" smtClean="0">
              <a:solidFill>
                <a:sysClr val="windowText" lastClr="000000"/>
              </a:solidFill>
            </a:rPr>
            <a:t>Natur</a:t>
          </a:r>
          <a:r>
            <a:rPr lang="en-US" sz="3100" kern="1200" dirty="0" smtClean="0">
              <a:solidFill>
                <a:sysClr val="windowText" lastClr="000000"/>
              </a:solidFill>
            </a:rPr>
            <a:t> of Sociology)</a:t>
          </a:r>
          <a:endParaRPr lang="en-US" sz="3100" kern="1200" dirty="0">
            <a:solidFill>
              <a:sysClr val="windowText" lastClr="000000"/>
            </a:solidFill>
          </a:endParaRPr>
        </a:p>
      </dsp:txBody>
      <dsp:txXfrm>
        <a:off x="1145410" y="44952"/>
        <a:ext cx="6853179" cy="830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8D203-AF85-4BD3-876E-DA0A41456EFE}">
      <dsp:nvSpPr>
        <dsp:cNvPr id="0" name=""/>
        <dsp:cNvSpPr/>
      </dsp:nvSpPr>
      <dsp:spPr>
        <a:xfrm>
          <a:off x="0" y="17264"/>
          <a:ext cx="9144000" cy="65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smtClean="0"/>
            <a:t>১।সমাজবিজ্ঞান সমাজের পূর্ণাঙ্গ পাঠ</a:t>
          </a:r>
          <a:endParaRPr lang="en-US" sz="2700" kern="1200"/>
        </a:p>
      </dsp:txBody>
      <dsp:txXfrm>
        <a:off x="31806" y="49070"/>
        <a:ext cx="9080388" cy="587931"/>
      </dsp:txXfrm>
    </dsp:sp>
    <dsp:sp modelId="{130660A2-EF5B-4B88-9F60-C45585202EAC}">
      <dsp:nvSpPr>
        <dsp:cNvPr id="0" name=""/>
        <dsp:cNvSpPr/>
      </dsp:nvSpPr>
      <dsp:spPr>
        <a:xfrm>
          <a:off x="0" y="746568"/>
          <a:ext cx="9144000" cy="65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smtClean="0"/>
            <a:t>২। সমাজবিজ্ঞান সমাজের গড়ন-প্রকৃতি ও সমাজিক কাঠামো নিয়ে আলোচনা করে</a:t>
          </a:r>
          <a:endParaRPr lang="en-US" sz="2700" kern="1200"/>
        </a:p>
      </dsp:txBody>
      <dsp:txXfrm>
        <a:off x="31806" y="778374"/>
        <a:ext cx="9080388" cy="587931"/>
      </dsp:txXfrm>
    </dsp:sp>
    <dsp:sp modelId="{584A8D79-F546-47CB-9965-2931AC65BFEB}">
      <dsp:nvSpPr>
        <dsp:cNvPr id="0" name=""/>
        <dsp:cNvSpPr/>
      </dsp:nvSpPr>
      <dsp:spPr>
        <a:xfrm>
          <a:off x="0" y="1475872"/>
          <a:ext cx="9144000" cy="65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smtClean="0"/>
            <a:t>৩। সমাজবিজ্ঞান মানুষের পারস্পারিক সম্পর্কের বিজ্ঞানভিত্তিক পাঠ</a:t>
          </a:r>
          <a:endParaRPr lang="en-US" sz="2700" kern="1200"/>
        </a:p>
      </dsp:txBody>
      <dsp:txXfrm>
        <a:off x="31806" y="1507678"/>
        <a:ext cx="9080388" cy="587931"/>
      </dsp:txXfrm>
    </dsp:sp>
    <dsp:sp modelId="{3750E712-ED08-4976-8BD0-CA9978CDB77F}">
      <dsp:nvSpPr>
        <dsp:cNvPr id="0" name=""/>
        <dsp:cNvSpPr/>
      </dsp:nvSpPr>
      <dsp:spPr>
        <a:xfrm>
          <a:off x="0" y="2205176"/>
          <a:ext cx="9144000" cy="65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smtClean="0"/>
            <a:t>৪। সমাজবিজ্ঞান একটি মূল্যবোধ নিরপেক্ষ বিজ্ঞান</a:t>
          </a:r>
          <a:endParaRPr lang="en-US" sz="2700" kern="1200"/>
        </a:p>
      </dsp:txBody>
      <dsp:txXfrm>
        <a:off x="31806" y="2236982"/>
        <a:ext cx="9080388" cy="587931"/>
      </dsp:txXfrm>
    </dsp:sp>
    <dsp:sp modelId="{D5DD14E7-8BC6-4A6B-8156-B5AED1FE3DB1}">
      <dsp:nvSpPr>
        <dsp:cNvPr id="0" name=""/>
        <dsp:cNvSpPr/>
      </dsp:nvSpPr>
      <dsp:spPr>
        <a:xfrm>
          <a:off x="0" y="2934480"/>
          <a:ext cx="9144000" cy="65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smtClean="0"/>
            <a:t>৫। সমাজবিজ্ঞান একটি বিশ্লেষণধর্মী বিজ্ঞান</a:t>
          </a:r>
          <a:endParaRPr lang="en-US" sz="2700" kern="1200"/>
        </a:p>
      </dsp:txBody>
      <dsp:txXfrm>
        <a:off x="31806" y="2966286"/>
        <a:ext cx="9080388" cy="587931"/>
      </dsp:txXfrm>
    </dsp:sp>
    <dsp:sp modelId="{CD58B3C6-59F4-4E4A-A207-F8AD78E7DD3B}">
      <dsp:nvSpPr>
        <dsp:cNvPr id="0" name=""/>
        <dsp:cNvSpPr/>
      </dsp:nvSpPr>
      <dsp:spPr>
        <a:xfrm>
          <a:off x="0" y="3663783"/>
          <a:ext cx="9144000" cy="65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smtClean="0"/>
            <a:t>৬। সমাজবিজ্ঞান একটি বস্তুনিষ্ট বিজ্ঞান,আদর্শ বিজ্ঞান নয়</a:t>
          </a:r>
          <a:endParaRPr lang="en-US" sz="2700" kern="1200"/>
        </a:p>
      </dsp:txBody>
      <dsp:txXfrm>
        <a:off x="31806" y="3695589"/>
        <a:ext cx="9080388" cy="587931"/>
      </dsp:txXfrm>
    </dsp:sp>
    <dsp:sp modelId="{BE4A4C1E-D372-4947-8AC2-043A7DF3ACA2}">
      <dsp:nvSpPr>
        <dsp:cNvPr id="0" name=""/>
        <dsp:cNvSpPr/>
      </dsp:nvSpPr>
      <dsp:spPr>
        <a:xfrm>
          <a:off x="0" y="4393087"/>
          <a:ext cx="9144000" cy="65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smtClean="0"/>
            <a:t>৭। সমাজবিজ্ঞান একটি সামাজিক বিজ্ঞান,প্রাকৃতিক বিজ্ঞান নয়</a:t>
          </a:r>
          <a:endParaRPr lang="en-US" sz="2700" kern="1200"/>
        </a:p>
      </dsp:txBody>
      <dsp:txXfrm>
        <a:off x="31806" y="4424893"/>
        <a:ext cx="9080388" cy="587931"/>
      </dsp:txXfrm>
    </dsp:sp>
    <dsp:sp modelId="{4D8CD501-D0D6-4E20-A476-B1483EFD7546}">
      <dsp:nvSpPr>
        <dsp:cNvPr id="0" name=""/>
        <dsp:cNvSpPr/>
      </dsp:nvSpPr>
      <dsp:spPr>
        <a:xfrm>
          <a:off x="0" y="5122391"/>
          <a:ext cx="9144000" cy="65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smtClean="0"/>
            <a:t>৮। সমাজবিজ্ঞান একটি তাত্ত্বিক বিজ্ঞান,ব্যবহারিক বিজ্ঞান নয়</a:t>
          </a:r>
          <a:endParaRPr lang="en-US" sz="2700" kern="1200"/>
        </a:p>
      </dsp:txBody>
      <dsp:txXfrm>
        <a:off x="31806" y="5154197"/>
        <a:ext cx="9080388" cy="587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D Blooming Flow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1600200"/>
            <a:ext cx="5638800" cy="453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79457"/>
            <a:ext cx="5655860" cy="12412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H="1">
            <a:off x="4876800" y="1752600"/>
            <a:ext cx="788146" cy="43871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1800" y="1752600"/>
            <a:ext cx="685800" cy="457200"/>
          </a:xfrm>
          <a:prstGeom prst="straightConnector1">
            <a:avLst/>
          </a:prstGeom>
          <a:ln w="28575" cmpd="sng">
            <a:solidFill>
              <a:schemeClr val="tx1"/>
            </a:solidFill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32012" y="838200"/>
            <a:ext cx="2968388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Socious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সমাজ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791200" y="900752"/>
            <a:ext cx="3276600" cy="1368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গ্রীক শব্দ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Logos</a:t>
            </a:r>
            <a:r>
              <a:rPr lang="bn-IN" sz="2800" b="1" dirty="0" smtClean="0">
                <a:solidFill>
                  <a:schemeClr val="tx1"/>
                </a:solidFill>
              </a:rPr>
              <a:t> জ্ঞান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2209800"/>
            <a:ext cx="3733800" cy="126188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SOCIOLOGY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3276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953000"/>
            <a:ext cx="9144000" cy="138499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সহজ কথায়,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পঠন-পাঠন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bn-IN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76200"/>
            <a:ext cx="32993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657600"/>
            <a:ext cx="9144000" cy="1077218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শাস্ত্র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করে তাকেই সমাজবিজ্ঞান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build="p" animBg="1"/>
      <p:bldP spid="21" grpId="0" build="p" animBg="1"/>
      <p:bldP spid="25" grpId="0" build="allAtOnce" animBg="1"/>
      <p:bldP spid="2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004"/>
            <a:ext cx="6705600" cy="52322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সমাজবিজ্ঞানী</a:t>
            </a:r>
            <a:endParaRPr lang="en-US" sz="28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1686" y="2228180"/>
            <a:ext cx="16434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Emile Durkheim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7919" y="4840069"/>
            <a:ext cx="1546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কোভালেভস্কী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052" y="913866"/>
            <a:ext cx="752673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এমিল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ডুর্খেই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 মতে, “সমাজবিজ্ঞান হলো সামাজিক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অনুষ্ঠান-প্রতিষ্ঠানের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79614"/>
            <a:ext cx="7577920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সমাজবিজ্ঞানী </a:t>
            </a:r>
            <a:r>
              <a:rPr lang="en-US" sz="36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কোভালেভস্কী</a:t>
            </a:r>
            <a:r>
              <a:rPr lang="bn-IN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র মতে, “সমাজবিজ্ঞান হলো </a:t>
            </a:r>
            <a:r>
              <a:rPr lang="en-US" sz="36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1187" y="5257800"/>
            <a:ext cx="7262979" cy="132343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ম্যাক্স</a:t>
            </a:r>
            <a:r>
              <a:rPr lang="en-US" sz="40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ওয়েবা</a:t>
            </a:r>
            <a:r>
              <a:rPr lang="bn-IN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রের মতে, “সমাজবিজ্ঞান হলো </a:t>
            </a:r>
            <a:r>
              <a:rPr lang="en-US" sz="4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ক্রিয়া-কর্ম</a:t>
            </a:r>
            <a:r>
              <a:rPr lang="en-US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কার্যাবলীর</a:t>
            </a:r>
            <a:r>
              <a:rPr lang="en-US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40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emile durkheim.jpg"/>
          <p:cNvPicPr>
            <a:picLocks noChangeAspect="1"/>
          </p:cNvPicPr>
          <p:nvPr/>
        </p:nvPicPr>
        <p:blipFill>
          <a:blip r:embed="rId2" cstate="print"/>
          <a:srcRect l="9588" t="4000" r="7483" b="16000"/>
          <a:stretch>
            <a:fillRect/>
          </a:stretch>
        </p:blipFill>
        <p:spPr>
          <a:xfrm>
            <a:off x="7523967" y="154959"/>
            <a:ext cx="1600200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31872_Weber-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9" y="4419600"/>
            <a:ext cx="1827068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kovalevsky.jpg"/>
          <p:cNvPicPr>
            <a:picLocks noChangeAspect="1"/>
          </p:cNvPicPr>
          <p:nvPr/>
        </p:nvPicPr>
        <p:blipFill>
          <a:blip r:embed="rId4" cstate="print"/>
          <a:srcRect t="5000" r="33929"/>
          <a:stretch>
            <a:fillRect/>
          </a:stretch>
        </p:blipFill>
        <p:spPr>
          <a:xfrm>
            <a:off x="7610605" y="2920313"/>
            <a:ext cx="1524000" cy="195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10" y="6457890"/>
            <a:ext cx="18486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Max Weber)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rved Up Arrow 14"/>
          <p:cNvSpPr/>
          <p:nvPr/>
        </p:nvSpPr>
        <p:spPr>
          <a:xfrm rot="10013811">
            <a:off x="6929134" y="159166"/>
            <a:ext cx="1045803" cy="548199"/>
          </a:xfrm>
          <a:prstGeom prst="curvedUpArrow">
            <a:avLst/>
          </a:prstGeom>
          <a:solidFill>
            <a:srgbClr val="00B050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0800000">
            <a:off x="7286819" y="2642934"/>
            <a:ext cx="1473287" cy="710353"/>
          </a:xfrm>
          <a:prstGeom prst="curvedUpArrow">
            <a:avLst/>
          </a:prstGeom>
          <a:solidFill>
            <a:srgbClr val="00B050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8098715">
            <a:off x="1627171" y="4305300"/>
            <a:ext cx="533400" cy="1066800"/>
          </a:xfrm>
          <a:prstGeom prst="curvedLeftArrow">
            <a:avLst/>
          </a:prstGeom>
          <a:solidFill>
            <a:srgbClr val="00B050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6" grpId="0" build="allAtOnce" animBg="1"/>
      <p:bldP spid="7" grpId="0" build="allAtOnce" animBg="1"/>
      <p:bldP spid="8" grpId="0" build="allAtOnce" animBg="1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257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সমাজবিজ্ঞানীগণের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IN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2774"/>
            <a:ext cx="7772400" cy="107721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স্মেলসার</a:t>
            </a:r>
            <a:r>
              <a:rPr lang="en-US" sz="32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(Neil J.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Smelser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32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মতে</a:t>
            </a:r>
            <a:r>
              <a:rPr lang="bn-IN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।”</a:t>
            </a:r>
            <a:endParaRPr lang="en-US" sz="32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187714"/>
            <a:ext cx="7696200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শেফার</a:t>
            </a:r>
            <a:r>
              <a:rPr lang="en-US" sz="36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3333FF"/>
                </a:solidFill>
              </a:rPr>
              <a:t>(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Richard T.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Schaefer)</a:t>
            </a:r>
            <a:r>
              <a:rPr lang="bn-I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ঃ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সুশৃংখল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নিয়মতান্ত্রিক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14" y="4581942"/>
            <a:ext cx="7529186" cy="212365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রবার্টসন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Robertson</a:t>
            </a:r>
            <a:r>
              <a:rPr lang="bn-IN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400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bn-IN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।’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81001"/>
            <a:ext cx="1371600" cy="1408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3800" y="178999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N.J.Smellser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" y="1974658"/>
            <a:ext cx="1356986" cy="1428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" y="344494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R.T.Schaefer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57912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Roland Robertson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085278"/>
            <a:ext cx="1399784" cy="1705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build="p" animBg="1"/>
      <p:bldP spid="9" grpId="0" build="p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2400" y="76200"/>
            <a:ext cx="8991600" cy="4953001"/>
            <a:chOff x="1219200" y="228600"/>
            <a:chExt cx="6934200" cy="480060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 descr="8403179155_79f235054f_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3140" y="228600"/>
              <a:ext cx="2116023" cy="1440180"/>
            </a:xfrm>
            <a:prstGeom prst="rect">
              <a:avLst/>
            </a:prstGeom>
          </p:spPr>
        </p:pic>
        <p:pic>
          <p:nvPicPr>
            <p:cNvPr id="4" name="Picture 3" descr="Factory-of-German-retaile-0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6933" y="228600"/>
              <a:ext cx="1958700" cy="1535883"/>
            </a:xfrm>
            <a:prstGeom prst="rect">
              <a:avLst/>
            </a:prstGeom>
          </p:spPr>
        </p:pic>
        <p:pic>
          <p:nvPicPr>
            <p:cNvPr id="5" name="Picture 4" descr="_MG_447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343" y="1668780"/>
              <a:ext cx="1822791" cy="1948114"/>
            </a:xfrm>
            <a:prstGeom prst="rect">
              <a:avLst/>
            </a:prstGeom>
          </p:spPr>
        </p:pic>
        <p:pic>
          <p:nvPicPr>
            <p:cNvPr id="6" name="Picture 5" descr="10eee469234f49938ed3a3d66b6f9aa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219200" y="1428750"/>
              <a:ext cx="1367093" cy="1708084"/>
            </a:xfrm>
            <a:prstGeom prst="rect">
              <a:avLst/>
            </a:prstGeom>
          </p:spPr>
        </p:pic>
        <p:pic>
          <p:nvPicPr>
            <p:cNvPr id="7" name="Picture 6" descr="2009-01-04__b50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6155923" y="1640906"/>
              <a:ext cx="1997476" cy="1864294"/>
            </a:xfrm>
            <a:prstGeom prst="rect">
              <a:avLst/>
            </a:prstGeom>
          </p:spPr>
        </p:pic>
        <p:pic>
          <p:nvPicPr>
            <p:cNvPr id="8" name="Picture 7" descr="socialrelationships.jpg"/>
            <p:cNvPicPr>
              <a:picLocks noChangeAspect="1"/>
            </p:cNvPicPr>
            <p:nvPr/>
          </p:nvPicPr>
          <p:blipFill>
            <a:blip r:embed="rId7" cstate="print"/>
            <a:srcRect t="37629" r="800" b="13131"/>
            <a:stretch>
              <a:fillRect/>
            </a:stretch>
          </p:blipFill>
          <p:spPr>
            <a:xfrm>
              <a:off x="4327634" y="1676400"/>
              <a:ext cx="1833180" cy="1905000"/>
            </a:xfrm>
            <a:prstGeom prst="rect">
              <a:avLst/>
            </a:prstGeom>
          </p:spPr>
        </p:pic>
        <p:pic>
          <p:nvPicPr>
            <p:cNvPr id="9" name="Picture 8" descr="PG_11212.jpg"/>
            <p:cNvPicPr>
              <a:picLocks noChangeAspect="1"/>
            </p:cNvPicPr>
            <p:nvPr/>
          </p:nvPicPr>
          <p:blipFill>
            <a:blip r:embed="rId8" cstate="print"/>
            <a:srcRect l="19334" t="6000" r="19333" b="14000"/>
            <a:stretch>
              <a:fillRect/>
            </a:stretch>
          </p:blipFill>
          <p:spPr>
            <a:xfrm>
              <a:off x="2510343" y="3649028"/>
              <a:ext cx="1822791" cy="1380173"/>
            </a:xfrm>
            <a:prstGeom prst="rect">
              <a:avLst/>
            </a:prstGeom>
          </p:spPr>
        </p:pic>
        <p:pic>
          <p:nvPicPr>
            <p:cNvPr id="10" name="Picture 9" descr="bd-gpsa-400x26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9975" y="3505200"/>
              <a:ext cx="2073425" cy="1524001"/>
            </a:xfrm>
            <a:prstGeom prst="rect">
              <a:avLst/>
            </a:prstGeom>
          </p:spPr>
        </p:pic>
        <p:pic>
          <p:nvPicPr>
            <p:cNvPr id="11" name="Picture 10" descr="religious-symbols-t8326.jpg"/>
            <p:cNvPicPr>
              <a:picLocks noChangeAspect="1"/>
            </p:cNvPicPr>
            <p:nvPr/>
          </p:nvPicPr>
          <p:blipFill>
            <a:blip r:embed="rId10" cstate="print"/>
            <a:srcRect l="20000" t="5273" r="20000" b="7627"/>
            <a:stretch>
              <a:fillRect/>
            </a:stretch>
          </p:blipFill>
          <p:spPr>
            <a:xfrm>
              <a:off x="4333134" y="3649027"/>
              <a:ext cx="1746841" cy="1356837"/>
            </a:xfrm>
            <a:prstGeom prst="rect">
              <a:avLst/>
            </a:prstGeom>
          </p:spPr>
        </p:pic>
        <p:pic>
          <p:nvPicPr>
            <p:cNvPr id="12" name="Picture 11" descr="project3.jpg"/>
            <p:cNvPicPr>
              <a:picLocks noChangeAspect="1"/>
            </p:cNvPicPr>
            <p:nvPr/>
          </p:nvPicPr>
          <p:blipFill>
            <a:blip r:embed="rId11" cstate="print"/>
            <a:srcRect l="3498" t="11415" r="56890" b="11415"/>
            <a:stretch>
              <a:fillRect/>
            </a:stretch>
          </p:blipFill>
          <p:spPr>
            <a:xfrm>
              <a:off x="1219200" y="3108960"/>
              <a:ext cx="1367093" cy="1920240"/>
            </a:xfrm>
            <a:prstGeom prst="rect">
              <a:avLst/>
            </a:prstGeom>
          </p:spPr>
        </p:pic>
        <p:pic>
          <p:nvPicPr>
            <p:cNvPr id="13" name="Picture 12" descr="300px-The_looking_glass_self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9331" y="228600"/>
              <a:ext cx="1594069" cy="1447800"/>
            </a:xfrm>
            <a:prstGeom prst="rect">
              <a:avLst/>
            </a:prstGeom>
          </p:spPr>
        </p:pic>
        <p:pic>
          <p:nvPicPr>
            <p:cNvPr id="14" name="Picture 13" descr="shutterstock_80259283.jpg"/>
            <p:cNvPicPr>
              <a:picLocks noChangeAspect="1"/>
            </p:cNvPicPr>
            <p:nvPr/>
          </p:nvPicPr>
          <p:blipFill>
            <a:blip r:embed="rId13" cstate="print"/>
            <a:srcRect r="20000"/>
            <a:stretch>
              <a:fillRect/>
            </a:stretch>
          </p:blipFill>
          <p:spPr>
            <a:xfrm>
              <a:off x="1219200" y="228600"/>
              <a:ext cx="1367093" cy="127515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" y="5181600"/>
            <a:ext cx="9143998" cy="138499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এমনই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বস্তুনিষ্ঠভাবে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দৃষ্টিকোণ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সমাজবদ্ধ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আচার-আচরণ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যাবতীয়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পারষ্পরিক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,নানাবিধ </a:t>
            </a:r>
            <a:r>
              <a:rPr lang="bn-IN" sz="2800" b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সংগঠন,কার্যপ্রক্রিয়া ও </a:t>
            </a:r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7399179"/>
              </p:ext>
            </p:extLst>
          </p:nvPr>
        </p:nvGraphicFramePr>
        <p:xfrm>
          <a:off x="0" y="-6439"/>
          <a:ext cx="9144000" cy="92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08396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6174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6146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2270242"/>
            <a:ext cx="14478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ক গ্রুপঃ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732184"/>
            <a:ext cx="14478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ক গ্রুপঃ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5548069"/>
            <a:ext cx="14478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ক গ্রুপঃ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2301019"/>
            <a:ext cx="6858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সমাজবিজ্ঞান সমাজের সামগ্রিক পাঠ-ব্যাখ্যা কর।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3824517"/>
            <a:ext cx="671847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সমাজবিজ্ঞান একটি মূল্যবোধ নিরপেক্ষ বিজ্ঞান-বিশ্লেষণ কর।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81199" y="5248369"/>
            <a:ext cx="671847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সমাজবিজ্ঞান আর প্রাকৃতিক বিজ্ঞান এক নয়-ব্যাখ্যা কর।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981199" y="533400"/>
            <a:ext cx="5486401" cy="1559485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sz="8800" b="1" u="sng" dirty="0" err="1">
                <a:ln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8800" b="1" u="sng" dirty="0">
                <a:ln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u="sng" dirty="0" err="1">
                <a:ln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8800" b="1" u="sng" dirty="0">
              <a:ln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1481929"/>
            <a:ext cx="1752600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১৫ 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770525"/>
            <a:ext cx="8153400" cy="3477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Sociology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সমাজবিজ্ঞানীর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/>
              <a:t> </a:t>
            </a:r>
            <a:r>
              <a:rPr lang="bn-IN" sz="2800" dirty="0" smtClean="0"/>
              <a:t>সমাজবিজ্ঞানের একটি সঙ্গা দাও</a:t>
            </a:r>
          </a:p>
          <a:p>
            <a:pPr marL="514350" indent="-514350"/>
            <a:r>
              <a:rPr lang="bn-IN" sz="2800" dirty="0" smtClean="0"/>
              <a:t>৬।সমাজবিজ্ঞান সমাজের সামগ্রিক পাঠ-ব্যাখ্যা কর।</a:t>
            </a:r>
          </a:p>
          <a:p>
            <a:pPr marL="514350" indent="-514350"/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৬।</a:t>
            </a:r>
            <a:r>
              <a:rPr lang="bn-IN" sz="2800" dirty="0"/>
              <a:t> </a:t>
            </a:r>
            <a:r>
              <a:rPr lang="bn-IN" sz="2800" dirty="0" smtClean="0"/>
              <a:t>সমাজবিজ্ঞান সর্বদা নিরপেক্ষতা অবলম্বন করতে </a:t>
            </a:r>
            <a:r>
              <a:rPr lang="bn-IN" sz="2800" dirty="0"/>
              <a:t>পারেনা-ব্যাখ্যা কর।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33400"/>
            <a:ext cx="5638800" cy="198120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u="sng" dirty="0" err="1">
                <a:ln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b="1" u="sng" dirty="0">
              <a:ln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752600"/>
            <a:ext cx="1752600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৫ 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9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39009"/>
            <a:ext cx="3429000" cy="923330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আজ এ পর্যন্ত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865566"/>
            <a:ext cx="3429000" cy="83099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আবার দেখা হবে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5638800"/>
            <a:ext cx="4724400" cy="1107996"/>
          </a:xfrm>
          <a:prstGeom prst="rect">
            <a:avLst/>
          </a:prstGeom>
          <a:noFill/>
          <a:ln w="3810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/>
              <a:t>আল্লাহ হাফেজ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97061837"/>
              </p:ext>
            </p:extLst>
          </p:nvPr>
        </p:nvGraphicFramePr>
        <p:xfrm>
          <a:off x="0" y="0"/>
          <a:ext cx="9144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96235706"/>
              </p:ext>
            </p:extLst>
          </p:nvPr>
        </p:nvGraphicFramePr>
        <p:xfrm>
          <a:off x="0" y="1165412"/>
          <a:ext cx="4876800" cy="561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65412"/>
            <a:ext cx="4191000" cy="56925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2102804"/>
              </p:ext>
            </p:extLst>
          </p:nvPr>
        </p:nvGraphicFramePr>
        <p:xfrm>
          <a:off x="0" y="0"/>
          <a:ext cx="9144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233182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3794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15923"/>
            <a:ext cx="4035287" cy="5546678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35" y="-1"/>
            <a:ext cx="4885995" cy="5472753"/>
          </a:xfrm>
          <a:prstGeom prst="rect">
            <a:avLst/>
          </a:prstGeom>
          <a:solidFill>
            <a:srgbClr val="FF3399"/>
          </a:solidFill>
        </p:spPr>
      </p:pic>
      <p:sp>
        <p:nvSpPr>
          <p:cNvPr id="7" name="TextBox 6"/>
          <p:cNvSpPr txBox="1"/>
          <p:nvPr/>
        </p:nvSpPr>
        <p:spPr>
          <a:xfrm>
            <a:off x="4267201" y="5638800"/>
            <a:ext cx="4822208" cy="52322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Auguste</a:t>
            </a:r>
            <a:r>
              <a:rPr lang="en-US" sz="2800" dirty="0" smtClean="0"/>
              <a:t> Comte(1798-1857)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9794" y="5641075"/>
            <a:ext cx="24020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১৮৩৯ সাল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6066" y="408295"/>
            <a:ext cx="3124200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ociolog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3581400" cy="48006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globe_w_book.gif"/>
          <p:cNvPicPr>
            <a:picLocks noChangeAspect="1"/>
          </p:cNvPicPr>
          <p:nvPr/>
        </p:nvPicPr>
        <p:blipFill>
          <a:blip r:embed="rId3" cstate="print"/>
          <a:srcRect t="3747" r="4378"/>
          <a:stretch>
            <a:fillRect/>
          </a:stretch>
        </p:blipFill>
        <p:spPr>
          <a:xfrm>
            <a:off x="5009864" y="2674960"/>
            <a:ext cx="3888475" cy="3944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59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98"/>
            <a:ext cx="9144000" cy="6890197"/>
          </a:xfrm>
          <a:prstGeom prst="rect">
            <a:avLst/>
          </a:prstGeom>
        </p:spPr>
      </p:pic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761839"/>
              </p:ext>
            </p:extLst>
          </p:nvPr>
        </p:nvGraphicFramePr>
        <p:xfrm>
          <a:off x="457200" y="3124200"/>
          <a:ext cx="8305801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676400" y="914400"/>
            <a:ext cx="6096000" cy="205740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bn-IN" sz="6600" b="1" u="sng" dirty="0">
                <a:ln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</a:t>
            </a:r>
            <a:endParaRPr lang="en-US" sz="6600" b="1" u="sng" dirty="0">
              <a:ln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95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430482"/>
            <a:ext cx="8305800" cy="3970318"/>
          </a:xfrm>
          <a:prstGeom prst="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------</a:t>
            </a:r>
          </a:p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শব্দগত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সমাজবিজ্ঞানীর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সমাজবিজ্ঞানকে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5.</a:t>
            </a: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সমাজবিজ্ঞানের পরিধি ব্যাখ্যা করতে পারবে</a:t>
            </a:r>
            <a:endParaRPr lang="en-US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457200"/>
            <a:ext cx="5105400" cy="1973282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u="sng" dirty="0" err="1" smtClean="0">
                <a:ln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ln/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3636810"/>
              </p:ext>
            </p:extLst>
          </p:nvPr>
        </p:nvGraphicFramePr>
        <p:xfrm>
          <a:off x="762000" y="2209800"/>
          <a:ext cx="7620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199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5460" y="5030497"/>
            <a:ext cx="4335244" cy="1384995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ফরাসী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নীতিশাস্ত্রবিদ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অগাস্ট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কোঁত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Auguste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Comte)</a:t>
            </a:r>
          </a:p>
          <a:p>
            <a:pPr algn="just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458" y="228600"/>
            <a:ext cx="9041642" cy="409342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ভূমিকাঃ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সামাজিক বিজ্ঞান সমুহের মধ্যে সর্বকনিষ্ঠ্য হলো সমাজবিজ্ঞান যার প্রধান বিবেচ্য বিষয় হলো সমাজ।একটি স্বতন্ত্র বিজ্ঞান হিসেবে সমাজবিজ্ঞানের যাত্রা শুরু হয় ১৮৩৯ সালে সমাজবিজ্ঞানী অগাষ্ট কোঁৎ এর হাত ধরে।</a:t>
            </a:r>
            <a:r>
              <a:rPr lang="en-US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ব্যুৎপত্তিগত অর্থঃ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সমাজবিজ্ঞা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নের ইংরেজী প্রতিশব্দ 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ociology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Sociology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ল্যাটিন শব্দ 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Socious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গ্রীক শব্দ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Logy/Logia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এসেছে।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ল্যাটিন ‘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Socious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 সঙ্গী।যেহেতু সংঘবদ্ধ জীবন নির্ভর করে সমাজ গড়ে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Socious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 ভাবার্থ সমাজ এবং গ্রীক ‘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’অর্থ জ্ঞান/বিজ্ঞান/ পাঠ।সম্মিলিতভাবে 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Sociology</a:t>
            </a:r>
            <a:r>
              <a:rPr lang="bn-IN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অর্থ দাঁড়ায় সমাজ সম্পর্কিত বিজ্ঞান বা সমাজবিজ্ঞান।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082" y="4426221"/>
            <a:ext cx="3048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জনক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ugustecomte3.jpg"/>
          <p:cNvPicPr>
            <a:picLocks noChangeAspect="1"/>
          </p:cNvPicPr>
          <p:nvPr/>
        </p:nvPicPr>
        <p:blipFill>
          <a:blip r:embed="rId2" cstate="print"/>
          <a:srcRect l="7317" t="2439" r="14634"/>
          <a:stretch>
            <a:fillRect/>
          </a:stretch>
        </p:blipFill>
        <p:spPr>
          <a:xfrm>
            <a:off x="2438400" y="4267200"/>
            <a:ext cx="2060664" cy="24384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9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430</Words>
  <Application>Microsoft Office PowerPoint</Application>
  <PresentationFormat>On-screen Show (4:3)</PresentationFormat>
  <Paragraphs>87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Enamul Haque</dc:creator>
  <cp:lastModifiedBy>Windows User</cp:lastModifiedBy>
  <cp:revision>149</cp:revision>
  <dcterms:created xsi:type="dcterms:W3CDTF">2006-08-16T00:00:00Z</dcterms:created>
  <dcterms:modified xsi:type="dcterms:W3CDTF">2020-12-31T10:51:40Z</dcterms:modified>
</cp:coreProperties>
</file>