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94" r:id="rId3"/>
    <p:sldId id="395" r:id="rId4"/>
    <p:sldId id="399" r:id="rId5"/>
    <p:sldId id="396" r:id="rId6"/>
    <p:sldId id="352" r:id="rId7"/>
    <p:sldId id="397" r:id="rId8"/>
    <p:sldId id="398" r:id="rId9"/>
    <p:sldId id="400" r:id="rId10"/>
    <p:sldId id="349" r:id="rId11"/>
    <p:sldId id="386" r:id="rId12"/>
    <p:sldId id="385" r:id="rId13"/>
    <p:sldId id="384" r:id="rId14"/>
    <p:sldId id="383" r:id="rId15"/>
    <p:sldId id="382" r:id="rId16"/>
    <p:sldId id="381" r:id="rId17"/>
    <p:sldId id="380" r:id="rId18"/>
    <p:sldId id="379" r:id="rId19"/>
    <p:sldId id="378" r:id="rId20"/>
    <p:sldId id="353" r:id="rId21"/>
    <p:sldId id="364" r:id="rId22"/>
    <p:sldId id="358" r:id="rId23"/>
    <p:sldId id="359" r:id="rId24"/>
  </p:sldIdLst>
  <p:sldSz cx="11430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B7CEA42-C6E4-48BF-BEFE-31328C8FFD27}">
          <p14:sldIdLst>
            <p14:sldId id="256"/>
            <p14:sldId id="394"/>
            <p14:sldId id="395"/>
            <p14:sldId id="399"/>
            <p14:sldId id="396"/>
            <p14:sldId id="352"/>
            <p14:sldId id="397"/>
            <p14:sldId id="398"/>
            <p14:sldId id="400"/>
            <p14:sldId id="349"/>
            <p14:sldId id="386"/>
            <p14:sldId id="385"/>
            <p14:sldId id="384"/>
            <p14:sldId id="383"/>
            <p14:sldId id="382"/>
            <p14:sldId id="381"/>
            <p14:sldId id="380"/>
            <p14:sldId id="379"/>
            <p14:sldId id="378"/>
            <p14:sldId id="353"/>
            <p14:sldId id="364"/>
            <p14:sldId id="358"/>
            <p14:sldId id="35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228" autoAdjust="0"/>
  </p:normalViewPr>
  <p:slideViewPr>
    <p:cSldViewPr snapToGrid="0">
      <p:cViewPr varScale="1">
        <p:scale>
          <a:sx n="66" d="100"/>
          <a:sy n="66" d="100"/>
        </p:scale>
        <p:origin x="1032" y="72"/>
      </p:cViewPr>
      <p:guideLst/>
    </p:cSldViewPr>
  </p:slideViewPr>
  <p:notesTextViewPr>
    <p:cViewPr>
      <p:scale>
        <a:sx n="50" d="100"/>
        <a:sy n="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136450-ECC7-4E58-8923-9228142C1970}" type="doc">
      <dgm:prSet loTypeId="urn:microsoft.com/office/officeart/2005/8/layout/radial6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0CAE1FF-6812-4CA9-82AA-D2BCC162CAFE}">
      <dgm:prSet phldrT="[Text]"/>
      <dgm:spPr/>
      <dgm:t>
        <a:bodyPr/>
        <a:lstStyle/>
        <a:p>
          <a:r>
            <a:rPr lang="en-US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কম্পিউটারের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বৈশিষ্ট্য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027711-3CF1-4413-B0DA-19F526C069EA}" type="parTrans" cxnId="{82D086EC-8D7B-42B4-A39E-9346610ED759}">
      <dgm:prSet/>
      <dgm:spPr/>
      <dgm:t>
        <a:bodyPr/>
        <a:lstStyle/>
        <a:p>
          <a:endParaRPr lang="en-US"/>
        </a:p>
      </dgm:t>
    </dgm:pt>
    <dgm:pt modelId="{796F25A6-1EBE-49D2-A158-58183A68A99F}" type="sibTrans" cxnId="{82D086EC-8D7B-42B4-A39E-9346610ED759}">
      <dgm:prSet/>
      <dgm:spPr/>
      <dgm:t>
        <a:bodyPr/>
        <a:lstStyle/>
        <a:p>
          <a:endParaRPr lang="en-US"/>
        </a:p>
      </dgm:t>
    </dgm:pt>
    <dgm:pt modelId="{1A712453-DFC5-478F-99F8-487827C5C46E}">
      <dgm:prSet phldrT="[Text]" custT="1"/>
      <dgm:spPr/>
      <dgm:t>
        <a:bodyPr/>
        <a:lstStyle/>
        <a:p>
          <a:r>
            <a:rPr lang="en-US" sz="1400" b="1" dirty="0" smtClean="0"/>
            <a:t> </a:t>
          </a:r>
          <a:r>
            <a:rPr lang="en-US" sz="22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নির্ভুলতা</a:t>
          </a:r>
          <a:endParaRPr lang="en-US" sz="2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C4F46C4-5C03-4B74-84FF-5543DA87970C}" type="parTrans" cxnId="{154E5172-FF80-4AFA-9271-259DBED3C6A0}">
      <dgm:prSet/>
      <dgm:spPr/>
      <dgm:t>
        <a:bodyPr/>
        <a:lstStyle/>
        <a:p>
          <a:endParaRPr lang="en-US"/>
        </a:p>
      </dgm:t>
    </dgm:pt>
    <dgm:pt modelId="{BE4543D0-E54B-4F80-8CCE-AC09351E58A9}" type="sibTrans" cxnId="{154E5172-FF80-4AFA-9271-259DBED3C6A0}">
      <dgm:prSet/>
      <dgm:spPr/>
      <dgm:t>
        <a:bodyPr/>
        <a:lstStyle/>
        <a:p>
          <a:endParaRPr lang="en-US"/>
        </a:p>
      </dgm:t>
    </dgm:pt>
    <dgm:pt modelId="{5E3EE544-8C53-4CF2-88A9-7BF996891ACC}">
      <dgm:prSet phldrT="[Text]" custT="1"/>
      <dgm:spPr/>
      <dgm:t>
        <a:bodyPr/>
        <a:lstStyle/>
        <a:p>
          <a:r>
            <a:rPr lang="en-US" sz="22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বহুমুখিতা</a:t>
          </a:r>
          <a:endParaRPr lang="en-US" sz="2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C4480EC-1447-4D1F-9140-0C81927E52B0}" type="parTrans" cxnId="{3F8005E1-DE06-4DB6-9954-7EFCDCCEE625}">
      <dgm:prSet/>
      <dgm:spPr/>
      <dgm:t>
        <a:bodyPr/>
        <a:lstStyle/>
        <a:p>
          <a:endParaRPr lang="en-US"/>
        </a:p>
      </dgm:t>
    </dgm:pt>
    <dgm:pt modelId="{9BE3E9B6-870B-4A06-8B6E-E046F8C64677}" type="sibTrans" cxnId="{3F8005E1-DE06-4DB6-9954-7EFCDCCEE625}">
      <dgm:prSet/>
      <dgm:spPr/>
      <dgm:t>
        <a:bodyPr/>
        <a:lstStyle/>
        <a:p>
          <a:endParaRPr lang="en-US"/>
        </a:p>
      </dgm:t>
    </dgm:pt>
    <dgm:pt modelId="{713A158B-9AC0-41C3-9F9C-36224552F509}">
      <dgm:prSet phldrT="[Text]" custT="1"/>
      <dgm:spPr/>
      <dgm:t>
        <a:bodyPr/>
        <a:lstStyle/>
        <a:p>
          <a:r>
            <a:rPr lang="en-US" sz="22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স্বয়ংক্রিয়তা</a:t>
          </a:r>
          <a:endParaRPr lang="en-US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200114-97BD-4369-B8E1-0540DC442E6C}" type="parTrans" cxnId="{1AC35C25-6089-4CD1-8636-30483EB7333C}">
      <dgm:prSet/>
      <dgm:spPr/>
      <dgm:t>
        <a:bodyPr/>
        <a:lstStyle/>
        <a:p>
          <a:endParaRPr lang="en-US"/>
        </a:p>
      </dgm:t>
    </dgm:pt>
    <dgm:pt modelId="{778395A2-7A38-4F8E-BE46-AE0E9B8BF214}" type="sibTrans" cxnId="{1AC35C25-6089-4CD1-8636-30483EB7333C}">
      <dgm:prSet/>
      <dgm:spPr/>
      <dgm:t>
        <a:bodyPr/>
        <a:lstStyle/>
        <a:p>
          <a:endParaRPr lang="en-US"/>
        </a:p>
      </dgm:t>
    </dgm:pt>
    <dgm:pt modelId="{92C8DDDF-4471-4E90-9C9E-710A89FB81D5}">
      <dgm:prSet phldrT="[Text]" custT="1"/>
      <dgm:spPr/>
      <dgm:t>
        <a:bodyPr/>
        <a:lstStyle/>
        <a:p>
          <a:r>
            <a:rPr lang="en-US" sz="22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স্মৃতির</a:t>
          </a:r>
          <a:r>
            <a:rPr lang="en-US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2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ধারণ</a:t>
          </a:r>
          <a:r>
            <a:rPr lang="en-US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2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ক্ষমতা</a:t>
          </a:r>
          <a:endParaRPr lang="en-US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CBB90DE-556E-4FC9-9BE7-D98FAD8175B4}" type="parTrans" cxnId="{87859D6A-423C-4ECE-B708-4C79080F78A6}">
      <dgm:prSet/>
      <dgm:spPr/>
      <dgm:t>
        <a:bodyPr/>
        <a:lstStyle/>
        <a:p>
          <a:endParaRPr lang="en-US"/>
        </a:p>
      </dgm:t>
    </dgm:pt>
    <dgm:pt modelId="{0BF9DA76-D346-4E77-AABC-F6FCF2B0798F}" type="sibTrans" cxnId="{87859D6A-423C-4ECE-B708-4C79080F78A6}">
      <dgm:prSet/>
      <dgm:spPr/>
      <dgm:t>
        <a:bodyPr/>
        <a:lstStyle/>
        <a:p>
          <a:endParaRPr lang="en-US"/>
        </a:p>
      </dgm:t>
    </dgm:pt>
    <dgm:pt modelId="{8F549FE2-6E8D-443E-B306-BE8B7B5E31EE}">
      <dgm:prSet custT="1"/>
      <dgm:spPr/>
      <dgm:t>
        <a:bodyPr/>
        <a:lstStyle/>
        <a:p>
          <a:r>
            <a:rPr lang="en-US" sz="22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দ্রুতগতি</a:t>
          </a:r>
          <a:endParaRPr lang="en-US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00B3B23-1A6D-4209-A35E-349128F0D912}" type="parTrans" cxnId="{37500D36-437C-4BD4-85D2-DA22F618A40B}">
      <dgm:prSet/>
      <dgm:spPr/>
      <dgm:t>
        <a:bodyPr/>
        <a:lstStyle/>
        <a:p>
          <a:endParaRPr lang="en-US"/>
        </a:p>
      </dgm:t>
    </dgm:pt>
    <dgm:pt modelId="{F9117323-7814-4B42-87E3-3103A286FFB5}" type="sibTrans" cxnId="{37500D36-437C-4BD4-85D2-DA22F618A40B}">
      <dgm:prSet/>
      <dgm:spPr/>
      <dgm:t>
        <a:bodyPr/>
        <a:lstStyle/>
        <a:p>
          <a:endParaRPr lang="en-US"/>
        </a:p>
      </dgm:t>
    </dgm:pt>
    <dgm:pt modelId="{41AEDEFD-748F-4A3C-AF10-A0DD97D53DEB}">
      <dgm:prSet custT="1"/>
      <dgm:spPr/>
      <dgm:t>
        <a:bodyPr/>
        <a:lstStyle/>
        <a:p>
          <a:r>
            <a:rPr lang="en-US" sz="2200" b="1" u="none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ভুল</a:t>
          </a:r>
          <a:r>
            <a:rPr lang="en-US" sz="2200" b="1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200" b="1" u="none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সনাক্তকরণ</a:t>
          </a:r>
          <a:r>
            <a:rPr lang="en-US" sz="2200" b="1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ও </a:t>
          </a:r>
          <a:r>
            <a:rPr lang="en-US" sz="2200" b="1" u="none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সংশোধন</a:t>
          </a:r>
          <a:r>
            <a:rPr lang="en-US" sz="2200" b="1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200" b="1" u="none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ক্ষমতা</a:t>
          </a:r>
          <a:endParaRPr lang="en-US" sz="2200" b="1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E99859D-B88F-4465-B39F-2DDF380D8A1E}" type="parTrans" cxnId="{BC42167D-770D-4C09-A67E-75804ABB4ED4}">
      <dgm:prSet/>
      <dgm:spPr/>
      <dgm:t>
        <a:bodyPr/>
        <a:lstStyle/>
        <a:p>
          <a:endParaRPr lang="en-US"/>
        </a:p>
      </dgm:t>
    </dgm:pt>
    <dgm:pt modelId="{DD60D67D-779B-4116-BAE7-D666AFAD9DDE}" type="sibTrans" cxnId="{BC42167D-770D-4C09-A67E-75804ABB4ED4}">
      <dgm:prSet/>
      <dgm:spPr/>
      <dgm:t>
        <a:bodyPr/>
        <a:lstStyle/>
        <a:p>
          <a:endParaRPr lang="en-US"/>
        </a:p>
      </dgm:t>
    </dgm:pt>
    <dgm:pt modelId="{72CE2F6E-662E-490C-9A5B-4CDF41078388}">
      <dgm:prSet custT="1"/>
      <dgm:spPr/>
      <dgm:t>
        <a:bodyPr/>
        <a:lstStyle/>
        <a:p>
          <a:r>
            <a:rPr lang="en-US" sz="22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আই</a:t>
          </a:r>
          <a:r>
            <a:rPr lang="en-US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2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কিউ</a:t>
          </a:r>
          <a:r>
            <a:rPr lang="en-US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2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হীন</a:t>
          </a:r>
          <a:endParaRPr lang="en-US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1E55A90-BFA8-4D60-B62D-DA96A332494E}" type="parTrans" cxnId="{E3E456D0-D3FF-4444-965D-C18CC3FB97A7}">
      <dgm:prSet/>
      <dgm:spPr/>
      <dgm:t>
        <a:bodyPr/>
        <a:lstStyle/>
        <a:p>
          <a:endParaRPr lang="en-US"/>
        </a:p>
      </dgm:t>
    </dgm:pt>
    <dgm:pt modelId="{D103D59E-1AC5-42EA-92C6-7A83D75F6C49}" type="sibTrans" cxnId="{E3E456D0-D3FF-4444-965D-C18CC3FB97A7}">
      <dgm:prSet/>
      <dgm:spPr/>
      <dgm:t>
        <a:bodyPr/>
        <a:lstStyle/>
        <a:p>
          <a:endParaRPr lang="en-US"/>
        </a:p>
      </dgm:t>
    </dgm:pt>
    <dgm:pt modelId="{5AE2DDEC-60E8-45BF-9602-7EC4DEBE33CB}">
      <dgm:prSet custT="1"/>
      <dgm:spPr/>
      <dgm:t>
        <a:bodyPr/>
        <a:lstStyle/>
        <a:p>
          <a:r>
            <a:rPr lang="en-US" sz="22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যুক্তিসঙ্গত</a:t>
          </a:r>
          <a:r>
            <a:rPr lang="en-US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2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সিদ্ধান্ত</a:t>
          </a:r>
          <a:endParaRPr lang="en-US" sz="2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42332FE-11D6-4BD1-92CE-5325CC5E758A}" type="parTrans" cxnId="{8E2C0B1A-1571-4C0F-9F48-49899A5B665D}">
      <dgm:prSet/>
      <dgm:spPr/>
      <dgm:t>
        <a:bodyPr/>
        <a:lstStyle/>
        <a:p>
          <a:endParaRPr lang="en-US"/>
        </a:p>
      </dgm:t>
    </dgm:pt>
    <dgm:pt modelId="{761E1938-555A-429C-902F-9F90006D1448}" type="sibTrans" cxnId="{8E2C0B1A-1571-4C0F-9F48-49899A5B665D}">
      <dgm:prSet/>
      <dgm:spPr/>
      <dgm:t>
        <a:bodyPr/>
        <a:lstStyle/>
        <a:p>
          <a:endParaRPr lang="en-US"/>
        </a:p>
      </dgm:t>
    </dgm:pt>
    <dgm:pt modelId="{80A9EB81-73DD-4C38-A807-9D758627DA4B}">
      <dgm:prSet custT="1"/>
      <dgm:spPr/>
      <dgm:t>
        <a:bodyPr/>
        <a:lstStyle/>
        <a:p>
          <a:r>
            <a:rPr lang="en-US" sz="22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সূক্ষ্মতা</a:t>
          </a:r>
          <a:endParaRPr lang="en-US" sz="2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F48952-D9D6-4F0A-8122-F375BA45FE74}" type="parTrans" cxnId="{83FD4655-DAFD-4519-9F28-F4CA06968061}">
      <dgm:prSet/>
      <dgm:spPr/>
      <dgm:t>
        <a:bodyPr/>
        <a:lstStyle/>
        <a:p>
          <a:endParaRPr lang="en-US"/>
        </a:p>
      </dgm:t>
    </dgm:pt>
    <dgm:pt modelId="{0DE258A8-D7A6-40CD-8F50-40359274FDA0}" type="sibTrans" cxnId="{83FD4655-DAFD-4519-9F28-F4CA06968061}">
      <dgm:prSet/>
      <dgm:spPr/>
      <dgm:t>
        <a:bodyPr/>
        <a:lstStyle/>
        <a:p>
          <a:endParaRPr lang="en-US"/>
        </a:p>
      </dgm:t>
    </dgm:pt>
    <dgm:pt modelId="{A4D4756E-583B-434C-BD75-CADC3B2433D2}">
      <dgm:prSet custT="1"/>
      <dgm:spPr/>
      <dgm:t>
        <a:bodyPr/>
        <a:lstStyle/>
        <a:p>
          <a:r>
            <a:rPr lang="en-US" sz="22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ক্লান্তিহীনতা</a:t>
          </a:r>
          <a:endParaRPr lang="en-US" sz="2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3595D4C-0C80-428F-B838-3D14D25E63B4}" type="parTrans" cxnId="{758833C4-AF69-4915-90AD-4CC5576E3594}">
      <dgm:prSet/>
      <dgm:spPr/>
      <dgm:t>
        <a:bodyPr/>
        <a:lstStyle/>
        <a:p>
          <a:endParaRPr lang="en-US"/>
        </a:p>
      </dgm:t>
    </dgm:pt>
    <dgm:pt modelId="{EFA70E60-7877-440B-9DB0-C38911908743}" type="sibTrans" cxnId="{758833C4-AF69-4915-90AD-4CC5576E3594}">
      <dgm:prSet/>
      <dgm:spPr/>
      <dgm:t>
        <a:bodyPr/>
        <a:lstStyle/>
        <a:p>
          <a:endParaRPr lang="en-US"/>
        </a:p>
      </dgm:t>
    </dgm:pt>
    <dgm:pt modelId="{91E7A84A-3BED-494E-A414-BB61F5DFFCD0}" type="pres">
      <dgm:prSet presAssocID="{8B136450-ECC7-4E58-8923-9228142C197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1471A8B-2AEA-408D-80CD-D6D43243A04A}" type="pres">
      <dgm:prSet presAssocID="{60CAE1FF-6812-4CA9-82AA-D2BCC162CAFE}" presName="centerShape" presStyleLbl="node0" presStyleIdx="0" presStyleCnt="1" custScaleX="125206" custScaleY="109157"/>
      <dgm:spPr/>
      <dgm:t>
        <a:bodyPr/>
        <a:lstStyle/>
        <a:p>
          <a:endParaRPr lang="en-US"/>
        </a:p>
      </dgm:t>
    </dgm:pt>
    <dgm:pt modelId="{6C8C3816-0C8A-4975-94F0-7D5D33143880}" type="pres">
      <dgm:prSet presAssocID="{1A712453-DFC5-478F-99F8-487827C5C46E}" presName="node" presStyleLbl="node1" presStyleIdx="0" presStyleCnt="10" custScaleX="114352" custScaleY="52515" custRadScaleRad="101093" custRadScaleInc="-3719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26651B75-89DA-4566-8FBB-209566A50BA1}" type="pres">
      <dgm:prSet presAssocID="{1A712453-DFC5-478F-99F8-487827C5C46E}" presName="dummy" presStyleCnt="0"/>
      <dgm:spPr/>
    </dgm:pt>
    <dgm:pt modelId="{22489560-BA65-42B3-8AA5-F0FB1C8AA0DE}" type="pres">
      <dgm:prSet presAssocID="{BE4543D0-E54B-4F80-8CCE-AC09351E58A9}" presName="sibTrans" presStyleLbl="sibTrans2D1" presStyleIdx="0" presStyleCnt="10"/>
      <dgm:spPr/>
      <dgm:t>
        <a:bodyPr/>
        <a:lstStyle/>
        <a:p>
          <a:endParaRPr lang="en-US"/>
        </a:p>
      </dgm:t>
    </dgm:pt>
    <dgm:pt modelId="{393A5C35-82E4-45D4-A7C1-9FB7E43C9A78}" type="pres">
      <dgm:prSet presAssocID="{5E3EE544-8C53-4CF2-88A9-7BF996891ACC}" presName="node" presStyleLbl="node1" presStyleIdx="1" presStyleCnt="10" custScaleX="122253" custScaleY="5366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8037C66-3EC0-40FF-8F96-BDD1A5AF1B3F}" type="pres">
      <dgm:prSet presAssocID="{5E3EE544-8C53-4CF2-88A9-7BF996891ACC}" presName="dummy" presStyleCnt="0"/>
      <dgm:spPr/>
    </dgm:pt>
    <dgm:pt modelId="{33EDAA3F-197D-45C5-A1B2-55BABE48A3AF}" type="pres">
      <dgm:prSet presAssocID="{9BE3E9B6-870B-4A06-8B6E-E046F8C64677}" presName="sibTrans" presStyleLbl="sibTrans2D1" presStyleIdx="1" presStyleCnt="10"/>
      <dgm:spPr/>
      <dgm:t>
        <a:bodyPr/>
        <a:lstStyle/>
        <a:p>
          <a:endParaRPr lang="en-US"/>
        </a:p>
      </dgm:t>
    </dgm:pt>
    <dgm:pt modelId="{D399082E-63D4-4BD8-98C0-3C848944E0EF}" type="pres">
      <dgm:prSet presAssocID="{8F549FE2-6E8D-443E-B306-BE8B7B5E31EE}" presName="node" presStyleLbl="node1" presStyleIdx="2" presStyleCnt="10" custScaleX="113229" custScaleY="4736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7EB4EB2-5704-4809-BFC2-71BB190F1B3A}" type="pres">
      <dgm:prSet presAssocID="{8F549FE2-6E8D-443E-B306-BE8B7B5E31EE}" presName="dummy" presStyleCnt="0"/>
      <dgm:spPr/>
    </dgm:pt>
    <dgm:pt modelId="{30CCEE42-8303-4EAC-AFE3-93ED5EF2BD3D}" type="pres">
      <dgm:prSet presAssocID="{F9117323-7814-4B42-87E3-3103A286FFB5}" presName="sibTrans" presStyleLbl="sibTrans2D1" presStyleIdx="2" presStyleCnt="10"/>
      <dgm:spPr/>
      <dgm:t>
        <a:bodyPr/>
        <a:lstStyle/>
        <a:p>
          <a:endParaRPr lang="en-US"/>
        </a:p>
      </dgm:t>
    </dgm:pt>
    <dgm:pt modelId="{0AC4272A-FDB5-49EE-8B96-D62A6CCBE68B}" type="pres">
      <dgm:prSet presAssocID="{713A158B-9AC0-41C3-9F9C-36224552F509}" presName="node" presStyleLbl="node1" presStyleIdx="3" presStyleCnt="10" custScaleX="150432" custScaleY="47127" custRadScaleRad="97776" custRadScaleInc="-5612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39298758-AF07-4F6A-9613-4FB7E4F2B1B3}" type="pres">
      <dgm:prSet presAssocID="{713A158B-9AC0-41C3-9F9C-36224552F509}" presName="dummy" presStyleCnt="0"/>
      <dgm:spPr/>
    </dgm:pt>
    <dgm:pt modelId="{F7AD1150-BBC9-4C2C-A7E0-C1693B6E6E1A}" type="pres">
      <dgm:prSet presAssocID="{778395A2-7A38-4F8E-BE46-AE0E9B8BF214}" presName="sibTrans" presStyleLbl="sibTrans2D1" presStyleIdx="3" presStyleCnt="10"/>
      <dgm:spPr/>
      <dgm:t>
        <a:bodyPr/>
        <a:lstStyle/>
        <a:p>
          <a:endParaRPr lang="en-US"/>
        </a:p>
      </dgm:t>
    </dgm:pt>
    <dgm:pt modelId="{DAFE6686-DEE9-4664-8819-A58E9980B2FB}" type="pres">
      <dgm:prSet presAssocID="{92C8DDDF-4471-4E90-9C9E-710A89FB81D5}" presName="node" presStyleLbl="node1" presStyleIdx="4" presStyleCnt="10" custScaleX="185794" custScaleY="50946" custRadScaleRad="97155" custRadScaleInc="-9107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DD01B70-38D5-4B23-8250-CDBF9703CFA9}" type="pres">
      <dgm:prSet presAssocID="{92C8DDDF-4471-4E90-9C9E-710A89FB81D5}" presName="dummy" presStyleCnt="0"/>
      <dgm:spPr/>
    </dgm:pt>
    <dgm:pt modelId="{EE71DEF9-12E3-418A-96F1-DC8B6975E76A}" type="pres">
      <dgm:prSet presAssocID="{0BF9DA76-D346-4E77-AABC-F6FCF2B0798F}" presName="sibTrans" presStyleLbl="sibTrans2D1" presStyleIdx="4" presStyleCnt="10"/>
      <dgm:spPr/>
      <dgm:t>
        <a:bodyPr/>
        <a:lstStyle/>
        <a:p>
          <a:endParaRPr lang="en-US"/>
        </a:p>
      </dgm:t>
    </dgm:pt>
    <dgm:pt modelId="{229E6FDB-81D7-44C4-8670-2383EBB088C4}" type="pres">
      <dgm:prSet presAssocID="{41AEDEFD-748F-4A3C-AF10-A0DD97D53DEB}" presName="node" presStyleLbl="node1" presStyleIdx="5" presStyleCnt="10" custScaleX="321041" custScaleY="51851" custRadScaleRad="100605" custRadScaleInc="5237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EDC7870C-4BC2-426B-A1F0-652C1D54680F}" type="pres">
      <dgm:prSet presAssocID="{41AEDEFD-748F-4A3C-AF10-A0DD97D53DEB}" presName="dummy" presStyleCnt="0"/>
      <dgm:spPr/>
    </dgm:pt>
    <dgm:pt modelId="{587CF904-782F-4E07-80F7-FD2DAB787F9D}" type="pres">
      <dgm:prSet presAssocID="{DD60D67D-779B-4116-BAE7-D666AFAD9DDE}" presName="sibTrans" presStyleLbl="sibTrans2D1" presStyleIdx="5" presStyleCnt="10"/>
      <dgm:spPr/>
      <dgm:t>
        <a:bodyPr/>
        <a:lstStyle/>
        <a:p>
          <a:endParaRPr lang="en-US"/>
        </a:p>
      </dgm:t>
    </dgm:pt>
    <dgm:pt modelId="{44F4518D-F3E3-4631-BDB3-F7EA66CC7F9A}" type="pres">
      <dgm:prSet presAssocID="{72CE2F6E-662E-490C-9A5B-4CDF41078388}" presName="node" presStyleLbl="node1" presStyleIdx="6" presStyleCnt="10" custScaleX="139762" custScaleY="43065" custRadScaleRad="100951" custRadScaleInc="10759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E75A3DAC-2B29-4754-8B31-FB1D2C121FEE}" type="pres">
      <dgm:prSet presAssocID="{72CE2F6E-662E-490C-9A5B-4CDF41078388}" presName="dummy" presStyleCnt="0"/>
      <dgm:spPr/>
    </dgm:pt>
    <dgm:pt modelId="{C29192A5-38BF-49B9-BE0A-4CC45AF89095}" type="pres">
      <dgm:prSet presAssocID="{D103D59E-1AC5-42EA-92C6-7A83D75F6C49}" presName="sibTrans" presStyleLbl="sibTrans2D1" presStyleIdx="6" presStyleCnt="10"/>
      <dgm:spPr/>
      <dgm:t>
        <a:bodyPr/>
        <a:lstStyle/>
        <a:p>
          <a:endParaRPr lang="en-US"/>
        </a:p>
      </dgm:t>
    </dgm:pt>
    <dgm:pt modelId="{6A47506A-67CA-4DA6-A51F-4C3DEB737A65}" type="pres">
      <dgm:prSet presAssocID="{5AE2DDEC-60E8-45BF-9602-7EC4DEBE33CB}" presName="node" presStyleLbl="node1" presStyleIdx="7" presStyleCnt="10" custScaleX="177918" custScaleY="57458" custRadScaleRad="99206" custRadScaleInc="4200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F2F0C04-58D5-4492-97D8-4C761AFF5395}" type="pres">
      <dgm:prSet presAssocID="{5AE2DDEC-60E8-45BF-9602-7EC4DEBE33CB}" presName="dummy" presStyleCnt="0"/>
      <dgm:spPr/>
    </dgm:pt>
    <dgm:pt modelId="{563E1F2A-AA88-45A3-94D6-0088ADCFAF03}" type="pres">
      <dgm:prSet presAssocID="{761E1938-555A-429C-902F-9F90006D1448}" presName="sibTrans" presStyleLbl="sibTrans2D1" presStyleIdx="7" presStyleCnt="10"/>
      <dgm:spPr/>
      <dgm:t>
        <a:bodyPr/>
        <a:lstStyle/>
        <a:p>
          <a:endParaRPr lang="en-US"/>
        </a:p>
      </dgm:t>
    </dgm:pt>
    <dgm:pt modelId="{6F151E81-054D-4535-A1A2-E698D24E0C3D}" type="pres">
      <dgm:prSet presAssocID="{80A9EB81-73DD-4C38-A807-9D758627DA4B}" presName="node" presStyleLbl="node1" presStyleIdx="8" presStyleCnt="10" custScaleX="144019" custScaleY="4960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8F889AE-E0CC-4273-AB39-9BFF7C11385A}" type="pres">
      <dgm:prSet presAssocID="{80A9EB81-73DD-4C38-A807-9D758627DA4B}" presName="dummy" presStyleCnt="0"/>
      <dgm:spPr/>
    </dgm:pt>
    <dgm:pt modelId="{80D57C5D-218C-4144-84F3-2A7F5B93AB27}" type="pres">
      <dgm:prSet presAssocID="{0DE258A8-D7A6-40CD-8F50-40359274FDA0}" presName="sibTrans" presStyleLbl="sibTrans2D1" presStyleIdx="8" presStyleCnt="10"/>
      <dgm:spPr/>
      <dgm:t>
        <a:bodyPr/>
        <a:lstStyle/>
        <a:p>
          <a:endParaRPr lang="en-US"/>
        </a:p>
      </dgm:t>
    </dgm:pt>
    <dgm:pt modelId="{51930805-42F5-4D7E-939F-815710B843A2}" type="pres">
      <dgm:prSet presAssocID="{A4D4756E-583B-434C-BD75-CADC3B2433D2}" presName="node" presStyleLbl="node1" presStyleIdx="9" presStyleCnt="10" custScaleX="142059" custScaleY="57928" custRadScaleRad="100334" custRadScaleInc="-4686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E999DCDE-9D3B-4D11-96F1-6390D1FC6CC2}" type="pres">
      <dgm:prSet presAssocID="{A4D4756E-583B-434C-BD75-CADC3B2433D2}" presName="dummy" presStyleCnt="0"/>
      <dgm:spPr/>
    </dgm:pt>
    <dgm:pt modelId="{9B7C5CCF-3B5E-4F64-A781-C680C0B2040A}" type="pres">
      <dgm:prSet presAssocID="{EFA70E60-7877-440B-9DB0-C38911908743}" presName="sibTrans" presStyleLbl="sibTrans2D1" presStyleIdx="9" presStyleCnt="10"/>
      <dgm:spPr/>
      <dgm:t>
        <a:bodyPr/>
        <a:lstStyle/>
        <a:p>
          <a:endParaRPr lang="en-US"/>
        </a:p>
      </dgm:t>
    </dgm:pt>
  </dgm:ptLst>
  <dgm:cxnLst>
    <dgm:cxn modelId="{3EE9FF14-0497-45EE-AEC3-D62DC550F2AB}" type="presOf" srcId="{A4D4756E-583B-434C-BD75-CADC3B2433D2}" destId="{51930805-42F5-4D7E-939F-815710B843A2}" srcOrd="0" destOrd="0" presId="urn:microsoft.com/office/officeart/2005/8/layout/radial6"/>
    <dgm:cxn modelId="{C01C80EE-3125-4755-91E5-EC477562B151}" type="presOf" srcId="{0DE258A8-D7A6-40CD-8F50-40359274FDA0}" destId="{80D57C5D-218C-4144-84F3-2A7F5B93AB27}" srcOrd="0" destOrd="0" presId="urn:microsoft.com/office/officeart/2005/8/layout/radial6"/>
    <dgm:cxn modelId="{758833C4-AF69-4915-90AD-4CC5576E3594}" srcId="{60CAE1FF-6812-4CA9-82AA-D2BCC162CAFE}" destId="{A4D4756E-583B-434C-BD75-CADC3B2433D2}" srcOrd="9" destOrd="0" parTransId="{A3595D4C-0C80-428F-B838-3D14D25E63B4}" sibTransId="{EFA70E60-7877-440B-9DB0-C38911908743}"/>
    <dgm:cxn modelId="{83FD4655-DAFD-4519-9F28-F4CA06968061}" srcId="{60CAE1FF-6812-4CA9-82AA-D2BCC162CAFE}" destId="{80A9EB81-73DD-4C38-A807-9D758627DA4B}" srcOrd="8" destOrd="0" parTransId="{57F48952-D9D6-4F0A-8122-F375BA45FE74}" sibTransId="{0DE258A8-D7A6-40CD-8F50-40359274FDA0}"/>
    <dgm:cxn modelId="{37500D36-437C-4BD4-85D2-DA22F618A40B}" srcId="{60CAE1FF-6812-4CA9-82AA-D2BCC162CAFE}" destId="{8F549FE2-6E8D-443E-B306-BE8B7B5E31EE}" srcOrd="2" destOrd="0" parTransId="{C00B3B23-1A6D-4209-A35E-349128F0D912}" sibTransId="{F9117323-7814-4B42-87E3-3103A286FFB5}"/>
    <dgm:cxn modelId="{3F8005E1-DE06-4DB6-9954-7EFCDCCEE625}" srcId="{60CAE1FF-6812-4CA9-82AA-D2BCC162CAFE}" destId="{5E3EE544-8C53-4CF2-88A9-7BF996891ACC}" srcOrd="1" destOrd="0" parTransId="{AC4480EC-1447-4D1F-9140-0C81927E52B0}" sibTransId="{9BE3E9B6-870B-4A06-8B6E-E046F8C64677}"/>
    <dgm:cxn modelId="{BC42167D-770D-4C09-A67E-75804ABB4ED4}" srcId="{60CAE1FF-6812-4CA9-82AA-D2BCC162CAFE}" destId="{41AEDEFD-748F-4A3C-AF10-A0DD97D53DEB}" srcOrd="5" destOrd="0" parTransId="{BE99859D-B88F-4465-B39F-2DDF380D8A1E}" sibTransId="{DD60D67D-779B-4116-BAE7-D666AFAD9DDE}"/>
    <dgm:cxn modelId="{FA1C2C36-0298-42FA-87B2-11C24C678F60}" type="presOf" srcId="{5AE2DDEC-60E8-45BF-9602-7EC4DEBE33CB}" destId="{6A47506A-67CA-4DA6-A51F-4C3DEB737A65}" srcOrd="0" destOrd="0" presId="urn:microsoft.com/office/officeart/2005/8/layout/radial6"/>
    <dgm:cxn modelId="{7FC29AF5-5CF3-429A-9B14-3B6D5D09C3A6}" type="presOf" srcId="{778395A2-7A38-4F8E-BE46-AE0E9B8BF214}" destId="{F7AD1150-BBC9-4C2C-A7E0-C1693B6E6E1A}" srcOrd="0" destOrd="0" presId="urn:microsoft.com/office/officeart/2005/8/layout/radial6"/>
    <dgm:cxn modelId="{635B1860-008A-4180-A955-FC4F664083BD}" type="presOf" srcId="{60CAE1FF-6812-4CA9-82AA-D2BCC162CAFE}" destId="{C1471A8B-2AEA-408D-80CD-D6D43243A04A}" srcOrd="0" destOrd="0" presId="urn:microsoft.com/office/officeart/2005/8/layout/radial6"/>
    <dgm:cxn modelId="{BF5C4B41-BEE7-49B0-8AB3-6303EA16B73C}" type="presOf" srcId="{8B136450-ECC7-4E58-8923-9228142C1970}" destId="{91E7A84A-3BED-494E-A414-BB61F5DFFCD0}" srcOrd="0" destOrd="0" presId="urn:microsoft.com/office/officeart/2005/8/layout/radial6"/>
    <dgm:cxn modelId="{8E2C0B1A-1571-4C0F-9F48-49899A5B665D}" srcId="{60CAE1FF-6812-4CA9-82AA-D2BCC162CAFE}" destId="{5AE2DDEC-60E8-45BF-9602-7EC4DEBE33CB}" srcOrd="7" destOrd="0" parTransId="{342332FE-11D6-4BD1-92CE-5325CC5E758A}" sibTransId="{761E1938-555A-429C-902F-9F90006D1448}"/>
    <dgm:cxn modelId="{82D086EC-8D7B-42B4-A39E-9346610ED759}" srcId="{8B136450-ECC7-4E58-8923-9228142C1970}" destId="{60CAE1FF-6812-4CA9-82AA-D2BCC162CAFE}" srcOrd="0" destOrd="0" parTransId="{30027711-3CF1-4413-B0DA-19F526C069EA}" sibTransId="{796F25A6-1EBE-49D2-A158-58183A68A99F}"/>
    <dgm:cxn modelId="{100F3F54-07E8-4D5E-80DC-CC0A1C6DF6BA}" type="presOf" srcId="{EFA70E60-7877-440B-9DB0-C38911908743}" destId="{9B7C5CCF-3B5E-4F64-A781-C680C0B2040A}" srcOrd="0" destOrd="0" presId="urn:microsoft.com/office/officeart/2005/8/layout/radial6"/>
    <dgm:cxn modelId="{154E5172-FF80-4AFA-9271-259DBED3C6A0}" srcId="{60CAE1FF-6812-4CA9-82AA-D2BCC162CAFE}" destId="{1A712453-DFC5-478F-99F8-487827C5C46E}" srcOrd="0" destOrd="0" parTransId="{4C4F46C4-5C03-4B74-84FF-5543DA87970C}" sibTransId="{BE4543D0-E54B-4F80-8CCE-AC09351E58A9}"/>
    <dgm:cxn modelId="{A94A34A7-1FF2-4478-9E0B-A4FD837D2612}" type="presOf" srcId="{80A9EB81-73DD-4C38-A807-9D758627DA4B}" destId="{6F151E81-054D-4535-A1A2-E698D24E0C3D}" srcOrd="0" destOrd="0" presId="urn:microsoft.com/office/officeart/2005/8/layout/radial6"/>
    <dgm:cxn modelId="{601BC826-D588-4145-9C66-775BEC67AC29}" type="presOf" srcId="{0BF9DA76-D346-4E77-AABC-F6FCF2B0798F}" destId="{EE71DEF9-12E3-418A-96F1-DC8B6975E76A}" srcOrd="0" destOrd="0" presId="urn:microsoft.com/office/officeart/2005/8/layout/radial6"/>
    <dgm:cxn modelId="{18B5A9FC-5BF3-492C-A239-B46918122654}" type="presOf" srcId="{BE4543D0-E54B-4F80-8CCE-AC09351E58A9}" destId="{22489560-BA65-42B3-8AA5-F0FB1C8AA0DE}" srcOrd="0" destOrd="0" presId="urn:microsoft.com/office/officeart/2005/8/layout/radial6"/>
    <dgm:cxn modelId="{5D161BDE-1C63-4F99-B417-00C95965C38D}" type="presOf" srcId="{DD60D67D-779B-4116-BAE7-D666AFAD9DDE}" destId="{587CF904-782F-4E07-80F7-FD2DAB787F9D}" srcOrd="0" destOrd="0" presId="urn:microsoft.com/office/officeart/2005/8/layout/radial6"/>
    <dgm:cxn modelId="{235A6EF9-48E1-4AB4-BDA2-9577BC8D7C69}" type="presOf" srcId="{1A712453-DFC5-478F-99F8-487827C5C46E}" destId="{6C8C3816-0C8A-4975-94F0-7D5D33143880}" srcOrd="0" destOrd="0" presId="urn:microsoft.com/office/officeart/2005/8/layout/radial6"/>
    <dgm:cxn modelId="{EE9C259F-8A2D-476E-93CD-2E471B181095}" type="presOf" srcId="{713A158B-9AC0-41C3-9F9C-36224552F509}" destId="{0AC4272A-FDB5-49EE-8B96-D62A6CCBE68B}" srcOrd="0" destOrd="0" presId="urn:microsoft.com/office/officeart/2005/8/layout/radial6"/>
    <dgm:cxn modelId="{259F3D1E-1951-472C-96E5-00B352417577}" type="presOf" srcId="{761E1938-555A-429C-902F-9F90006D1448}" destId="{563E1F2A-AA88-45A3-94D6-0088ADCFAF03}" srcOrd="0" destOrd="0" presId="urn:microsoft.com/office/officeart/2005/8/layout/radial6"/>
    <dgm:cxn modelId="{6F3FBFA2-CE0B-4044-881C-341C12E63C3C}" type="presOf" srcId="{8F549FE2-6E8D-443E-B306-BE8B7B5E31EE}" destId="{D399082E-63D4-4BD8-98C0-3C848944E0EF}" srcOrd="0" destOrd="0" presId="urn:microsoft.com/office/officeart/2005/8/layout/radial6"/>
    <dgm:cxn modelId="{D2FC7501-79BA-4497-A60A-EE12EB1E9057}" type="presOf" srcId="{41AEDEFD-748F-4A3C-AF10-A0DD97D53DEB}" destId="{229E6FDB-81D7-44C4-8670-2383EBB088C4}" srcOrd="0" destOrd="0" presId="urn:microsoft.com/office/officeart/2005/8/layout/radial6"/>
    <dgm:cxn modelId="{87859D6A-423C-4ECE-B708-4C79080F78A6}" srcId="{60CAE1FF-6812-4CA9-82AA-D2BCC162CAFE}" destId="{92C8DDDF-4471-4E90-9C9E-710A89FB81D5}" srcOrd="4" destOrd="0" parTransId="{CCBB90DE-556E-4FC9-9BE7-D98FAD8175B4}" sibTransId="{0BF9DA76-D346-4E77-AABC-F6FCF2B0798F}"/>
    <dgm:cxn modelId="{8AAA963E-9292-4DB6-A68F-0A8FC7FE3B5B}" type="presOf" srcId="{F9117323-7814-4B42-87E3-3103A286FFB5}" destId="{30CCEE42-8303-4EAC-AFE3-93ED5EF2BD3D}" srcOrd="0" destOrd="0" presId="urn:microsoft.com/office/officeart/2005/8/layout/radial6"/>
    <dgm:cxn modelId="{F7BAAFE8-C127-4359-AFB8-49A575520684}" type="presOf" srcId="{D103D59E-1AC5-42EA-92C6-7A83D75F6C49}" destId="{C29192A5-38BF-49B9-BE0A-4CC45AF89095}" srcOrd="0" destOrd="0" presId="urn:microsoft.com/office/officeart/2005/8/layout/radial6"/>
    <dgm:cxn modelId="{597F91AB-6D8C-4033-8EA6-938960EB10EF}" type="presOf" srcId="{72CE2F6E-662E-490C-9A5B-4CDF41078388}" destId="{44F4518D-F3E3-4631-BDB3-F7EA66CC7F9A}" srcOrd="0" destOrd="0" presId="urn:microsoft.com/office/officeart/2005/8/layout/radial6"/>
    <dgm:cxn modelId="{E3E456D0-D3FF-4444-965D-C18CC3FB97A7}" srcId="{60CAE1FF-6812-4CA9-82AA-D2BCC162CAFE}" destId="{72CE2F6E-662E-490C-9A5B-4CDF41078388}" srcOrd="6" destOrd="0" parTransId="{41E55A90-BFA8-4D60-B62D-DA96A332494E}" sibTransId="{D103D59E-1AC5-42EA-92C6-7A83D75F6C49}"/>
    <dgm:cxn modelId="{1AC35C25-6089-4CD1-8636-30483EB7333C}" srcId="{60CAE1FF-6812-4CA9-82AA-D2BCC162CAFE}" destId="{713A158B-9AC0-41C3-9F9C-36224552F509}" srcOrd="3" destOrd="0" parTransId="{E2200114-97BD-4369-B8E1-0540DC442E6C}" sibTransId="{778395A2-7A38-4F8E-BE46-AE0E9B8BF214}"/>
    <dgm:cxn modelId="{583E9D6F-A652-4948-A16B-5F542587B1F3}" type="presOf" srcId="{92C8DDDF-4471-4E90-9C9E-710A89FB81D5}" destId="{DAFE6686-DEE9-4664-8819-A58E9980B2FB}" srcOrd="0" destOrd="0" presId="urn:microsoft.com/office/officeart/2005/8/layout/radial6"/>
    <dgm:cxn modelId="{2A6EB804-851D-4A60-82AB-02E1F773BF3E}" type="presOf" srcId="{9BE3E9B6-870B-4A06-8B6E-E046F8C64677}" destId="{33EDAA3F-197D-45C5-A1B2-55BABE48A3AF}" srcOrd="0" destOrd="0" presId="urn:microsoft.com/office/officeart/2005/8/layout/radial6"/>
    <dgm:cxn modelId="{9CDC2959-BAEA-4E59-9952-0C5FE18EEB25}" type="presOf" srcId="{5E3EE544-8C53-4CF2-88A9-7BF996891ACC}" destId="{393A5C35-82E4-45D4-A7C1-9FB7E43C9A78}" srcOrd="0" destOrd="0" presId="urn:microsoft.com/office/officeart/2005/8/layout/radial6"/>
    <dgm:cxn modelId="{5645AFE5-CA1D-4B34-8332-C1E4BCDAEAF7}" type="presParOf" srcId="{91E7A84A-3BED-494E-A414-BB61F5DFFCD0}" destId="{C1471A8B-2AEA-408D-80CD-D6D43243A04A}" srcOrd="0" destOrd="0" presId="urn:microsoft.com/office/officeart/2005/8/layout/radial6"/>
    <dgm:cxn modelId="{D4443865-5E97-4315-A417-163C96F8203F}" type="presParOf" srcId="{91E7A84A-3BED-494E-A414-BB61F5DFFCD0}" destId="{6C8C3816-0C8A-4975-94F0-7D5D33143880}" srcOrd="1" destOrd="0" presId="urn:microsoft.com/office/officeart/2005/8/layout/radial6"/>
    <dgm:cxn modelId="{CA43C7F3-B5D4-4740-BD0F-0ED41D08C7E6}" type="presParOf" srcId="{91E7A84A-3BED-494E-A414-BB61F5DFFCD0}" destId="{26651B75-89DA-4566-8FBB-209566A50BA1}" srcOrd="2" destOrd="0" presId="urn:microsoft.com/office/officeart/2005/8/layout/radial6"/>
    <dgm:cxn modelId="{2E27BC38-C72C-4EF4-B261-6662A6555F3F}" type="presParOf" srcId="{91E7A84A-3BED-494E-A414-BB61F5DFFCD0}" destId="{22489560-BA65-42B3-8AA5-F0FB1C8AA0DE}" srcOrd="3" destOrd="0" presId="urn:microsoft.com/office/officeart/2005/8/layout/radial6"/>
    <dgm:cxn modelId="{C1EB67D7-AE52-492B-8B6E-D32FF55FAA06}" type="presParOf" srcId="{91E7A84A-3BED-494E-A414-BB61F5DFFCD0}" destId="{393A5C35-82E4-45D4-A7C1-9FB7E43C9A78}" srcOrd="4" destOrd="0" presId="urn:microsoft.com/office/officeart/2005/8/layout/radial6"/>
    <dgm:cxn modelId="{1AA410B4-08F0-4B06-94B9-7EBEA18949DA}" type="presParOf" srcId="{91E7A84A-3BED-494E-A414-BB61F5DFFCD0}" destId="{B8037C66-3EC0-40FF-8F96-BDD1A5AF1B3F}" srcOrd="5" destOrd="0" presId="urn:microsoft.com/office/officeart/2005/8/layout/radial6"/>
    <dgm:cxn modelId="{10C4B24A-8CED-4084-99D9-2C5DF6C2EE30}" type="presParOf" srcId="{91E7A84A-3BED-494E-A414-BB61F5DFFCD0}" destId="{33EDAA3F-197D-45C5-A1B2-55BABE48A3AF}" srcOrd="6" destOrd="0" presId="urn:microsoft.com/office/officeart/2005/8/layout/radial6"/>
    <dgm:cxn modelId="{51A2F487-4F00-4A42-AE6D-ACE78BFC3D7F}" type="presParOf" srcId="{91E7A84A-3BED-494E-A414-BB61F5DFFCD0}" destId="{D399082E-63D4-4BD8-98C0-3C848944E0EF}" srcOrd="7" destOrd="0" presId="urn:microsoft.com/office/officeart/2005/8/layout/radial6"/>
    <dgm:cxn modelId="{12B03A5A-80D0-4B86-81AC-A2A06857CEE2}" type="presParOf" srcId="{91E7A84A-3BED-494E-A414-BB61F5DFFCD0}" destId="{47EB4EB2-5704-4809-BFC2-71BB190F1B3A}" srcOrd="8" destOrd="0" presId="urn:microsoft.com/office/officeart/2005/8/layout/radial6"/>
    <dgm:cxn modelId="{7FD228AF-1DFF-4C76-A5F3-DDB4F975B7CD}" type="presParOf" srcId="{91E7A84A-3BED-494E-A414-BB61F5DFFCD0}" destId="{30CCEE42-8303-4EAC-AFE3-93ED5EF2BD3D}" srcOrd="9" destOrd="0" presId="urn:microsoft.com/office/officeart/2005/8/layout/radial6"/>
    <dgm:cxn modelId="{3FB3AF1A-9B1A-4CFC-83BB-213B935E885A}" type="presParOf" srcId="{91E7A84A-3BED-494E-A414-BB61F5DFFCD0}" destId="{0AC4272A-FDB5-49EE-8B96-D62A6CCBE68B}" srcOrd="10" destOrd="0" presId="urn:microsoft.com/office/officeart/2005/8/layout/radial6"/>
    <dgm:cxn modelId="{BF9A05D9-962C-434E-8817-DDF6F4BC4A64}" type="presParOf" srcId="{91E7A84A-3BED-494E-A414-BB61F5DFFCD0}" destId="{39298758-AF07-4F6A-9613-4FB7E4F2B1B3}" srcOrd="11" destOrd="0" presId="urn:microsoft.com/office/officeart/2005/8/layout/radial6"/>
    <dgm:cxn modelId="{561BA730-69AA-46EA-B3CA-197F2F7F43EC}" type="presParOf" srcId="{91E7A84A-3BED-494E-A414-BB61F5DFFCD0}" destId="{F7AD1150-BBC9-4C2C-A7E0-C1693B6E6E1A}" srcOrd="12" destOrd="0" presId="urn:microsoft.com/office/officeart/2005/8/layout/radial6"/>
    <dgm:cxn modelId="{CF837372-ADF6-4973-B2A2-DCEC416A200B}" type="presParOf" srcId="{91E7A84A-3BED-494E-A414-BB61F5DFFCD0}" destId="{DAFE6686-DEE9-4664-8819-A58E9980B2FB}" srcOrd="13" destOrd="0" presId="urn:microsoft.com/office/officeart/2005/8/layout/radial6"/>
    <dgm:cxn modelId="{5FFD5B63-C37C-4002-8595-92A5F6DB07EB}" type="presParOf" srcId="{91E7A84A-3BED-494E-A414-BB61F5DFFCD0}" destId="{7DD01B70-38D5-4B23-8250-CDBF9703CFA9}" srcOrd="14" destOrd="0" presId="urn:microsoft.com/office/officeart/2005/8/layout/radial6"/>
    <dgm:cxn modelId="{01F7CF23-07D4-40A2-89AD-39B28533EF06}" type="presParOf" srcId="{91E7A84A-3BED-494E-A414-BB61F5DFFCD0}" destId="{EE71DEF9-12E3-418A-96F1-DC8B6975E76A}" srcOrd="15" destOrd="0" presId="urn:microsoft.com/office/officeart/2005/8/layout/radial6"/>
    <dgm:cxn modelId="{91C16C4F-A752-47F1-B19F-4AEA9F2282A5}" type="presParOf" srcId="{91E7A84A-3BED-494E-A414-BB61F5DFFCD0}" destId="{229E6FDB-81D7-44C4-8670-2383EBB088C4}" srcOrd="16" destOrd="0" presId="urn:microsoft.com/office/officeart/2005/8/layout/radial6"/>
    <dgm:cxn modelId="{01ACA357-1994-4F97-A3BD-510EE217DB7A}" type="presParOf" srcId="{91E7A84A-3BED-494E-A414-BB61F5DFFCD0}" destId="{EDC7870C-4BC2-426B-A1F0-652C1D54680F}" srcOrd="17" destOrd="0" presId="urn:microsoft.com/office/officeart/2005/8/layout/radial6"/>
    <dgm:cxn modelId="{0D96E01A-8A29-4AA3-AD95-C7825A88AA4D}" type="presParOf" srcId="{91E7A84A-3BED-494E-A414-BB61F5DFFCD0}" destId="{587CF904-782F-4E07-80F7-FD2DAB787F9D}" srcOrd="18" destOrd="0" presId="urn:microsoft.com/office/officeart/2005/8/layout/radial6"/>
    <dgm:cxn modelId="{E0EAA8F7-7900-43B4-8222-C97D6B741FA1}" type="presParOf" srcId="{91E7A84A-3BED-494E-A414-BB61F5DFFCD0}" destId="{44F4518D-F3E3-4631-BDB3-F7EA66CC7F9A}" srcOrd="19" destOrd="0" presId="urn:microsoft.com/office/officeart/2005/8/layout/radial6"/>
    <dgm:cxn modelId="{15D2EB9E-BAA2-466E-A003-3705775CBE51}" type="presParOf" srcId="{91E7A84A-3BED-494E-A414-BB61F5DFFCD0}" destId="{E75A3DAC-2B29-4754-8B31-FB1D2C121FEE}" srcOrd="20" destOrd="0" presId="urn:microsoft.com/office/officeart/2005/8/layout/radial6"/>
    <dgm:cxn modelId="{A9148FFE-51FB-4976-9C03-909C2CB80378}" type="presParOf" srcId="{91E7A84A-3BED-494E-A414-BB61F5DFFCD0}" destId="{C29192A5-38BF-49B9-BE0A-4CC45AF89095}" srcOrd="21" destOrd="0" presId="urn:microsoft.com/office/officeart/2005/8/layout/radial6"/>
    <dgm:cxn modelId="{F04A5377-43F9-4A34-9685-610B56F1056D}" type="presParOf" srcId="{91E7A84A-3BED-494E-A414-BB61F5DFFCD0}" destId="{6A47506A-67CA-4DA6-A51F-4C3DEB737A65}" srcOrd="22" destOrd="0" presId="urn:microsoft.com/office/officeart/2005/8/layout/radial6"/>
    <dgm:cxn modelId="{E98B87B2-6ACD-49D5-8738-92FE1EEB5179}" type="presParOf" srcId="{91E7A84A-3BED-494E-A414-BB61F5DFFCD0}" destId="{BF2F0C04-58D5-4492-97D8-4C761AFF5395}" srcOrd="23" destOrd="0" presId="urn:microsoft.com/office/officeart/2005/8/layout/radial6"/>
    <dgm:cxn modelId="{19B5D4C4-2FDC-4CB0-8280-2DAF679FA314}" type="presParOf" srcId="{91E7A84A-3BED-494E-A414-BB61F5DFFCD0}" destId="{563E1F2A-AA88-45A3-94D6-0088ADCFAF03}" srcOrd="24" destOrd="0" presId="urn:microsoft.com/office/officeart/2005/8/layout/radial6"/>
    <dgm:cxn modelId="{E812E9E5-0F1E-4B31-96E8-5344597D3AED}" type="presParOf" srcId="{91E7A84A-3BED-494E-A414-BB61F5DFFCD0}" destId="{6F151E81-054D-4535-A1A2-E698D24E0C3D}" srcOrd="25" destOrd="0" presId="urn:microsoft.com/office/officeart/2005/8/layout/radial6"/>
    <dgm:cxn modelId="{5CD52C42-853B-414A-B470-88D0FE9E2FFA}" type="presParOf" srcId="{91E7A84A-3BED-494E-A414-BB61F5DFFCD0}" destId="{08F889AE-E0CC-4273-AB39-9BFF7C11385A}" srcOrd="26" destOrd="0" presId="urn:microsoft.com/office/officeart/2005/8/layout/radial6"/>
    <dgm:cxn modelId="{1EBC9D09-4783-45F3-A3AA-F7D5308B74E2}" type="presParOf" srcId="{91E7A84A-3BED-494E-A414-BB61F5DFFCD0}" destId="{80D57C5D-218C-4144-84F3-2A7F5B93AB27}" srcOrd="27" destOrd="0" presId="urn:microsoft.com/office/officeart/2005/8/layout/radial6"/>
    <dgm:cxn modelId="{D6C2B227-DBF5-4A4D-B1D4-2CDCCF361B75}" type="presParOf" srcId="{91E7A84A-3BED-494E-A414-BB61F5DFFCD0}" destId="{51930805-42F5-4D7E-939F-815710B843A2}" srcOrd="28" destOrd="0" presId="urn:microsoft.com/office/officeart/2005/8/layout/radial6"/>
    <dgm:cxn modelId="{3DA0845A-03D6-4664-9AAF-3CF98694656B}" type="presParOf" srcId="{91E7A84A-3BED-494E-A414-BB61F5DFFCD0}" destId="{E999DCDE-9D3B-4D11-96F1-6390D1FC6CC2}" srcOrd="29" destOrd="0" presId="urn:microsoft.com/office/officeart/2005/8/layout/radial6"/>
    <dgm:cxn modelId="{879E5D4B-FA33-4EEE-89D9-73DF60D93DDC}" type="presParOf" srcId="{91E7A84A-3BED-494E-A414-BB61F5DFFCD0}" destId="{9B7C5CCF-3B5E-4F64-A781-C680C0B2040A}" srcOrd="30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7C5CCF-3B5E-4F64-A781-C680C0B2040A}">
      <dsp:nvSpPr>
        <dsp:cNvPr id="0" name=""/>
        <dsp:cNvSpPr/>
      </dsp:nvSpPr>
      <dsp:spPr>
        <a:xfrm>
          <a:off x="2088353" y="404528"/>
          <a:ext cx="4812851" cy="4812851"/>
        </a:xfrm>
        <a:prstGeom prst="blockArc">
          <a:avLst>
            <a:gd name="adj1" fmla="val 13655702"/>
            <a:gd name="adj2" fmla="val 15901992"/>
            <a:gd name="adj3" fmla="val 2762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D57C5D-218C-4144-84F3-2A7F5B93AB27}">
      <dsp:nvSpPr>
        <dsp:cNvPr id="0" name=""/>
        <dsp:cNvSpPr/>
      </dsp:nvSpPr>
      <dsp:spPr>
        <a:xfrm>
          <a:off x="2074377" y="417190"/>
          <a:ext cx="4812851" cy="4812851"/>
        </a:xfrm>
        <a:prstGeom prst="blockArc">
          <a:avLst>
            <a:gd name="adj1" fmla="val 11857311"/>
            <a:gd name="adj2" fmla="val 13683021"/>
            <a:gd name="adj3" fmla="val 2762"/>
          </a:avLst>
        </a:prstGeom>
        <a:solidFill>
          <a:schemeClr val="accent2">
            <a:hueOff val="-1293656"/>
            <a:satOff val="-74603"/>
            <a:lumOff val="766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3E1F2A-AA88-45A3-94D6-0088ADCFAF03}">
      <dsp:nvSpPr>
        <dsp:cNvPr id="0" name=""/>
        <dsp:cNvSpPr/>
      </dsp:nvSpPr>
      <dsp:spPr>
        <a:xfrm>
          <a:off x="2080655" y="397118"/>
          <a:ext cx="4812851" cy="4812851"/>
        </a:xfrm>
        <a:prstGeom prst="blockArc">
          <a:avLst>
            <a:gd name="adj1" fmla="val 9976644"/>
            <a:gd name="adj2" fmla="val 11826846"/>
            <a:gd name="adj3" fmla="val 2762"/>
          </a:avLst>
        </a:prstGeom>
        <a:solidFill>
          <a:schemeClr val="accent2">
            <a:hueOff val="-1131949"/>
            <a:satOff val="-65277"/>
            <a:lumOff val="671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9192A5-38BF-49B9-BE0A-4CC45AF89095}">
      <dsp:nvSpPr>
        <dsp:cNvPr id="0" name=""/>
        <dsp:cNvSpPr/>
      </dsp:nvSpPr>
      <dsp:spPr>
        <a:xfrm>
          <a:off x="2105217" y="509444"/>
          <a:ext cx="4812851" cy="4812851"/>
        </a:xfrm>
        <a:prstGeom prst="blockArc">
          <a:avLst>
            <a:gd name="adj1" fmla="val 8453062"/>
            <a:gd name="adj2" fmla="val 10143217"/>
            <a:gd name="adj3" fmla="val 2762"/>
          </a:avLst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7CF904-782F-4E07-80F7-FD2DAB787F9D}">
      <dsp:nvSpPr>
        <dsp:cNvPr id="0" name=""/>
        <dsp:cNvSpPr/>
      </dsp:nvSpPr>
      <dsp:spPr>
        <a:xfrm>
          <a:off x="2050455" y="444506"/>
          <a:ext cx="4812851" cy="4812851"/>
        </a:xfrm>
        <a:prstGeom prst="blockArc">
          <a:avLst>
            <a:gd name="adj1" fmla="val 5751527"/>
            <a:gd name="adj2" fmla="val 8330005"/>
            <a:gd name="adj3" fmla="val 2762"/>
          </a:avLst>
        </a:prstGeom>
        <a:solidFill>
          <a:schemeClr val="accent2">
            <a:hueOff val="-808535"/>
            <a:satOff val="-46627"/>
            <a:lumOff val="479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71DEF9-12E3-418A-96F1-DC8B6975E76A}">
      <dsp:nvSpPr>
        <dsp:cNvPr id="0" name=""/>
        <dsp:cNvSpPr/>
      </dsp:nvSpPr>
      <dsp:spPr>
        <a:xfrm>
          <a:off x="1973200" y="437852"/>
          <a:ext cx="4812851" cy="4812851"/>
        </a:xfrm>
        <a:prstGeom prst="blockArc">
          <a:avLst>
            <a:gd name="adj1" fmla="val 2482819"/>
            <a:gd name="adj2" fmla="val 5639199"/>
            <a:gd name="adj3" fmla="val 2762"/>
          </a:avLst>
        </a:prstGeom>
        <a:solidFill>
          <a:schemeClr val="accent2">
            <a:hueOff val="-646828"/>
            <a:satOff val="-37301"/>
            <a:lumOff val="383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AD1150-BBC9-4C2C-A7E0-C1693B6E6E1A}">
      <dsp:nvSpPr>
        <dsp:cNvPr id="0" name=""/>
        <dsp:cNvSpPr/>
      </dsp:nvSpPr>
      <dsp:spPr>
        <a:xfrm>
          <a:off x="2026736" y="379099"/>
          <a:ext cx="4812851" cy="4812851"/>
        </a:xfrm>
        <a:prstGeom prst="blockArc">
          <a:avLst>
            <a:gd name="adj1" fmla="val 739106"/>
            <a:gd name="adj2" fmla="val 2597966"/>
            <a:gd name="adj3" fmla="val 2762"/>
          </a:avLst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CCEE42-8303-4EAC-AFE3-93ED5EF2BD3D}">
      <dsp:nvSpPr>
        <dsp:cNvPr id="0" name=""/>
        <dsp:cNvSpPr/>
      </dsp:nvSpPr>
      <dsp:spPr>
        <a:xfrm>
          <a:off x="2038436" y="328212"/>
          <a:ext cx="4812851" cy="4812851"/>
        </a:xfrm>
        <a:prstGeom prst="blockArc">
          <a:avLst>
            <a:gd name="adj1" fmla="val 20677125"/>
            <a:gd name="adj2" fmla="val 814744"/>
            <a:gd name="adj3" fmla="val 2762"/>
          </a:avLst>
        </a:prstGeom>
        <a:solidFill>
          <a:schemeClr val="accent2">
            <a:hueOff val="-323414"/>
            <a:satOff val="-18651"/>
            <a:lumOff val="191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EDAA3F-197D-45C5-A1B2-55BABE48A3AF}">
      <dsp:nvSpPr>
        <dsp:cNvPr id="0" name=""/>
        <dsp:cNvSpPr/>
      </dsp:nvSpPr>
      <dsp:spPr>
        <a:xfrm>
          <a:off x="2069586" y="432102"/>
          <a:ext cx="4812851" cy="4812851"/>
        </a:xfrm>
        <a:prstGeom prst="blockArc">
          <a:avLst>
            <a:gd name="adj1" fmla="val 18360000"/>
            <a:gd name="adj2" fmla="val 20520000"/>
            <a:gd name="adj3" fmla="val 2762"/>
          </a:avLst>
        </a:prstGeom>
        <a:solidFill>
          <a:schemeClr val="accent2">
            <a:hueOff val="-161707"/>
            <a:satOff val="-9325"/>
            <a:lumOff val="9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489560-BA65-42B3-8AA5-F0FB1C8AA0DE}">
      <dsp:nvSpPr>
        <dsp:cNvPr id="0" name=""/>
        <dsp:cNvSpPr/>
      </dsp:nvSpPr>
      <dsp:spPr>
        <a:xfrm>
          <a:off x="2037526" y="408395"/>
          <a:ext cx="4812851" cy="4812851"/>
        </a:xfrm>
        <a:prstGeom prst="blockArc">
          <a:avLst>
            <a:gd name="adj1" fmla="val 15975833"/>
            <a:gd name="adj2" fmla="val 18417760"/>
            <a:gd name="adj3" fmla="val 276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471A8B-2AEA-408D-80CD-D6D43243A04A}">
      <dsp:nvSpPr>
        <dsp:cNvPr id="0" name=""/>
        <dsp:cNvSpPr/>
      </dsp:nvSpPr>
      <dsp:spPr>
        <a:xfrm>
          <a:off x="3650526" y="2118853"/>
          <a:ext cx="1650972" cy="14393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কম্পিউটারের</a:t>
          </a:r>
          <a:r>
            <a:rPr lang="en-US" sz="2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3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বৈশিষ্ট্য</a:t>
          </a:r>
          <a:endParaRPr lang="en-US" sz="2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92305" y="2329641"/>
        <a:ext cx="1167414" cy="1017773"/>
      </dsp:txXfrm>
    </dsp:sp>
    <dsp:sp modelId="{6C8C3816-0C8A-4975-94F0-7D5D33143880}">
      <dsp:nvSpPr>
        <dsp:cNvPr id="0" name=""/>
        <dsp:cNvSpPr/>
      </dsp:nvSpPr>
      <dsp:spPr>
        <a:xfrm>
          <a:off x="3761563" y="204305"/>
          <a:ext cx="1055495" cy="48472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 </a:t>
          </a:r>
          <a:r>
            <a:rPr lang="en-US" sz="22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নির্ভুলতা</a:t>
          </a:r>
          <a:endParaRPr lang="en-US" sz="2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61563" y="204305"/>
        <a:ext cx="1055495" cy="484725"/>
      </dsp:txXfrm>
    </dsp:sp>
    <dsp:sp modelId="{393A5C35-82E4-45D4-A7C1-9FB7E43C9A78}">
      <dsp:nvSpPr>
        <dsp:cNvPr id="0" name=""/>
        <dsp:cNvSpPr/>
      </dsp:nvSpPr>
      <dsp:spPr>
        <a:xfrm>
          <a:off x="5306730" y="670883"/>
          <a:ext cx="1128424" cy="495377"/>
        </a:xfrm>
        <a:prstGeom prst="rect">
          <a:avLst/>
        </a:prstGeom>
        <a:solidFill>
          <a:schemeClr val="accent2">
            <a:hueOff val="-161707"/>
            <a:satOff val="-9325"/>
            <a:lumOff val="9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বহুমুখিতা</a:t>
          </a:r>
          <a:endParaRPr lang="en-US" sz="2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306730" y="670883"/>
        <a:ext cx="1128424" cy="495377"/>
      </dsp:txXfrm>
    </dsp:sp>
    <dsp:sp modelId="{D399082E-63D4-4BD8-98C0-3C848944E0EF}">
      <dsp:nvSpPr>
        <dsp:cNvPr id="0" name=""/>
        <dsp:cNvSpPr/>
      </dsp:nvSpPr>
      <dsp:spPr>
        <a:xfrm>
          <a:off x="6210491" y="1886556"/>
          <a:ext cx="1045130" cy="437227"/>
        </a:xfrm>
        <a:prstGeom prst="rect">
          <a:avLst/>
        </a:prstGeom>
        <a:solidFill>
          <a:schemeClr val="accent2">
            <a:hueOff val="-323414"/>
            <a:satOff val="-18651"/>
            <a:lumOff val="19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দ্রুতগতি</a:t>
          </a:r>
          <a:endParaRPr lang="en-US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210491" y="1886556"/>
        <a:ext cx="1045130" cy="437227"/>
      </dsp:txXfrm>
    </dsp:sp>
    <dsp:sp modelId="{0AC4272A-FDB5-49EE-8B96-D62A6CCBE68B}">
      <dsp:nvSpPr>
        <dsp:cNvPr id="0" name=""/>
        <dsp:cNvSpPr/>
      </dsp:nvSpPr>
      <dsp:spPr>
        <a:xfrm>
          <a:off x="6057459" y="3074337"/>
          <a:ext cx="1388522" cy="434993"/>
        </a:xfrm>
        <a:prstGeom prst="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স্বয়ংক্রিয়তা</a:t>
          </a:r>
          <a:endParaRPr lang="en-US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057459" y="3074337"/>
        <a:ext cx="1388522" cy="434993"/>
      </dsp:txXfrm>
    </dsp:sp>
    <dsp:sp modelId="{DAFE6686-DEE9-4664-8819-A58E9980B2FB}">
      <dsp:nvSpPr>
        <dsp:cNvPr id="0" name=""/>
        <dsp:cNvSpPr/>
      </dsp:nvSpPr>
      <dsp:spPr>
        <a:xfrm>
          <a:off x="5302865" y="4177968"/>
          <a:ext cx="1714922" cy="470243"/>
        </a:xfrm>
        <a:prstGeom prst="rect">
          <a:avLst/>
        </a:prstGeom>
        <a:solidFill>
          <a:schemeClr val="accent2">
            <a:hueOff val="-646828"/>
            <a:satOff val="-37301"/>
            <a:lumOff val="38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স্মৃতির</a:t>
          </a:r>
          <a:r>
            <a:rPr lang="en-US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2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ধারণ</a:t>
          </a:r>
          <a:r>
            <a:rPr lang="en-US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2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ক্ষমতা</a:t>
          </a:r>
          <a:endParaRPr lang="en-US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302865" y="4177968"/>
        <a:ext cx="1714922" cy="470243"/>
      </dsp:txXfrm>
    </dsp:sp>
    <dsp:sp modelId="{229E6FDB-81D7-44C4-8670-2383EBB088C4}">
      <dsp:nvSpPr>
        <dsp:cNvPr id="0" name=""/>
        <dsp:cNvSpPr/>
      </dsp:nvSpPr>
      <dsp:spPr>
        <a:xfrm>
          <a:off x="2732990" y="4972434"/>
          <a:ext cx="2963284" cy="478596"/>
        </a:xfrm>
        <a:prstGeom prst="rect">
          <a:avLst/>
        </a:prstGeom>
        <a:solidFill>
          <a:schemeClr val="accent2">
            <a:hueOff val="-808535"/>
            <a:satOff val="-46627"/>
            <a:lumOff val="47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u="none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ভুল</a:t>
          </a:r>
          <a:r>
            <a:rPr lang="en-US" sz="2200" b="1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200" b="1" u="none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সনাক্তকরণ</a:t>
          </a:r>
          <a:r>
            <a:rPr lang="en-US" sz="2200" b="1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ও </a:t>
          </a:r>
          <a:r>
            <a:rPr lang="en-US" sz="2200" b="1" u="none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সংশোধন</a:t>
          </a:r>
          <a:r>
            <a:rPr lang="en-US" sz="2200" b="1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200" b="1" u="none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ক্ষমতা</a:t>
          </a:r>
          <a:endParaRPr lang="en-US" sz="2200" b="1" u="non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32990" y="4972434"/>
        <a:ext cx="2963284" cy="478596"/>
      </dsp:txXfrm>
    </dsp:sp>
    <dsp:sp modelId="{44F4518D-F3E3-4631-BDB3-F7EA66CC7F9A}">
      <dsp:nvSpPr>
        <dsp:cNvPr id="0" name=""/>
        <dsp:cNvSpPr/>
      </dsp:nvSpPr>
      <dsp:spPr>
        <a:xfrm>
          <a:off x="2025322" y="4214340"/>
          <a:ext cx="1290036" cy="397500"/>
        </a:xfrm>
        <a:prstGeom prst="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আই</a:t>
          </a:r>
          <a:r>
            <a:rPr lang="en-US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2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কিউ</a:t>
          </a:r>
          <a:r>
            <a:rPr lang="en-US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2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হীন</a:t>
          </a:r>
          <a:endParaRPr lang="en-US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25322" y="4214340"/>
        <a:ext cx="1290036" cy="397500"/>
      </dsp:txXfrm>
    </dsp:sp>
    <dsp:sp modelId="{6A47506A-67CA-4DA6-A51F-4C3DEB737A65}">
      <dsp:nvSpPr>
        <dsp:cNvPr id="0" name=""/>
        <dsp:cNvSpPr/>
      </dsp:nvSpPr>
      <dsp:spPr>
        <a:xfrm>
          <a:off x="1360513" y="3101341"/>
          <a:ext cx="1642225" cy="530350"/>
        </a:xfrm>
        <a:prstGeom prst="rect">
          <a:avLst/>
        </a:prstGeom>
        <a:solidFill>
          <a:schemeClr val="accent2">
            <a:hueOff val="-1131949"/>
            <a:satOff val="-65277"/>
            <a:lumOff val="671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যুক্তিসঙ্গত</a:t>
          </a:r>
          <a:r>
            <a:rPr lang="en-US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2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সিদ্ধান্ত</a:t>
          </a:r>
          <a:endParaRPr lang="en-US" sz="2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60513" y="3101341"/>
        <a:ext cx="1642225" cy="530350"/>
      </dsp:txXfrm>
    </dsp:sp>
    <dsp:sp modelId="{6F151E81-054D-4535-A1A2-E698D24E0C3D}">
      <dsp:nvSpPr>
        <dsp:cNvPr id="0" name=""/>
        <dsp:cNvSpPr/>
      </dsp:nvSpPr>
      <dsp:spPr>
        <a:xfrm>
          <a:off x="1554303" y="1876237"/>
          <a:ext cx="1329329" cy="457865"/>
        </a:xfrm>
        <a:prstGeom prst="rect">
          <a:avLst/>
        </a:prstGeom>
        <a:solidFill>
          <a:schemeClr val="accent2">
            <a:hueOff val="-1293656"/>
            <a:satOff val="-74603"/>
            <a:lumOff val="76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সূক্ষ্মতা</a:t>
          </a:r>
          <a:endParaRPr lang="en-US" sz="2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54303" y="1876237"/>
        <a:ext cx="1329329" cy="457865"/>
      </dsp:txXfrm>
    </dsp:sp>
    <dsp:sp modelId="{51930805-42F5-4D7E-939F-815710B843A2}">
      <dsp:nvSpPr>
        <dsp:cNvPr id="0" name=""/>
        <dsp:cNvSpPr/>
      </dsp:nvSpPr>
      <dsp:spPr>
        <a:xfrm>
          <a:off x="2238756" y="791247"/>
          <a:ext cx="1311238" cy="534689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ক্লান্তিহীনতা</a:t>
          </a:r>
          <a:endParaRPr lang="en-US" sz="2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38756" y="791247"/>
        <a:ext cx="1311238" cy="5346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A9D5-86FE-4B58-ADFD-41FBF4EDF868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609B-CA6C-4103-B0E8-C62A828F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869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A9D5-86FE-4B58-ADFD-41FBF4EDF868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609B-CA6C-4103-B0E8-C62A828F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962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A9D5-86FE-4B58-ADFD-41FBF4EDF868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609B-CA6C-4103-B0E8-C62A828F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717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A9D5-86FE-4B58-ADFD-41FBF4EDF868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609B-CA6C-4103-B0E8-C62A828F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15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</p:spPr>
        <p:txBody>
          <a:bodyPr anchor="b"/>
          <a:lstStyle>
            <a:lvl1pPr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A9D5-86FE-4B58-ADFD-41FBF4EDF868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609B-CA6C-4103-B0E8-C62A828F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155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A9D5-86FE-4B58-ADFD-41FBF4EDF868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609B-CA6C-4103-B0E8-C62A828F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452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A9D5-86FE-4B58-ADFD-41FBF4EDF868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609B-CA6C-4103-B0E8-C62A828F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155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A9D5-86FE-4B58-ADFD-41FBF4EDF868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609B-CA6C-4103-B0E8-C62A828F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115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A9D5-86FE-4B58-ADFD-41FBF4EDF868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609B-CA6C-4103-B0E8-C62A828F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036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A9D5-86FE-4B58-ADFD-41FBF4EDF868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609B-CA6C-4103-B0E8-C62A828F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827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A9D5-86FE-4B58-ADFD-41FBF4EDF868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609B-CA6C-4103-B0E8-C62A828F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332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t="-2000" r="-4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12/31/2020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Frame 6">
            <a:extLst>
              <a:ext uri="{FF2B5EF4-FFF2-40B4-BE49-F238E27FC236}">
                <a16:creationId xmlns="" xmlns:a16="http://schemas.microsoft.com/office/drawing/2014/main" id="{AB39786B-919F-4953-9DBE-E82DC739CEC9}"/>
              </a:ext>
            </a:extLst>
          </p:cNvPr>
          <p:cNvSpPr/>
          <p:nvPr userDrawn="1"/>
        </p:nvSpPr>
        <p:spPr>
          <a:xfrm>
            <a:off x="1" y="0"/>
            <a:ext cx="11430000" cy="6858000"/>
          </a:xfrm>
          <a:prstGeom prst="frame">
            <a:avLst>
              <a:gd name="adj1" fmla="val 2273"/>
            </a:avLst>
          </a:prstGeom>
          <a:gradFill flip="none" rotWithShape="1">
            <a:gsLst>
              <a:gs pos="0">
                <a:srgbClr val="FFFF00"/>
              </a:gs>
              <a:gs pos="23000">
                <a:schemeClr val="accent2">
                  <a:lumMod val="50000"/>
                </a:schemeClr>
              </a:gs>
              <a:gs pos="48000">
                <a:schemeClr val="accent6"/>
              </a:gs>
              <a:gs pos="76000">
                <a:srgbClr val="C00000"/>
              </a:gs>
              <a:gs pos="100000">
                <a:schemeClr val="accent2">
                  <a:lumMod val="75000"/>
                </a:schemeClr>
              </a:gs>
            </a:gsLst>
            <a:lin ang="81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769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14" y="5020885"/>
            <a:ext cx="9593943" cy="13944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14" y="3396343"/>
            <a:ext cx="1630875" cy="284244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5538" y="2826328"/>
            <a:ext cx="1392565" cy="34373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660" y="2704344"/>
            <a:ext cx="1337129" cy="10028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513" y="4250115"/>
            <a:ext cx="3519715" cy="23611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76F9B67-9505-4F71-B33A-0DE97942C3FE}"/>
              </a:ext>
            </a:extLst>
          </p:cNvPr>
          <p:cNvSpPr txBox="1"/>
          <p:nvPr/>
        </p:nvSpPr>
        <p:spPr>
          <a:xfrm>
            <a:off x="1540660" y="1216500"/>
            <a:ext cx="85049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n w="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4800" dirty="0" smtClean="0">
                <a:ln w="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800" dirty="0" smtClean="0">
                <a:ln w="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4800" dirty="0" smtClean="0">
                <a:ln w="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4800" dirty="0" smtClean="0">
                <a:ln w="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800" dirty="0" smtClean="0">
                <a:ln w="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4800" dirty="0">
              <a:ln w="0">
                <a:solidFill>
                  <a:srgbClr val="00B050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33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38041" y="681351"/>
            <a:ext cx="2797341" cy="92333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নির্ভুলতা</a:t>
            </a:r>
            <a:endParaRPr lang="en-US" sz="5400" b="1" cap="none" spc="5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774" y="2213662"/>
            <a:ext cx="3679871" cy="206623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1981201" y="4782167"/>
            <a:ext cx="762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কম্পিউটার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দ্রুতগতিতে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কাজ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করলেও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এর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কাজ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হয়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নিভূল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।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উন্নত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প্রযুক্তির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কারণে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কম্পিউটারে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সর্বদা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নির্দিষ্ট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প্রোগ্রাম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দিয়ে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নির্দিষ্ট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কাজ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সম্পূর্ণভাবে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করা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যায়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।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অর্থা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ৎ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মানুষ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ভুল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করে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কিন্তু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কম্পিউটার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ভুল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করে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না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।</a:t>
            </a:r>
            <a:endParaRPr lang="en-US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0157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55023" y="681547"/>
            <a:ext cx="2797341" cy="92333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বহুমুখিতা</a:t>
            </a:r>
            <a:endParaRPr lang="en-US" sz="5400" b="1" cap="none" spc="5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600" y="2008947"/>
            <a:ext cx="4126342" cy="231075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1436914" y="4723769"/>
            <a:ext cx="86505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কম্পিউটারই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একমাত্র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যন্ত্র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যার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মাধ্যমে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একাধিক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করা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সম্ভব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কম্পিউটারের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সাহায্যে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কর্মচারীদের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বিল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তৈরি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থেকে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শুরু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কোম্পানির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লাভ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ক্ষতি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নির্ধারণ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টাইপ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করা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তথ্য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খুঁজে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বের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করা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এমনকি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ভাষান্তরের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কাজও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করা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যায়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তবে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প্রযুক্তিগত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উন্নয়নের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সাথে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সাথে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বহুমুখিতাও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দিন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দিন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বৃদ্ধি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পাচ্ছে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9222595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65100" y="679931"/>
            <a:ext cx="2797341" cy="92333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দ্রুতগতি</a:t>
            </a:r>
            <a:endParaRPr lang="en-US" sz="5400" b="1" cap="none" spc="5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675" y="2145279"/>
            <a:ext cx="4328476" cy="243476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2446607" y="5115799"/>
            <a:ext cx="72552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কম্পিউটার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অবিশ্বাস্য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দ্রুতগতিতে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কম্পিউটার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বৈদ্যুতিক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সিগন্যালের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মাধ্যমে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তাই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এটি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অল্প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সময়ে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অনেক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বেশি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প্রক্রিয়াকরণ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করতে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পারে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 </a:t>
            </a:r>
            <a:endParaRPr lang="en-US" sz="2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51833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20722" y="685913"/>
            <a:ext cx="2797341" cy="92333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স্বয়ংক্রিয়তা</a:t>
            </a:r>
            <a:endParaRPr lang="en-US" sz="5400" b="1" cap="none" spc="5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629" y="1912081"/>
            <a:ext cx="4368800" cy="25262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1418317" y="4668646"/>
            <a:ext cx="87085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কম্পিউটার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স্বয়ংক্রিয়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ভাবে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কম্পিউটার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স্রয়ংক্রিয়ভাবে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প্রদত্ত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নির্দেশের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ভিত্তিতে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ধারাবাহিক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ভাবে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তথ্য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প্রক্রিয়াজাত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উপযুক্ত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সিদ্ধান্তে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উপনীত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হয়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তবে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কম্পিউটারের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স্বয়ংক্রিয়তার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জন্য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এতে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নানা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ধরণের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ইলেকট্রনিক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যন্ত্রপাতি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যুক্ত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দেওয়া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হয়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এবং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উপযুক্ত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প্রোগ্রাম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ব্যবহার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করা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হয়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  <a:endParaRPr lang="en-US" sz="2400" u="sng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8310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0401" y="653533"/>
            <a:ext cx="5067298" cy="92333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স্মৃতির</a:t>
            </a:r>
            <a:r>
              <a:rPr lang="en-US" sz="5400" b="1" cap="none" spc="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ধারণ</a:t>
            </a:r>
            <a:r>
              <a:rPr lang="en-US" sz="5400" b="1" cap="none" spc="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ক্ষ</a:t>
            </a:r>
            <a:r>
              <a:rPr lang="en-US" sz="5400" b="1" spc="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মতা</a:t>
            </a:r>
            <a:endParaRPr lang="en-US" sz="5400" b="1" cap="none" spc="5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1" y="2154985"/>
            <a:ext cx="5067299" cy="195961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1378858" y="4547586"/>
            <a:ext cx="86505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মানুষের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স্মৃতি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ভান্ডারে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সব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কিছু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স্থায়ী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থাকে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না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বরং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কোন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বিশেষ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বিশেষ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স্মৃতি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মানুষ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মনে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রাখতে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পারে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কিন্তু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কম্পিউটারে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ব্যবহারকারী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যেভাবে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যা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কিছু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প্রদান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করবে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বিষয়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তেমনিভাবে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বছরের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বছর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জমা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থাকবে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এমনিভাবে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কম্পিউটারে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স্মৃতিভান্ডারে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অনেক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উপাত্ত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ও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নির্দেশ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জমা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থাকে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  <a:endParaRPr lang="en-US" sz="2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07557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1372" y="624699"/>
            <a:ext cx="7518400" cy="92333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ভুল</a:t>
            </a:r>
            <a:r>
              <a:rPr lang="en-US" sz="5400" b="1" spc="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সনাক্তকরণ</a:t>
            </a:r>
            <a:r>
              <a:rPr lang="en-US" sz="5400" b="1" spc="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ও </a:t>
            </a:r>
            <a:r>
              <a:rPr lang="en-US" sz="5400" b="1" spc="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সংশোধন</a:t>
            </a:r>
            <a:r>
              <a:rPr lang="en-US" sz="5400" b="1" spc="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ক্ষমতা</a:t>
            </a:r>
            <a:endParaRPr lang="en-US" sz="5400" b="1" cap="none" spc="5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629" y="2162629"/>
            <a:ext cx="4833257" cy="159132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1560287" y="4589726"/>
            <a:ext cx="82005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ব্যবহারকারীদের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দেয়া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তথ্যের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মধ্যে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কোন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ভুল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থাকলে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তা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কম্পিউটার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প্রোগ্রামের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মাধ্যামে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সহজেই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সনাক্ত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করতে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পারে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এবং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প্রয়োজন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মাফিক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তা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সংশোধন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করতে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পারেযা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মানুষের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পক্ষে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করা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কষ্টকর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  <a:endParaRPr lang="en-US" sz="2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45692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69158" y="679462"/>
            <a:ext cx="3336327" cy="92333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1" spc="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আই</a:t>
            </a:r>
            <a:r>
              <a:rPr lang="en-GB" sz="5400" b="1" spc="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5400" b="1" spc="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কিউ</a:t>
            </a:r>
            <a:r>
              <a:rPr lang="en-GB" sz="5400" b="1" spc="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5400" b="1" spc="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হীন</a:t>
            </a:r>
            <a:endParaRPr lang="en-US" sz="5400" b="1" cap="none" spc="5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907" y="1987799"/>
            <a:ext cx="3798949" cy="213425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1478758" y="4808888"/>
            <a:ext cx="85489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কম্পিউটারের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নিজস্ব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কোন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বুদ্ধিমত্তা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নেই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বর্তমানে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অবধি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নিজস্ব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বুদ্ধিমত্তা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শূন্য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নিজ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থেকে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কম্পিউটার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কোন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করতে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পারে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না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কার্যসংক্রান্ত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নিজস্ব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কোন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সিদ্ধান্ত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নেই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ব্যবহারকারী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যেভাবে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ব্যবহার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করবে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কম্পিউটার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সেই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ভাবে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কার্য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সম্পাদন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করবে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  <a:endParaRPr lang="en-US" sz="2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74585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12679" y="757554"/>
            <a:ext cx="3951938" cy="92333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যুক্তি</a:t>
            </a:r>
            <a:r>
              <a:rPr lang="en-US" sz="5400" b="1" spc="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সঙ্গত</a:t>
            </a:r>
            <a:r>
              <a:rPr lang="en-US" sz="5400" b="1" spc="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সিদ্ধান্ত</a:t>
            </a:r>
            <a:endParaRPr lang="en-US" sz="5400" b="1" cap="none" spc="5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029" y="2081831"/>
            <a:ext cx="4379588" cy="206925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1676403" y="4694398"/>
            <a:ext cx="82005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কম্পিউটার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কোন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রকম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মৌলিক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চিন্তাশক্তির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অধিকারী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নয়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এটি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গাণিতিক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সমস্যা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সমাধানের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সাথে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সাথে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যুক্তিমূলক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সিদ্ধান্তও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গ্রহণ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করতে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পারে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নিজস্ব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বিচারশক্তি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না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থাকলেও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উপযুক্ত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প্রোগ্রামের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সাহায্যে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কম্পিউটার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কোন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যুক্তিসংগত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সিদ্ধান্তে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উপনীত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হতে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পারে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  <a:endParaRPr lang="en-US" sz="2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37287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29526" y="631879"/>
            <a:ext cx="3490696" cy="92333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সুক্ষ্ণতা</a:t>
            </a:r>
            <a:endParaRPr lang="en-US" sz="5400" b="1" cap="none" spc="5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306" y="2075331"/>
            <a:ext cx="3877135" cy="217703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1674589" y="4980695"/>
            <a:ext cx="82005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কম্পিউটারে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দেওয়া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ফলাফলের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সূক্ষ্মতা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অতুলনীয়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যা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মানুষের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পক্ষে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সম্ভব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নয়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সূক্ষ্মতার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কারণে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মানুষের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অত্যন্ত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সুচারুভাবে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কম্পিউটারের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সাহায্যে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করা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সম্ভব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  <a:endParaRPr lang="en-US" sz="2400" b="1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90543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15403" y="757942"/>
            <a:ext cx="3457850" cy="92333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ক্লান্তিহীনতা</a:t>
            </a:r>
            <a:endParaRPr lang="en-US" sz="5400" b="1" cap="none" spc="5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405" y="2094700"/>
            <a:ext cx="4340390" cy="241132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1451427" y="4919456"/>
            <a:ext cx="85198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মানুষ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ক্লান্তি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ও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অবসাদের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কারণে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কোন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দীর্ঘক্ষণ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একটানা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করতে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পারে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না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কিন্তু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কম্পিউটার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বিরক্তিহীন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ও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অবসাদহীনভাবে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একটানা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ঘন্টার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ঘন্টা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যেতে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পারে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  <a:endParaRPr lang="en-US" sz="2400" b="1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92486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2CBBF11-171F-41C7-A621-D18A9C3F393B}"/>
              </a:ext>
            </a:extLst>
          </p:cNvPr>
          <p:cNvSpPr txBox="1"/>
          <p:nvPr/>
        </p:nvSpPr>
        <p:spPr>
          <a:xfrm>
            <a:off x="4791378" y="674212"/>
            <a:ext cx="2306445" cy="90024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5250" b="1" dirty="0">
                <a:ln w="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250" b="1" dirty="0" err="1">
                <a:ln w="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IN" sz="5250" b="1" dirty="0">
                <a:ln w="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250" b="1" dirty="0">
                <a:ln w="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64183E8C-51DC-4481-B00E-3D014EC15D96}"/>
              </a:ext>
            </a:extLst>
          </p:cNvPr>
          <p:cNvGrpSpPr/>
          <p:nvPr/>
        </p:nvGrpSpPr>
        <p:grpSpPr>
          <a:xfrm>
            <a:off x="1868530" y="1782911"/>
            <a:ext cx="7971483" cy="3688956"/>
            <a:chOff x="181821" y="1155194"/>
            <a:chExt cx="11886284" cy="5275205"/>
          </a:xfrm>
        </p:grpSpPr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20C9B8F0-3F59-4C3D-84CF-5C4808B8C3C0}"/>
                </a:ext>
              </a:extLst>
            </p:cNvPr>
            <p:cNvSpPr txBox="1"/>
            <p:nvPr/>
          </p:nvSpPr>
          <p:spPr>
            <a:xfrm>
              <a:off x="5825153" y="1155194"/>
              <a:ext cx="6242952" cy="25967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 smtClean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মো</a:t>
              </a:r>
              <a:r>
                <a:rPr lang="en-US" sz="2800" b="1" dirty="0" smtClean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: </a:t>
              </a:r>
              <a:r>
                <a:rPr lang="en-US" sz="2800" b="1" dirty="0" err="1" smtClean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হোসেন</a:t>
              </a:r>
              <a:r>
                <a:rPr lang="en-US" sz="2800" b="1" dirty="0" smtClean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 smtClean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আলী</a:t>
              </a:r>
              <a:endParaRPr lang="bn-IN" sz="2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800" b="1" dirty="0" err="1" smtClean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প্রভাষক</a:t>
              </a:r>
              <a:r>
                <a:rPr lang="en-US" sz="2800" b="1" dirty="0" smtClean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(</a:t>
              </a:r>
              <a:r>
                <a:rPr lang="en-US" sz="2800" b="1" dirty="0" err="1" smtClean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কম্পিউটার</a:t>
              </a:r>
              <a:r>
                <a:rPr lang="en-US" sz="2800" b="1" dirty="0" smtClean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  <a:endParaRPr lang="bn-IN" sz="2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800" b="1" dirty="0" err="1" smtClean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ফজলুর</a:t>
              </a:r>
              <a:r>
                <a:rPr lang="en-US" sz="2800" b="1" dirty="0" smtClean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 smtClean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রহমান</a:t>
              </a:r>
              <a:r>
                <a:rPr lang="en-US" sz="2800" b="1" dirty="0" smtClean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 smtClean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মেমোরিয়্যাল</a:t>
              </a:r>
              <a:r>
                <a:rPr lang="en-US" sz="2800" b="1" dirty="0" smtClean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 smtClean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কলেজ</a:t>
              </a:r>
              <a:r>
                <a:rPr lang="en-US" sz="2800" b="1" dirty="0" smtClean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 smtClean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অব</a:t>
              </a:r>
              <a:r>
                <a:rPr lang="en-US" sz="2800" b="1" dirty="0" smtClean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 smtClean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টেকনোলজি</a:t>
              </a:r>
              <a:r>
                <a:rPr lang="en-US" sz="2800" b="1" dirty="0" smtClean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800" b="1" dirty="0" err="1" smtClean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বুড়িচং</a:t>
              </a:r>
              <a:r>
                <a:rPr lang="en-US" sz="2800" b="1" dirty="0" smtClean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800" b="1" dirty="0" err="1" smtClean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কুমিল্লা</a:t>
              </a:r>
              <a:r>
                <a:rPr lang="en-US" sz="2800" b="1" dirty="0" smtClean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2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Rectangle: Rounded Corners 2">
              <a:extLst>
                <a:ext uri="{FF2B5EF4-FFF2-40B4-BE49-F238E27FC236}">
                  <a16:creationId xmlns="" xmlns:a16="http://schemas.microsoft.com/office/drawing/2014/main" id="{E623A1D7-A6C6-4C24-98FC-B47B836690B2}"/>
                </a:ext>
              </a:extLst>
            </p:cNvPr>
            <p:cNvSpPr/>
            <p:nvPr/>
          </p:nvSpPr>
          <p:spPr>
            <a:xfrm>
              <a:off x="181821" y="3280871"/>
              <a:ext cx="5074171" cy="3149528"/>
            </a:xfrm>
            <a:prstGeom prst="roundRect">
              <a:avLst>
                <a:gd name="adj" fmla="val 27706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93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E832278-73D3-4665-92F1-F1D2D851026B}"/>
              </a:ext>
            </a:extLst>
          </p:cNvPr>
          <p:cNvSpPr txBox="1"/>
          <p:nvPr/>
        </p:nvSpPr>
        <p:spPr>
          <a:xfrm>
            <a:off x="2095030" y="4370633"/>
            <a:ext cx="7091701" cy="10695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150" b="1" dirty="0" smtClean="0">
                <a:ln w="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150" b="1" dirty="0" err="1" smtClean="0">
                <a:ln w="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এইচএসসি</a:t>
            </a:r>
            <a:r>
              <a:rPr lang="en-US" sz="3150" b="1" dirty="0" smtClean="0">
                <a:ln w="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150" b="1" dirty="0" err="1" smtClean="0">
                <a:ln w="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বিএম</a:t>
            </a:r>
            <a:r>
              <a:rPr lang="en-US" sz="3150" b="1" dirty="0" smtClean="0">
                <a:ln w="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3150" b="1" dirty="0" smtClean="0">
                <a:ln w="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50" b="1" dirty="0" smtClean="0">
                <a:ln w="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150" b="1" dirty="0" err="1" smtClean="0">
                <a:ln w="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150" b="1" dirty="0" smtClean="0">
                <a:ln w="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150" b="1" dirty="0" err="1" smtClean="0">
                <a:ln w="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অফিস</a:t>
            </a:r>
            <a:r>
              <a:rPr lang="en-US" sz="3150" b="1" dirty="0" smtClean="0">
                <a:ln w="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এপ্লিকেশন-1</a:t>
            </a:r>
            <a:r>
              <a:rPr lang="bn-IN" sz="3150" b="1" dirty="0" smtClean="0">
                <a:ln w="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150" b="1" dirty="0">
              <a:ln w="0">
                <a:solidFill>
                  <a:srgbClr val="00B050"/>
                </a:solidFill>
              </a:ln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3150" b="1" dirty="0">
                <a:ln w="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অধ্যায়- </a:t>
            </a:r>
            <a:r>
              <a:rPr lang="en-US" sz="3150" b="1" dirty="0" err="1" smtClean="0">
                <a:ln w="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bn-IN" sz="3150" b="1" dirty="0" smtClean="0">
                <a:ln w="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50" b="1" dirty="0" smtClean="0">
                <a:ln w="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150" b="1" dirty="0" smtClean="0">
                <a:ln w="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সময়-৪৫মি</a:t>
            </a:r>
            <a:r>
              <a:rPr lang="en-US" sz="3150" b="1" dirty="0" err="1">
                <a:ln w="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নিট</a:t>
            </a:r>
            <a:r>
              <a:rPr lang="bn-IN" sz="3150" b="1" dirty="0">
                <a:ln w="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50" b="1" dirty="0" smtClean="0">
                <a:ln w="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200" b="1" dirty="0" err="1" smtClean="0">
                <a:ln w="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200" b="1" dirty="0">
                <a:ln w="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fld id="{BE1170D9-A07C-4B16-B965-3479F7BC7497}" type="datetime1">
              <a:rPr lang="en-US" sz="3200" b="1">
                <a:ln w="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pPr algn="just"/>
              <a:t>12/31/2020</a:t>
            </a:fld>
            <a:endParaRPr lang="en-US" sz="3200" b="1" dirty="0">
              <a:ln w="0">
                <a:solidFill>
                  <a:srgbClr val="00B050"/>
                </a:solidFill>
              </a:ln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CBF24410-2548-4872-8212-76D4D664FEAC}"/>
              </a:ext>
            </a:extLst>
          </p:cNvPr>
          <p:cNvGrpSpPr/>
          <p:nvPr/>
        </p:nvGrpSpPr>
        <p:grpSpPr>
          <a:xfrm rot="20025048">
            <a:off x="1979323" y="1042560"/>
            <a:ext cx="2061067" cy="2005815"/>
            <a:chOff x="4304714" y="1406769"/>
            <a:chExt cx="3629464" cy="3305906"/>
          </a:xfrm>
          <a:blipFill dpi="0" rotWithShape="0">
            <a:blip r:embed="rId2"/>
            <a:srcRect/>
            <a:stretch>
              <a:fillRect/>
            </a:stretch>
          </a:blipFill>
        </p:grpSpPr>
        <p:sp>
          <p:nvSpPr>
            <p:cNvPr id="14" name="Rectangle: Rounded Corners 12">
              <a:extLst>
                <a:ext uri="{FF2B5EF4-FFF2-40B4-BE49-F238E27FC236}">
                  <a16:creationId xmlns="" xmlns:a16="http://schemas.microsoft.com/office/drawing/2014/main" id="{C59C10C2-419C-4237-8762-76405364A66C}"/>
                </a:ext>
              </a:extLst>
            </p:cNvPr>
            <p:cNvSpPr/>
            <p:nvPr/>
          </p:nvSpPr>
          <p:spPr>
            <a:xfrm>
              <a:off x="4304714" y="1406769"/>
              <a:ext cx="3629464" cy="773723"/>
            </a:xfrm>
            <a:prstGeom prst="roundRect">
              <a:avLst>
                <a:gd name="adj" fmla="val 49394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: Rounded Corners 13">
              <a:extLst>
                <a:ext uri="{FF2B5EF4-FFF2-40B4-BE49-F238E27FC236}">
                  <a16:creationId xmlns="" xmlns:a16="http://schemas.microsoft.com/office/drawing/2014/main" id="{EFA298D7-BB79-4D86-A842-97FA7954C986}"/>
                </a:ext>
              </a:extLst>
            </p:cNvPr>
            <p:cNvSpPr/>
            <p:nvPr/>
          </p:nvSpPr>
          <p:spPr>
            <a:xfrm>
              <a:off x="4304714" y="2250830"/>
              <a:ext cx="3629464" cy="773723"/>
            </a:xfrm>
            <a:prstGeom prst="roundRect">
              <a:avLst>
                <a:gd name="adj" fmla="val 49394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: Rounded Corners 14">
              <a:extLst>
                <a:ext uri="{FF2B5EF4-FFF2-40B4-BE49-F238E27FC236}">
                  <a16:creationId xmlns="" xmlns:a16="http://schemas.microsoft.com/office/drawing/2014/main" id="{89A6F0B1-546F-494D-8A59-35DEF8F1B352}"/>
                </a:ext>
              </a:extLst>
            </p:cNvPr>
            <p:cNvSpPr/>
            <p:nvPr/>
          </p:nvSpPr>
          <p:spPr>
            <a:xfrm>
              <a:off x="4304714" y="3094891"/>
              <a:ext cx="3629464" cy="773723"/>
            </a:xfrm>
            <a:prstGeom prst="roundRect">
              <a:avLst>
                <a:gd name="adj" fmla="val 49394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Rounded Corners 15">
              <a:extLst>
                <a:ext uri="{FF2B5EF4-FFF2-40B4-BE49-F238E27FC236}">
                  <a16:creationId xmlns="" xmlns:a16="http://schemas.microsoft.com/office/drawing/2014/main" id="{A1BE7824-2A26-4229-B1CE-0EC9D0906791}"/>
                </a:ext>
              </a:extLst>
            </p:cNvPr>
            <p:cNvSpPr/>
            <p:nvPr/>
          </p:nvSpPr>
          <p:spPr>
            <a:xfrm>
              <a:off x="4304714" y="3938952"/>
              <a:ext cx="3629464" cy="773723"/>
            </a:xfrm>
            <a:prstGeom prst="roundRect">
              <a:avLst>
                <a:gd name="adj" fmla="val 49394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43" y="5471866"/>
            <a:ext cx="9579428" cy="94344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506" y="299235"/>
            <a:ext cx="382905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54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1D71A05-F4FB-4243-BE4A-39FE4F15C229}"/>
              </a:ext>
            </a:extLst>
          </p:cNvPr>
          <p:cNvSpPr txBox="1"/>
          <p:nvPr/>
        </p:nvSpPr>
        <p:spPr>
          <a:xfrm>
            <a:off x="4185123" y="563796"/>
            <a:ext cx="334240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4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B382F76F-FDE5-4F59-8B6A-37AF76BABE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314" y="2351315"/>
            <a:ext cx="3396343" cy="183113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6293D17B-D3DD-4F38-B423-ED244DF0B1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71950">
            <a:off x="2313832" y="2616178"/>
            <a:ext cx="1600877" cy="15336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C64E8BD1-A410-47AE-A730-939FF0DDBC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376" y="1279390"/>
            <a:ext cx="1584794" cy="1518233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="" xmlns:a16="http://schemas.microsoft.com/office/drawing/2014/main" id="{291A4C3B-AE86-41E4-B009-1ABB1641546B}"/>
              </a:ext>
            </a:extLst>
          </p:cNvPr>
          <p:cNvSpPr/>
          <p:nvPr/>
        </p:nvSpPr>
        <p:spPr>
          <a:xfrm>
            <a:off x="3222171" y="1628512"/>
            <a:ext cx="4760687" cy="3016060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76F9B67-9505-4F71-B33A-0DE97942C3FE}"/>
              </a:ext>
            </a:extLst>
          </p:cNvPr>
          <p:cNvSpPr txBox="1"/>
          <p:nvPr/>
        </p:nvSpPr>
        <p:spPr>
          <a:xfrm>
            <a:off x="1422400" y="4996766"/>
            <a:ext cx="85634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4800" dirty="0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err="1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সীমাবদ্ধতা</a:t>
            </a:r>
            <a:r>
              <a:rPr lang="en-US" sz="4800" dirty="0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4800" dirty="0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4800" dirty="0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dirty="0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n w="0">
                <a:solidFill>
                  <a:schemeClr val="accent1"/>
                </a:solidFill>
              </a:ln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3906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BF501F3B-1F64-4242-9251-09946AAF534A}"/>
              </a:ext>
            </a:extLst>
          </p:cNvPr>
          <p:cNvSpPr/>
          <p:nvPr/>
        </p:nvSpPr>
        <p:spPr>
          <a:xfrm>
            <a:off x="395645" y="1464832"/>
            <a:ext cx="11448803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</a:t>
            </a:r>
            <a:r>
              <a:rPr lang="en-US" sz="2800" b="1" dirty="0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b="1" dirty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2800" b="1" dirty="0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ভুল</a:t>
            </a:r>
            <a:r>
              <a:rPr lang="en-US" sz="2800" b="1" dirty="0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2800" b="1" dirty="0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b="1" dirty="0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………  </a:t>
            </a:r>
            <a:endParaRPr lang="bn-BD" sz="2800" b="1" dirty="0">
              <a:ln w="0">
                <a:solidFill>
                  <a:schemeClr val="accent1"/>
                </a:solidFill>
              </a:ln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AD024C5A-D747-4F54-9C53-56D3E515CEF7}"/>
              </a:ext>
            </a:extLst>
          </p:cNvPr>
          <p:cNvSpPr/>
          <p:nvPr/>
        </p:nvSpPr>
        <p:spPr>
          <a:xfrm>
            <a:off x="2736358" y="1923171"/>
            <a:ext cx="3638863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ভুল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দুটিই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3A6B576F-54ED-41AE-A91E-B313761A8873}"/>
              </a:ext>
            </a:extLst>
          </p:cNvPr>
          <p:cNvSpPr/>
          <p:nvPr/>
        </p:nvSpPr>
        <p:spPr>
          <a:xfrm>
            <a:off x="6073280" y="1855857"/>
            <a:ext cx="3659805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কিছুই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bn-BD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46984696-86B1-4C85-97AC-645460493060}"/>
              </a:ext>
            </a:extLst>
          </p:cNvPr>
          <p:cNvSpPr/>
          <p:nvPr/>
        </p:nvSpPr>
        <p:spPr>
          <a:xfrm>
            <a:off x="2736359" y="2366083"/>
            <a:ext cx="3480698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ভুল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endParaRPr lang="bn-BD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5BFC3596-0FCF-4D36-B018-9E300A0AA07B}"/>
              </a:ext>
            </a:extLst>
          </p:cNvPr>
          <p:cNvSpPr/>
          <p:nvPr/>
        </p:nvSpPr>
        <p:spPr>
          <a:xfrm>
            <a:off x="6082984" y="2286998"/>
            <a:ext cx="3274964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ভুল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EBB69A2C-95B3-4AD2-8A14-08F5A4B67FF0}"/>
              </a:ext>
            </a:extLst>
          </p:cNvPr>
          <p:cNvSpPr/>
          <p:nvPr/>
        </p:nvSpPr>
        <p:spPr>
          <a:xfrm>
            <a:off x="1978269" y="2815463"/>
            <a:ext cx="9900703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2800" b="1" dirty="0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b="1" dirty="0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মিলি</a:t>
            </a:r>
            <a:r>
              <a:rPr lang="en-US" sz="2800" b="1" dirty="0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সেকেন্ড</a:t>
            </a:r>
            <a:r>
              <a:rPr lang="en-US" sz="2800" b="1" dirty="0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2800" b="1" dirty="0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………….</a:t>
            </a:r>
            <a:endParaRPr lang="bn-BD" sz="2800" b="1" dirty="0">
              <a:ln w="0">
                <a:solidFill>
                  <a:schemeClr val="accent1"/>
                </a:solidFill>
              </a:ln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8F20C426-AC6B-4A10-AA3A-B815394DB06D}"/>
              </a:ext>
            </a:extLst>
          </p:cNvPr>
          <p:cNvSpPr/>
          <p:nvPr/>
        </p:nvSpPr>
        <p:spPr>
          <a:xfrm>
            <a:off x="2647022" y="3326785"/>
            <a:ext cx="2926463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(ক)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10(-3) 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সেকেন্ড</a:t>
            </a:r>
            <a:endParaRPr lang="bn-BD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6EF3784F-2EC8-4E60-B04E-D107A75FDC39}"/>
              </a:ext>
            </a:extLst>
          </p:cNvPr>
          <p:cNvSpPr/>
          <p:nvPr/>
        </p:nvSpPr>
        <p:spPr>
          <a:xfrm>
            <a:off x="6460687" y="3321652"/>
            <a:ext cx="2929502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10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(-6) 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সেকেন্ড</a:t>
            </a:r>
            <a:endParaRPr lang="bn-BD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B163EE4E-7CCB-4159-91B7-1D33D59D2964}"/>
              </a:ext>
            </a:extLst>
          </p:cNvPr>
          <p:cNvSpPr/>
          <p:nvPr/>
        </p:nvSpPr>
        <p:spPr>
          <a:xfrm>
            <a:off x="2647024" y="3804424"/>
            <a:ext cx="2667926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(গ)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10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(-9) 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সেকেন্ড</a:t>
            </a:r>
            <a:endParaRPr lang="bn-BD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3E2805E1-B6BE-4C3B-86B0-F72DBAF2CC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807" y="2104456"/>
            <a:ext cx="619168" cy="568603"/>
          </a:xfrm>
          <a:prstGeom prst="rect">
            <a:avLst/>
          </a:prstGeom>
        </p:spPr>
      </p:pic>
      <p:sp>
        <p:nvSpPr>
          <p:cNvPr id="37" name="TextBox 20">
            <a:extLst>
              <a:ext uri="{FF2B5EF4-FFF2-40B4-BE49-F238E27FC236}">
                <a16:creationId xmlns:a16="http://schemas.microsoft.com/office/drawing/2014/main" xmlns="" id="{49AB57AE-8D0E-4766-84C3-84C5193746AD}"/>
              </a:ext>
            </a:extLst>
          </p:cNvPr>
          <p:cNvSpPr txBox="1"/>
          <p:nvPr/>
        </p:nvSpPr>
        <p:spPr>
          <a:xfrm>
            <a:off x="7405425" y="5772660"/>
            <a:ext cx="2921213" cy="523220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28625">
              <a:defRPr/>
            </a:pP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উত্তরের জন্য ক্লিক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6C0AA9BD-3815-4909-B6E5-DC59C89B36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116" y="3236430"/>
            <a:ext cx="596980" cy="548227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D5D13BC8-6AEA-488B-A349-0E44602F1865}"/>
              </a:ext>
            </a:extLst>
          </p:cNvPr>
          <p:cNvSpPr/>
          <p:nvPr/>
        </p:nvSpPr>
        <p:spPr>
          <a:xfrm>
            <a:off x="2053337" y="4326359"/>
            <a:ext cx="75610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800" b="1" dirty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2800" b="1" dirty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কমিম্পউটার</a:t>
            </a:r>
            <a:r>
              <a:rPr lang="en-US" sz="2800" b="1" dirty="0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b="1" dirty="0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নাগাড়ে</a:t>
            </a:r>
            <a:r>
              <a:rPr lang="en-US" sz="2800" b="1" dirty="0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b="1" dirty="0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b="1" dirty="0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……….</a:t>
            </a:r>
            <a:endParaRPr lang="en-US" sz="2800" b="1" dirty="0">
              <a:ln w="0">
                <a:solidFill>
                  <a:schemeClr val="accent1"/>
                </a:solidFill>
              </a:ln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483FF306-E7C3-4BD6-A670-8EC7175CB2FD}"/>
              </a:ext>
            </a:extLst>
          </p:cNvPr>
          <p:cNvSpPr/>
          <p:nvPr/>
        </p:nvSpPr>
        <p:spPr>
          <a:xfrm>
            <a:off x="2571765" y="4798854"/>
            <a:ext cx="3864219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(ক)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10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ঘন্টা</a:t>
            </a:r>
            <a:endParaRPr lang="bn-BD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1A27A9A6-6674-45EC-BD7A-35062A47D971}"/>
              </a:ext>
            </a:extLst>
          </p:cNvPr>
          <p:cNvSpPr/>
          <p:nvPr/>
        </p:nvSpPr>
        <p:spPr>
          <a:xfrm>
            <a:off x="6685161" y="4757272"/>
            <a:ext cx="4274465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(খ)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20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ঘন্টা</a:t>
            </a:r>
            <a:endParaRPr lang="bn-BD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3FD5A58D-271A-428E-8C9B-26D62B7A3022}"/>
              </a:ext>
            </a:extLst>
          </p:cNvPr>
          <p:cNvSpPr/>
          <p:nvPr/>
        </p:nvSpPr>
        <p:spPr>
          <a:xfrm>
            <a:off x="2637707" y="5382792"/>
            <a:ext cx="3464606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428625">
              <a:defRPr/>
            </a:pPr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(গ)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30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ঘন্টা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2E3366B8-3729-45B2-95B9-458E9C0E2F86}"/>
              </a:ext>
            </a:extLst>
          </p:cNvPr>
          <p:cNvSpPr/>
          <p:nvPr/>
        </p:nvSpPr>
        <p:spPr>
          <a:xfrm>
            <a:off x="6685161" y="5177525"/>
            <a:ext cx="3417214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(ঘ)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অসীম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endParaRPr lang="bn-BD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5960E7AC-60B1-4840-9057-882C958537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932" y="5074765"/>
            <a:ext cx="594656" cy="568603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2E3366B8-3729-45B2-95B9-458E9C0E2F86}"/>
              </a:ext>
            </a:extLst>
          </p:cNvPr>
          <p:cNvSpPr/>
          <p:nvPr/>
        </p:nvSpPr>
        <p:spPr>
          <a:xfrm>
            <a:off x="6563044" y="3806916"/>
            <a:ext cx="3170041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10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(-12) 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সেকেন্ড</a:t>
            </a:r>
            <a:endParaRPr lang="bn-BD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49020" y="417042"/>
            <a:ext cx="27892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মূল্যায়ন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65186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" y="420914"/>
            <a:ext cx="9601200" cy="59699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217FC65-F5D6-41BD-B203-3FDB2963E6FD}"/>
              </a:ext>
            </a:extLst>
          </p:cNvPr>
          <p:cNvSpPr txBox="1"/>
          <p:nvPr/>
        </p:nvSpPr>
        <p:spPr>
          <a:xfrm>
            <a:off x="3713215" y="530774"/>
            <a:ext cx="380401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dirty="0" err="1">
                <a:ln/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800" b="1" dirty="0">
                <a:ln/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b="1" dirty="0">
                <a:ln/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13" y="4255001"/>
            <a:ext cx="4221843" cy="2602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76F9B67-9505-4F71-B33A-0DE97942C3FE}"/>
              </a:ext>
            </a:extLst>
          </p:cNvPr>
          <p:cNvSpPr txBox="1"/>
          <p:nvPr/>
        </p:nvSpPr>
        <p:spPr>
          <a:xfrm>
            <a:off x="1291772" y="4679922"/>
            <a:ext cx="955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4800" dirty="0" smtClean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err="1" smtClean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বৈশিষ্ট্যে</a:t>
            </a:r>
            <a:r>
              <a:rPr lang="en-US" sz="4800" dirty="0" smtClean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4800" dirty="0" smtClean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সংক্ষেপে</a:t>
            </a:r>
            <a:r>
              <a:rPr lang="en-US" sz="4800" dirty="0" smtClean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800" dirty="0" smtClean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dirty="0" smtClean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n w="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4454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770" y="943429"/>
            <a:ext cx="2420287" cy="54727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58" y="1103086"/>
            <a:ext cx="1984982" cy="531308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57" y="5588565"/>
            <a:ext cx="9550400" cy="7985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76F9B67-9505-4F71-B33A-0DE97942C3FE}"/>
              </a:ext>
            </a:extLst>
          </p:cNvPr>
          <p:cNvSpPr txBox="1"/>
          <p:nvPr/>
        </p:nvSpPr>
        <p:spPr>
          <a:xfrm>
            <a:off x="4130164" y="3083352"/>
            <a:ext cx="35941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n w="0">
                  <a:solidFill>
                    <a:schemeClr val="tx1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4800" dirty="0" smtClean="0">
                <a:ln w="0">
                  <a:solidFill>
                    <a:schemeClr val="tx1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>
                  <a:solidFill>
                    <a:schemeClr val="tx1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4800" dirty="0" smtClean="0">
                <a:ln w="0">
                  <a:solidFill>
                    <a:schemeClr val="tx1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n w="0">
                <a:solidFill>
                  <a:schemeClr val="tx1"/>
                </a:solidFill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864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41" y="453193"/>
            <a:ext cx="9505916" cy="59330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501" y="4069653"/>
            <a:ext cx="1310711" cy="193124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81AC0AC-D9FE-4430-9A68-C12C73AAF765}"/>
              </a:ext>
            </a:extLst>
          </p:cNvPr>
          <p:cNvSpPr txBox="1"/>
          <p:nvPr/>
        </p:nvSpPr>
        <p:spPr>
          <a:xfrm>
            <a:off x="3594160" y="453193"/>
            <a:ext cx="3692012" cy="101566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6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13" y="3533009"/>
            <a:ext cx="1423252" cy="26682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237" y="2976527"/>
            <a:ext cx="2559070" cy="25590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41" y="2631224"/>
            <a:ext cx="1651768" cy="158239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562693" y="1694478"/>
            <a:ext cx="4671472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54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endParaRPr lang="en-US" sz="5400" b="1" cap="none" spc="0" dirty="0">
              <a:ln w="12700">
                <a:solidFill>
                  <a:schemeClr val="tx1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00" y="2774216"/>
            <a:ext cx="2966121" cy="151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59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2C58A15C-BF2E-490D-BECB-817F0C936717}"/>
              </a:ext>
            </a:extLst>
          </p:cNvPr>
          <p:cNvSpPr/>
          <p:nvPr/>
        </p:nvSpPr>
        <p:spPr>
          <a:xfrm>
            <a:off x="2326175" y="4150616"/>
            <a:ext cx="7746740" cy="822305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75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3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সীমাবদ্ধতা</a:t>
            </a:r>
            <a:r>
              <a:rPr lang="en-US" sz="3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3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as-IN" sz="3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C58A15C-BF2E-490D-BECB-817F0C936717}"/>
              </a:ext>
            </a:extLst>
          </p:cNvPr>
          <p:cNvSpPr/>
          <p:nvPr/>
        </p:nvSpPr>
        <p:spPr>
          <a:xfrm>
            <a:off x="2031918" y="1529078"/>
            <a:ext cx="8040996" cy="822305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75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3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3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3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as-IN" sz="3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xmlns="" id="{A3AB87E9-E9FF-4662-869D-057B8BE28294}"/>
              </a:ext>
            </a:extLst>
          </p:cNvPr>
          <p:cNvSpPr/>
          <p:nvPr/>
        </p:nvSpPr>
        <p:spPr>
          <a:xfrm>
            <a:off x="-1428565" y="1651854"/>
            <a:ext cx="4053069" cy="3629931"/>
          </a:xfrm>
          <a:prstGeom prst="arc">
            <a:avLst>
              <a:gd name="adj1" fmla="val 15819588"/>
              <a:gd name="adj2" fmla="val 5858937"/>
            </a:avLst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85BD0C86-35A2-4C51-897A-615ED347360E}"/>
              </a:ext>
            </a:extLst>
          </p:cNvPr>
          <p:cNvSpPr/>
          <p:nvPr/>
        </p:nvSpPr>
        <p:spPr>
          <a:xfrm>
            <a:off x="1767305" y="1535554"/>
            <a:ext cx="860361" cy="894977"/>
          </a:xfrm>
          <a:prstGeom prst="ellipse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FF0DC8E-0EEA-4661-9CB5-306CC6109BB8}"/>
              </a:ext>
            </a:extLst>
          </p:cNvPr>
          <p:cNvSpPr/>
          <p:nvPr/>
        </p:nvSpPr>
        <p:spPr>
          <a:xfrm>
            <a:off x="2624506" y="2912873"/>
            <a:ext cx="7448408" cy="822305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3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3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3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DE7123B9-8812-4456-99FA-BD370DA2CF82}"/>
              </a:ext>
            </a:extLst>
          </p:cNvPr>
          <p:cNvSpPr/>
          <p:nvPr/>
        </p:nvSpPr>
        <p:spPr>
          <a:xfrm>
            <a:off x="2081719" y="2902755"/>
            <a:ext cx="894593" cy="894976"/>
          </a:xfrm>
          <a:prstGeom prst="ellipse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C9CB57F5-462D-4D2F-BFBF-30F0904C017D}"/>
              </a:ext>
            </a:extLst>
          </p:cNvPr>
          <p:cNvSpPr/>
          <p:nvPr/>
        </p:nvSpPr>
        <p:spPr>
          <a:xfrm>
            <a:off x="1895993" y="4153275"/>
            <a:ext cx="860361" cy="903648"/>
          </a:xfrm>
          <a:prstGeom prst="ellipse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F38C6BE-1D54-4CA1-AFDE-3B4F4FF43971}"/>
              </a:ext>
            </a:extLst>
          </p:cNvPr>
          <p:cNvSpPr/>
          <p:nvPr/>
        </p:nvSpPr>
        <p:spPr>
          <a:xfrm>
            <a:off x="4235078" y="434815"/>
            <a:ext cx="3543319" cy="1044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IN" sz="6188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1688" b="1" dirty="0">
              <a:ln w="12700">
                <a:solidFill>
                  <a:schemeClr val="accent1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F0093C7-1275-4E6D-9F6D-526296C0C349}"/>
              </a:ext>
            </a:extLst>
          </p:cNvPr>
          <p:cNvGrpSpPr/>
          <p:nvPr/>
        </p:nvGrpSpPr>
        <p:grpSpPr>
          <a:xfrm rot="3000000">
            <a:off x="-24851" y="1254814"/>
            <a:ext cx="347870" cy="4348369"/>
            <a:chOff x="-92766" y="1109870"/>
            <a:chExt cx="371061" cy="4638260"/>
          </a:xfrm>
        </p:grpSpPr>
        <p:sp>
          <p:nvSpPr>
            <p:cNvPr id="2" name="Isosceles Triangle 1">
              <a:extLst>
                <a:ext uri="{FF2B5EF4-FFF2-40B4-BE49-F238E27FC236}">
                  <a16:creationId xmlns:a16="http://schemas.microsoft.com/office/drawing/2014/main" xmlns="" id="{D69EE11B-37FA-47EB-90EE-E073CDF2C1CA}"/>
                </a:ext>
              </a:extLst>
            </p:cNvPr>
            <p:cNvSpPr/>
            <p:nvPr/>
          </p:nvSpPr>
          <p:spPr>
            <a:xfrm>
              <a:off x="-92766" y="1109870"/>
              <a:ext cx="371061" cy="231913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3" name="Isosceles Triangle 2">
              <a:extLst>
                <a:ext uri="{FF2B5EF4-FFF2-40B4-BE49-F238E27FC236}">
                  <a16:creationId xmlns:a16="http://schemas.microsoft.com/office/drawing/2014/main" xmlns="" id="{DC33AA7D-B96E-438C-8070-0526A667BD6B}"/>
                </a:ext>
              </a:extLst>
            </p:cNvPr>
            <p:cNvSpPr/>
            <p:nvPr/>
          </p:nvSpPr>
          <p:spPr>
            <a:xfrm rot="10800000">
              <a:off x="-92766" y="3429000"/>
              <a:ext cx="371061" cy="2319130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xmlns="" id="{DAC37CF4-81F8-41D2-9D96-A6FC812C2A90}"/>
              </a:ext>
            </a:extLst>
          </p:cNvPr>
          <p:cNvSpPr/>
          <p:nvPr/>
        </p:nvSpPr>
        <p:spPr>
          <a:xfrm>
            <a:off x="-118029" y="3199158"/>
            <a:ext cx="534228" cy="459685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7" name="Rectangle 6"/>
          <p:cNvSpPr/>
          <p:nvPr/>
        </p:nvSpPr>
        <p:spPr>
          <a:xfrm>
            <a:off x="260888" y="6294666"/>
            <a:ext cx="10834377" cy="4286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29" y="4388763"/>
            <a:ext cx="9608457" cy="2055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2709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5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3" grpId="0" animBg="1"/>
      <p:bldP spid="8" grpId="0" animBg="1"/>
      <p:bldP spid="14" grpId="0" animBg="1"/>
      <p:bldP spid="15" grpId="0" animBg="1"/>
      <p:bldP spid="16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525615358"/>
              </p:ext>
            </p:extLst>
          </p:nvPr>
        </p:nvGraphicFramePr>
        <p:xfrm>
          <a:off x="1247740" y="581663"/>
          <a:ext cx="8825174" cy="5673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87664" y="-1844220"/>
            <a:ext cx="9319986" cy="1082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5921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76F9B67-9505-4F71-B33A-0DE97942C3FE}"/>
              </a:ext>
            </a:extLst>
          </p:cNvPr>
          <p:cNvSpPr txBox="1"/>
          <p:nvPr/>
        </p:nvSpPr>
        <p:spPr>
          <a:xfrm>
            <a:off x="2930904" y="1759968"/>
            <a:ext cx="55154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23068" y="3385680"/>
            <a:ext cx="8604344" cy="1569660"/>
          </a:xfrm>
          <a:prstGeom prst="rect">
            <a:avLst/>
          </a:prstGeom>
          <a:ln w="76200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না</a:t>
            </a:r>
            <a:r>
              <a:rPr lang="en-US" sz="32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200" b="1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কম্পিউটার</a:t>
            </a:r>
            <a:r>
              <a:rPr lang="en-US" sz="32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কোন</a:t>
            </a:r>
            <a:r>
              <a:rPr lang="en-US" sz="32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ভুল</a:t>
            </a:r>
            <a:r>
              <a:rPr lang="en-US" sz="32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করে</a:t>
            </a:r>
            <a:r>
              <a:rPr lang="en-US" sz="32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না</a:t>
            </a:r>
            <a:r>
              <a:rPr lang="en-US" sz="32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200" b="1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তবে</a:t>
            </a:r>
            <a:r>
              <a:rPr lang="en-US" sz="32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আমরা</a:t>
            </a:r>
            <a:r>
              <a:rPr lang="en-US" sz="32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যদি</a:t>
            </a:r>
            <a:r>
              <a:rPr lang="en-US" sz="32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কোন</a:t>
            </a:r>
            <a:r>
              <a:rPr lang="en-US" sz="32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তথ্য</a:t>
            </a:r>
            <a:r>
              <a:rPr lang="en-US" sz="32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ভুল</a:t>
            </a:r>
            <a:r>
              <a:rPr lang="en-US" sz="32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দেই</a:t>
            </a:r>
            <a:r>
              <a:rPr lang="en-US" sz="32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কিংবা</a:t>
            </a:r>
            <a:r>
              <a:rPr lang="en-US" sz="32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সিস্টেম</a:t>
            </a:r>
            <a:r>
              <a:rPr lang="en-US" sz="32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</a:t>
            </a:r>
            <a:r>
              <a:rPr lang="en-US" sz="32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প্রোগ্রামে</a:t>
            </a:r>
            <a:r>
              <a:rPr lang="en-US" sz="32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যদি</a:t>
            </a:r>
            <a:r>
              <a:rPr lang="en-US" sz="32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কোন</a:t>
            </a:r>
            <a:r>
              <a:rPr lang="en-US" sz="32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সমস্যা</a:t>
            </a:r>
            <a:r>
              <a:rPr lang="en-US" sz="32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থাকে</a:t>
            </a:r>
            <a:r>
              <a:rPr lang="en-US" sz="32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তাহলে</a:t>
            </a:r>
            <a:r>
              <a:rPr lang="en-US" sz="32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কম্পিউটার</a:t>
            </a:r>
            <a:r>
              <a:rPr lang="en-US" sz="32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ভুল</a:t>
            </a:r>
            <a:r>
              <a:rPr lang="en-US" sz="32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ফলাফল</a:t>
            </a:r>
            <a:r>
              <a:rPr lang="en-US" sz="32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প্রদান</a:t>
            </a:r>
            <a:r>
              <a:rPr lang="en-US" sz="32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করে</a:t>
            </a:r>
            <a:r>
              <a:rPr lang="en-US" sz="32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 </a:t>
            </a:r>
            <a:endParaRPr lang="as-IN" sz="3200" b="1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79666" y="508249"/>
            <a:ext cx="874567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chemeClr val="accent4"/>
                </a:solidFill>
              </a:rPr>
              <a:t>চল</a:t>
            </a:r>
            <a:r>
              <a:rPr lang="en-US" sz="54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en-US" sz="5400" b="1" dirty="0" err="1" smtClean="0">
                <a:ln/>
                <a:solidFill>
                  <a:schemeClr val="accent4"/>
                </a:solidFill>
              </a:rPr>
              <a:t>পারি</a:t>
            </a:r>
            <a:r>
              <a:rPr lang="en-US" sz="54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en-US" sz="5400" b="1" dirty="0" err="1" smtClean="0">
                <a:ln/>
                <a:solidFill>
                  <a:schemeClr val="accent4"/>
                </a:solidFill>
              </a:rPr>
              <a:t>কি</a:t>
            </a:r>
            <a:r>
              <a:rPr lang="en-US" sz="54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en-US" sz="5400" b="1" dirty="0" err="1" smtClean="0">
                <a:ln/>
                <a:solidFill>
                  <a:schemeClr val="accent4"/>
                </a:solidFill>
              </a:rPr>
              <a:t>না</a:t>
            </a:r>
            <a:r>
              <a:rPr lang="en-US" sz="54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en-US" sz="5400" b="1" dirty="0" err="1" smtClean="0">
                <a:ln/>
                <a:solidFill>
                  <a:schemeClr val="accent4"/>
                </a:solidFill>
              </a:rPr>
              <a:t>দেখি</a:t>
            </a:r>
            <a:r>
              <a:rPr lang="en-US" sz="5400" b="1" dirty="0" smtClean="0">
                <a:ln/>
                <a:solidFill>
                  <a:schemeClr val="accent4"/>
                </a:solidFill>
              </a:rPr>
              <a:t>।</a:t>
            </a:r>
            <a:endParaRPr lang="en-US" sz="54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29" y="4397828"/>
            <a:ext cx="9608457" cy="198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4501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76F9B67-9505-4F71-B33A-0DE97942C3FE}"/>
              </a:ext>
            </a:extLst>
          </p:cNvPr>
          <p:cNvSpPr txBox="1"/>
          <p:nvPr/>
        </p:nvSpPr>
        <p:spPr>
          <a:xfrm>
            <a:off x="1595778" y="1806249"/>
            <a:ext cx="82303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বুদ্ধি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79666" y="3091850"/>
            <a:ext cx="8604344" cy="1569660"/>
          </a:xfrm>
          <a:prstGeom prst="rect">
            <a:avLst/>
          </a:prstGeom>
          <a:ln w="76200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 smtClean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না</a:t>
            </a:r>
            <a:r>
              <a:rPr lang="en-US" sz="3200" b="1" dirty="0" smtClean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200" b="1" dirty="0" err="1" smtClean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কম্পিউটার</a:t>
            </a:r>
            <a:r>
              <a:rPr lang="en-US" sz="3200" b="1" dirty="0" smtClean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কোন</a:t>
            </a:r>
            <a:r>
              <a:rPr lang="en-US" sz="3200" b="1" dirty="0" smtClean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বুদ্ধি</a:t>
            </a:r>
            <a:r>
              <a:rPr lang="en-US" sz="3200" b="1" dirty="0" smtClean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বিবেচনা</a:t>
            </a:r>
            <a:r>
              <a:rPr lang="en-US" sz="3200" b="1" dirty="0" smtClean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নাই</a:t>
            </a:r>
            <a:r>
              <a:rPr lang="en-US" sz="3200" b="1" dirty="0" smtClean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200" b="1" dirty="0" err="1" smtClean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তবে</a:t>
            </a:r>
            <a:r>
              <a:rPr lang="en-US" sz="3200" b="1" dirty="0" smtClean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3200" b="1" dirty="0" err="1" smtClean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প্রদত্ত</a:t>
            </a:r>
            <a:r>
              <a:rPr lang="en-US" sz="3200" b="1" dirty="0" smtClean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তথ্য</a:t>
            </a:r>
            <a:r>
              <a:rPr lang="en-US" sz="3200" b="1" dirty="0" smtClean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এবং</a:t>
            </a:r>
            <a:r>
              <a:rPr lang="en-US" sz="3200" b="1" dirty="0" smtClean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কম্পিউটারে</a:t>
            </a:r>
            <a:r>
              <a:rPr lang="en-US" sz="3200" b="1" dirty="0" smtClean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সংরক্ষিত</a:t>
            </a:r>
            <a:r>
              <a:rPr lang="en-US" sz="3200" b="1" dirty="0" smtClean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তথ্য</a:t>
            </a:r>
            <a:r>
              <a:rPr lang="en-US" sz="3200" b="1" dirty="0" smtClean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বিশ্লেষণ</a:t>
            </a:r>
            <a:r>
              <a:rPr lang="en-US" sz="3200" b="1" dirty="0" smtClean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করে</a:t>
            </a:r>
            <a:r>
              <a:rPr lang="en-US" sz="3200" b="1" dirty="0" smtClean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যুক্তিপূর্ণ</a:t>
            </a:r>
            <a:r>
              <a:rPr lang="en-US" sz="3200" b="1" dirty="0" smtClean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ফলাফল</a:t>
            </a:r>
            <a:r>
              <a:rPr lang="en-US" sz="3200" b="1" dirty="0" smtClean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প্রদান</a:t>
            </a:r>
            <a:r>
              <a:rPr lang="en-US" sz="3200" b="1" dirty="0" smtClean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করতে</a:t>
            </a:r>
            <a:r>
              <a:rPr lang="en-US" sz="3200" b="1" dirty="0" smtClean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পারে</a:t>
            </a:r>
            <a:r>
              <a:rPr lang="en-US" sz="3200" b="1" dirty="0" smtClean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  <a:endParaRPr lang="as-IN" sz="3200" b="1" dirty="0">
              <a:ln>
                <a:solidFill>
                  <a:srgbClr val="00B050"/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79666" y="508249"/>
            <a:ext cx="874567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chemeClr val="accent4"/>
                </a:solidFill>
              </a:rPr>
              <a:t>চল</a:t>
            </a:r>
            <a:r>
              <a:rPr lang="en-US" sz="54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en-US" sz="5400" b="1" dirty="0" err="1" smtClean="0">
                <a:ln/>
                <a:solidFill>
                  <a:schemeClr val="accent4"/>
                </a:solidFill>
              </a:rPr>
              <a:t>পারি</a:t>
            </a:r>
            <a:r>
              <a:rPr lang="en-US" sz="54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en-US" sz="5400" b="1" dirty="0" err="1" smtClean="0">
                <a:ln/>
                <a:solidFill>
                  <a:schemeClr val="accent4"/>
                </a:solidFill>
              </a:rPr>
              <a:t>কি</a:t>
            </a:r>
            <a:r>
              <a:rPr lang="en-US" sz="54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en-US" sz="5400" b="1" dirty="0" err="1" smtClean="0">
                <a:ln/>
                <a:solidFill>
                  <a:schemeClr val="accent4"/>
                </a:solidFill>
              </a:rPr>
              <a:t>না</a:t>
            </a:r>
            <a:r>
              <a:rPr lang="en-US" sz="54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en-US" sz="5400" b="1" dirty="0" err="1" smtClean="0">
                <a:ln/>
                <a:solidFill>
                  <a:schemeClr val="accent4"/>
                </a:solidFill>
              </a:rPr>
              <a:t>দেখি</a:t>
            </a:r>
            <a:r>
              <a:rPr lang="en-US" sz="5400" b="1" dirty="0" smtClean="0">
                <a:ln/>
                <a:solidFill>
                  <a:schemeClr val="accent4"/>
                </a:solidFill>
              </a:rPr>
              <a:t>।</a:t>
            </a:r>
            <a:endParaRPr lang="en-US" sz="54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43" y="3889827"/>
            <a:ext cx="9608456" cy="256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9266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76F9B67-9505-4F71-B33A-0DE97942C3FE}"/>
              </a:ext>
            </a:extLst>
          </p:cNvPr>
          <p:cNvSpPr txBox="1"/>
          <p:nvPr/>
        </p:nvSpPr>
        <p:spPr>
          <a:xfrm>
            <a:off x="3094787" y="1702838"/>
            <a:ext cx="55154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48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ক্লান্ত</a:t>
            </a:r>
            <a:r>
              <a:rPr lang="en-US" sz="48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79666" y="3309568"/>
            <a:ext cx="8604344" cy="1569660"/>
          </a:xfrm>
          <a:prstGeom prst="rect">
            <a:avLst/>
          </a:prstGeom>
          <a:ln w="76200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না</a:t>
            </a:r>
            <a:r>
              <a:rPr lang="en-US" sz="3200" b="1" dirty="0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200" b="1" dirty="0" err="1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কম্পিউটার</a:t>
            </a:r>
            <a:r>
              <a:rPr lang="en-US" sz="3200" b="1" dirty="0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3200" b="1" dirty="0" err="1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</a:t>
            </a:r>
            <a:r>
              <a:rPr lang="en-US" sz="3200" b="1" dirty="0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করতে</a:t>
            </a:r>
            <a:r>
              <a:rPr lang="en-US" sz="3200" b="1" dirty="0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করতে</a:t>
            </a:r>
            <a:r>
              <a:rPr lang="en-US" sz="3200" b="1" dirty="0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ক্লান্ত</a:t>
            </a:r>
            <a:r>
              <a:rPr lang="en-US" sz="3200" b="1" dirty="0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হয়</a:t>
            </a:r>
            <a:r>
              <a:rPr lang="en-US" sz="3200" b="1" dirty="0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না</a:t>
            </a:r>
            <a:r>
              <a:rPr lang="en-US" sz="3200" b="1" dirty="0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200" b="1" dirty="0" err="1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</a:t>
            </a:r>
            <a:r>
              <a:rPr lang="en-US" sz="3200" b="1" dirty="0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নাগাড়ে</a:t>
            </a:r>
            <a:r>
              <a:rPr lang="en-US" sz="3200" b="1" dirty="0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দিনের</a:t>
            </a:r>
            <a:r>
              <a:rPr lang="en-US" sz="3200" b="1" dirty="0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পর</a:t>
            </a:r>
            <a:r>
              <a:rPr lang="en-US" sz="3200" b="1" dirty="0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দিন</a:t>
            </a:r>
            <a:r>
              <a:rPr lang="en-US" sz="3200" b="1" dirty="0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, </a:t>
            </a:r>
            <a:r>
              <a:rPr lang="en-US" sz="3200" b="1" dirty="0" err="1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মাসের</a:t>
            </a:r>
            <a:r>
              <a:rPr lang="en-US" sz="3200" b="1" dirty="0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পর</a:t>
            </a:r>
            <a:r>
              <a:rPr lang="en-US" sz="3200" b="1" dirty="0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মাস</a:t>
            </a:r>
            <a:r>
              <a:rPr lang="en-US" sz="3200" b="1" dirty="0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কম্পিউটার</a:t>
            </a:r>
            <a:r>
              <a:rPr lang="en-US" sz="3200" b="1" dirty="0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</a:t>
            </a:r>
            <a:r>
              <a:rPr lang="en-US" sz="3200" b="1" dirty="0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করতে</a:t>
            </a:r>
            <a:r>
              <a:rPr lang="en-US" sz="3200" b="1" dirty="0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পারে</a:t>
            </a:r>
            <a:r>
              <a:rPr lang="en-US" sz="3200" b="1" dirty="0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 </a:t>
            </a:r>
            <a:r>
              <a:rPr lang="en-US" sz="3200" b="1" dirty="0" err="1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তার</a:t>
            </a:r>
            <a:r>
              <a:rPr lang="en-US" sz="3200" b="1" dirty="0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কোন</a:t>
            </a:r>
            <a:r>
              <a:rPr lang="en-US" sz="3200" b="1" dirty="0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ক্লান্তি</a:t>
            </a:r>
            <a:r>
              <a:rPr lang="en-US" sz="3200" b="1" dirty="0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নেই</a:t>
            </a:r>
            <a:r>
              <a:rPr lang="en-US" sz="3200" b="1" dirty="0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200" b="1" dirty="0" err="1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অবসাদ</a:t>
            </a:r>
            <a:r>
              <a:rPr lang="en-US" sz="3200" b="1" dirty="0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নেই</a:t>
            </a:r>
            <a:r>
              <a:rPr lang="en-US" sz="3200" b="1" dirty="0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  <a:endParaRPr lang="as-IN" sz="3200" b="1" dirty="0">
              <a:ln>
                <a:solidFill>
                  <a:schemeClr val="accent1"/>
                </a:solidFill>
              </a:ln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79666" y="508249"/>
            <a:ext cx="874567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chemeClr val="accent4"/>
                </a:solidFill>
              </a:rPr>
              <a:t>চল</a:t>
            </a:r>
            <a:r>
              <a:rPr lang="en-US" sz="54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en-US" sz="5400" b="1" dirty="0" err="1" smtClean="0">
                <a:ln/>
                <a:solidFill>
                  <a:schemeClr val="accent4"/>
                </a:solidFill>
              </a:rPr>
              <a:t>পারি</a:t>
            </a:r>
            <a:r>
              <a:rPr lang="en-US" sz="54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en-US" sz="5400" b="1" dirty="0" err="1" smtClean="0">
                <a:ln/>
                <a:solidFill>
                  <a:schemeClr val="accent4"/>
                </a:solidFill>
              </a:rPr>
              <a:t>কি</a:t>
            </a:r>
            <a:r>
              <a:rPr lang="en-US" sz="54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en-US" sz="5400" b="1" dirty="0" err="1" smtClean="0">
                <a:ln/>
                <a:solidFill>
                  <a:schemeClr val="accent4"/>
                </a:solidFill>
              </a:rPr>
              <a:t>না</a:t>
            </a:r>
            <a:r>
              <a:rPr lang="en-US" sz="54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en-US" sz="5400" b="1" dirty="0" err="1" smtClean="0">
                <a:ln/>
                <a:solidFill>
                  <a:schemeClr val="accent4"/>
                </a:solidFill>
              </a:rPr>
              <a:t>দেখি</a:t>
            </a:r>
            <a:r>
              <a:rPr lang="en-US" sz="5400" b="1" dirty="0" smtClean="0">
                <a:ln/>
                <a:solidFill>
                  <a:schemeClr val="accent4"/>
                </a:solidFill>
              </a:rPr>
              <a:t>।</a:t>
            </a:r>
            <a:endParaRPr lang="en-US" sz="54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021943"/>
            <a:ext cx="9546771" cy="137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5059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76F9B67-9505-4F71-B33A-0DE97942C3FE}"/>
              </a:ext>
            </a:extLst>
          </p:cNvPr>
          <p:cNvSpPr txBox="1"/>
          <p:nvPr/>
        </p:nvSpPr>
        <p:spPr>
          <a:xfrm>
            <a:off x="1948158" y="2361265"/>
            <a:ext cx="7808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48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বৈশিষ্ট্যের</a:t>
            </a:r>
            <a:r>
              <a:rPr lang="en-US" sz="48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8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8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79666" y="508249"/>
            <a:ext cx="874567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chemeClr val="accent4"/>
                </a:solidFill>
              </a:rPr>
              <a:t>একক</a:t>
            </a:r>
            <a:r>
              <a:rPr lang="en-US" sz="54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en-US" sz="5400" b="1" dirty="0" err="1" smtClean="0">
                <a:ln/>
                <a:solidFill>
                  <a:schemeClr val="accent4"/>
                </a:solidFill>
              </a:rPr>
              <a:t>কাজ</a:t>
            </a:r>
            <a:endParaRPr lang="en-US" sz="54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578" y="3695253"/>
            <a:ext cx="4876800" cy="269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8256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3399</TotalTime>
  <Words>724</Words>
  <Application>Microsoft Office PowerPoint</Application>
  <PresentationFormat>Custom</PresentationFormat>
  <Paragraphs>80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Windows User</cp:lastModifiedBy>
  <cp:revision>459</cp:revision>
  <dcterms:created xsi:type="dcterms:W3CDTF">2020-11-12T06:07:31Z</dcterms:created>
  <dcterms:modified xsi:type="dcterms:W3CDTF">2020-12-31T02:15:34Z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16000273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S9.0.3</vt:lpwstr>
  </property>
</Properties>
</file>