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64" r:id="rId6"/>
    <p:sldId id="259" r:id="rId7"/>
    <p:sldId id="260" r:id="rId8"/>
    <p:sldId id="271" r:id="rId9"/>
    <p:sldId id="261" r:id="rId10"/>
    <p:sldId id="268" r:id="rId11"/>
    <p:sldId id="267" r:id="rId12"/>
    <p:sldId id="272" r:id="rId13"/>
    <p:sldId id="265" r:id="rId14"/>
    <p:sldId id="269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5000">
              <a:srgbClr val="648BCC"/>
            </a:gs>
            <a:gs pos="83000">
              <a:schemeClr val="accent4">
                <a:lumMod val="95000"/>
                <a:lumOff val="5000"/>
              </a:schemeClr>
            </a:gs>
            <a:gs pos="48000">
              <a:schemeClr val="tx2">
                <a:lumMod val="50000"/>
              </a:schemeClr>
            </a:gs>
            <a:gs pos="32000">
              <a:srgbClr val="FF0000"/>
            </a:gs>
            <a:gs pos="30078">
              <a:srgbClr val="C279DB"/>
            </a:gs>
            <a:gs pos="12000">
              <a:srgbClr val="C580DD"/>
            </a:gs>
            <a:gs pos="29000">
              <a:srgbClr val="FFFF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11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15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6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000">
              <a:srgbClr val="FF0000"/>
            </a:gs>
            <a:gs pos="47000">
              <a:srgbClr val="FFFF00"/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5913" y="1014413"/>
            <a:ext cx="8643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5400" dirty="0" smtClean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প্রশ্ন-১: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সৌরজগ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প্রশ্ন-২: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সৌরজগতের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গ্রহগুলোর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5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FFFF00"/>
            </a:gs>
            <a:gs pos="0">
              <a:srgbClr val="576A76"/>
            </a:gs>
            <a:gs pos="39000">
              <a:schemeClr val="bg2">
                <a:lumMod val="50000"/>
              </a:schemeClr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52" y="109053"/>
            <a:ext cx="2219024" cy="2290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221" y="2323027"/>
            <a:ext cx="321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বুধগ্রহ</a:t>
            </a:r>
            <a:endParaRPr lang="en-US" sz="3200" dirty="0">
              <a:solidFill>
                <a:srgbClr val="FFFF00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242888" y="3195459"/>
            <a:ext cx="11744325" cy="3662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বুধগ্রহ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সৌরজগতের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ক্ষুদ্রতম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সূর্যের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নিকটম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গ্রহ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সূর্য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গড়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দূরত্ব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৫.৮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কোটি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কিলোমিটার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ব্যাস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৪,৮৫০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কিলোমিটার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সূর্যের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খুব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কাছাকাছি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থাকায়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সূর্যের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আলোর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তীব্রতার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কারণে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সবসময়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একে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সূর্যকে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একবার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প্রদক্ষিণ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লাগে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৮৮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দিন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সুতরাং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গ্রহে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৮৮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দিনে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বছর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মধ্যাকর্ষণ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বল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এত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কম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বায়ুমন্ডল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ধরে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রাখতে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এখানে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নেই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মেঘ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বাতাস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পানি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সুতরাং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প্রাণীর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অস্তীত্ব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নেই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 ১৯৭৪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মার্কিন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মহাশূন্যযান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মেরিনার-১০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পাঠায়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উপরিতল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একদম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চাঁদের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মতো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ভূত্বক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অসংখ্য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গর্তে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ভরা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এবড়ো-থেবড়ো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এখানে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আছে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অসংখ্য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পাহাড়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সমতল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ভূমি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উপগ্রহ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নেই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0">
              <a:srgbClr val="FFFF00"/>
            </a:gs>
            <a:gs pos="73000">
              <a:srgbClr val="FF0000"/>
            </a:gs>
            <a:gs pos="100000">
              <a:srgbClr val="FF0000"/>
            </a:gs>
            <a:gs pos="87000">
              <a:srgbClr val="FFFF00"/>
            </a:gs>
            <a:gs pos="97000">
              <a:schemeClr val="accent1">
                <a:lumMod val="30000"/>
                <a:lumOff val="7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6300" y="2243138"/>
            <a:ext cx="267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শুক্র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গ্রহ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-1"/>
            <a:ext cx="2767013" cy="22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971800"/>
            <a:ext cx="11844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শুক্র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(Venus):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মতো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গ্রহকেও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ভোরের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আকাশে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শুকতারা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সন্ধ্যার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আকাশে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সন্ধ্যা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হিসেবে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শুকতারা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সন্ধ্যা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আসলে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কিন্তু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নক্ষত্রের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মতো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জ্বলজ্বল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বলেই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ভুল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বলি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ঘন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মেঘে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তাই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উপরিভাগ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সূর্যকে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কখনই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মেঘাচ্ছন্ন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বায়ুমন্ডল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প্রধানত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কার্বন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ডাইাক্সাইডের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সৌর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জগতের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সবচেয়ে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উজ্জ্বল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সবচেয়ে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উত্তপ্ত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সূর্য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শুক্রগ্রহের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দূরত্ব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১০.৮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কোটি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কিলোমিটার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দিন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রাতের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আলোর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বিশেষ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তারতম্য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এখানে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তবে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ব্যাস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১২,১০৪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কিলোমিটার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সূর্যকে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ঘুরে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আসতে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লাগে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২২৫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দিন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সুতরাং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২২৫ ‍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দিনে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বছর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উপগ্রহ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নেই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এদরে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নিজ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অক্ষের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উপর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পশ্চিম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পূর্বে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পাক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খেলেও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একমাত্র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শুক্র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পূর্ব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পশ্চিমে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পাক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খায়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2000">
              <a:srgbClr val="FFFF00"/>
            </a:gs>
            <a:gs pos="42000">
              <a:srgbClr val="C00000">
                <a:alpha val="16000"/>
              </a:srgb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14" y="313204"/>
            <a:ext cx="2986215" cy="198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294" y="2187388"/>
            <a:ext cx="118154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পৃথিবী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Earth)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পৃথিবী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আমাদের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বাসভূমি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এটি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সূর্যর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তৃতীয়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নিকটতম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গ্রহ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সূর্য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থেকে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পৃথিবীর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গড়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দূরত্ব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১৫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কোটি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কিলোমিটার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ব্যাস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প্রায়১২,৬৬৭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কিলোমিটার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পৃথিবী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একবার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সূর্যকে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প্রদক্ষিণ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করতে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সময়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নেয়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৩৬৫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দিন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৫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ঘন্টা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৪৮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মিনিট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৪৭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সেকেন্ড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তাই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এখানে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৩৬৫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দিনে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এক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বছর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চাঁদ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পৃথিবীর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একমাত্র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উপগ্রহ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পৃথিবী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একমাত্র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গ্রহ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যার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বায়ুমন্ডলে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প্র্রয়োজনীয়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অক্সিজেন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নাইট্রোজেন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তাপমাত্রা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রয়েছে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যা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উদ্ভিদ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জীবজন্তু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বসবাসের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উপযোগী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সৌরজগতের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গ্রহগুলোর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মধ্যে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একমাত্র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পৃথিবীতেই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প্রাণের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অস্তিত্ব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আছে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0000">
              <a:srgbClr val="FFFF00"/>
            </a:gs>
            <a:gs pos="4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456" y="811370"/>
            <a:ext cx="11475076" cy="3508653"/>
          </a:xfrm>
          <a:prstGeom prst="rect">
            <a:avLst/>
          </a:prstGeom>
          <a:gradFill>
            <a:gsLst>
              <a:gs pos="0">
                <a:srgbClr val="FF0000"/>
              </a:gs>
              <a:gs pos="60000">
                <a:srgbClr val="FFFF00"/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-১: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বুধ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গ্রহ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পাঁচটি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বাক্য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6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6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60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4" y="348555"/>
            <a:ext cx="120919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প্রশ্ন-১: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সৌরজগতের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ক্ষুদ্রতম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গ্রহ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কোনটি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প্রশ্ন-২: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গ্রহে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এসিড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বৃষ্টি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প্রশ্ন-৩: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মার্কিন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মহাশূন্যযান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মেরিনার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-১০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বুধের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পাঠিয়েছিল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প্রশ্ন-৪: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গ্রহটি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পূর্ব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পশ্চিমে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পাক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খায়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প্রশ্ন-৫: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কততম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2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60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4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60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59864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ক্লাসটি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মনোযোগ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সহকারে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উপভোগ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করার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সকলকে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9000">
              <a:srgbClr val="F44456"/>
            </a:gs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95000"/>
                <a:lumOff val="5000"/>
              </a:schemeClr>
            </a:gs>
            <a:gs pos="47000">
              <a:schemeClr val="accent4">
                <a:alpha val="93000"/>
                <a:lumMod val="92000"/>
                <a:lumOff val="8000"/>
              </a:schemeClr>
            </a:gs>
            <a:gs pos="54000">
              <a:srgbClr val="FF0000"/>
            </a:gs>
            <a:gs pos="48000">
              <a:schemeClr val="bg2">
                <a:lumMod val="60000"/>
                <a:lumOff val="40000"/>
              </a:schemeClr>
            </a:gs>
            <a:gs pos="31000">
              <a:srgbClr val="C580DD"/>
            </a:gs>
            <a:gs pos="93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5" y="242886"/>
            <a:ext cx="814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1972924" cy="6858000"/>
            <a:chOff x="0" y="0"/>
            <a:chExt cx="11972924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287" y="4995862"/>
              <a:ext cx="1809750" cy="16668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72113"/>
              <a:ext cx="1828800" cy="13858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" y="0"/>
              <a:ext cx="1809750" cy="1666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174" y="0"/>
              <a:ext cx="1809750" cy="166687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7161" y="1614487"/>
            <a:ext cx="53578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মোয়াজ্জেম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০১৭২৯-৮৪ ২০ ৬৮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moazzemrichi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83@gmail.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11" y="2057400"/>
            <a:ext cx="53578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(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77866" y="237066"/>
            <a:ext cx="1230488" cy="16481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30400" y="146754"/>
            <a:ext cx="1478845" cy="156915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4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95000"/>
                <a:lumOff val="5000"/>
              </a:schemeClr>
            </a:gs>
            <a:gs pos="75000">
              <a:schemeClr val="accent4">
                <a:lumMod val="95000"/>
                <a:lumOff val="5000"/>
              </a:schemeClr>
            </a:gs>
            <a:gs pos="31000">
              <a:srgbClr val="FF0000"/>
            </a:gs>
            <a:gs pos="28000">
              <a:srgbClr val="C279DB"/>
            </a:gs>
            <a:gs pos="12000">
              <a:srgbClr val="C580DD"/>
            </a:gs>
            <a:gs pos="93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74"/>
            <a:ext cx="6257365" cy="5191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288" y="528638"/>
            <a:ext cx="1031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চিত্রগুলো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2" y="1652586"/>
            <a:ext cx="5880847" cy="52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928688" y="514350"/>
            <a:ext cx="357187" cy="35718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100263" y="642938"/>
            <a:ext cx="428625" cy="328613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57175" y="5514976"/>
            <a:ext cx="242888" cy="35718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15137" y="4257676"/>
            <a:ext cx="400051" cy="60007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485900" y="5257801"/>
            <a:ext cx="385763" cy="514349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858125" y="1971676"/>
            <a:ext cx="528638" cy="48577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943975" y="657226"/>
            <a:ext cx="371475" cy="41433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9658350" y="1857376"/>
            <a:ext cx="400050" cy="271462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9586912" y="3043239"/>
            <a:ext cx="357188" cy="54292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0429875" y="3328989"/>
            <a:ext cx="328613" cy="35718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0887075" y="2043114"/>
            <a:ext cx="314325" cy="47148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715625" y="1171577"/>
            <a:ext cx="314325" cy="271461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387013" y="300040"/>
            <a:ext cx="328612" cy="257173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715250" y="542926"/>
            <a:ext cx="428625" cy="42862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729413" y="271463"/>
            <a:ext cx="585787" cy="62865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786439" y="1357314"/>
            <a:ext cx="828674" cy="742949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371976" y="228601"/>
            <a:ext cx="414337" cy="37147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500313" y="1943100"/>
            <a:ext cx="414337" cy="557213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271589" y="1514475"/>
            <a:ext cx="485774" cy="52863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57213" y="2643188"/>
            <a:ext cx="428625" cy="30003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57612" y="2243137"/>
            <a:ext cx="1785937" cy="1785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ghtning Bolt 24"/>
          <p:cNvSpPr/>
          <p:nvPr/>
        </p:nvSpPr>
        <p:spPr>
          <a:xfrm rot="2933339">
            <a:off x="8729662" y="1343025"/>
            <a:ext cx="500063" cy="1571625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57988" y="2528888"/>
            <a:ext cx="914400" cy="914400"/>
          </a:xfrm>
          <a:prstGeom prst="ellipse">
            <a:avLst/>
          </a:prstGeom>
          <a:gradFill>
            <a:gsLst>
              <a:gs pos="13000">
                <a:schemeClr val="tx1">
                  <a:lumMod val="50000"/>
                </a:schemeClr>
              </a:gs>
              <a:gs pos="44000">
                <a:srgbClr val="FFC000"/>
              </a:gs>
              <a:gs pos="92000">
                <a:schemeClr val="tx1">
                  <a:lumMod val="6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শুক্র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15262" y="2157413"/>
            <a:ext cx="1171575" cy="914400"/>
          </a:xfrm>
          <a:prstGeom prst="ellipse">
            <a:avLst/>
          </a:prstGeom>
          <a:gradFill>
            <a:gsLst>
              <a:gs pos="24000">
                <a:schemeClr val="accent1">
                  <a:lumMod val="50000"/>
                </a:schemeClr>
              </a:gs>
              <a:gs pos="44000">
                <a:srgbClr val="FFC000"/>
              </a:gs>
              <a:gs pos="58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পৃথিবী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15025" y="1185863"/>
            <a:ext cx="842963" cy="700087"/>
          </a:xfrm>
          <a:prstGeom prst="ellipse">
            <a:avLst/>
          </a:prstGeom>
          <a:gradFill>
            <a:gsLst>
              <a:gs pos="33000">
                <a:srgbClr val="FF0000"/>
              </a:gs>
              <a:gs pos="11504">
                <a:srgbClr val="FFC000"/>
              </a:gs>
              <a:gs pos="59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বুধ</a:t>
            </a:r>
            <a:endParaRPr lang="en-US" sz="1400" dirty="0"/>
          </a:p>
        </p:txBody>
      </p:sp>
      <p:sp>
        <p:nvSpPr>
          <p:cNvPr id="7" name="Sun 6"/>
          <p:cNvSpPr/>
          <p:nvPr/>
        </p:nvSpPr>
        <p:spPr>
          <a:xfrm>
            <a:off x="4554071" y="2689412"/>
            <a:ext cx="1559858" cy="1089211"/>
          </a:xfrm>
          <a:prstGeom prst="sun">
            <a:avLst/>
          </a:prstGeom>
          <a:gradFill>
            <a:gsLst>
              <a:gs pos="46000">
                <a:srgbClr val="FF0000"/>
              </a:gs>
              <a:gs pos="19000">
                <a:srgbClr val="FFC000"/>
              </a:gs>
              <a:gs pos="9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সূর্য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143 0.22338 C -0.09323 0.41759 -0.21302 0.51667 -0.31862 0.44444 C -0.42422 0.37245 -0.47617 0.15625 -0.43424 -0.03773 C -0.39245 -0.23194 -0.27252 -0.33056 -0.16679 -0.25856 C -0.06107 -0.18657 -0.0095 0.0294 -0.05143 0.22338 Z " pathEditMode="relative" rAng="666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-1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8698 0.05833 C -0.29688 -0.08542 -0.2418 -0.21644 -0.16341 -0.23334 C -0.08555 -0.25047 -0.01367 -0.14723 -0.00378 -0.00348 C 0.00612 0.14051 -0.04948 0.27106 -0.12748 0.28796 C -0.20573 0.30509 -0.27696 0.20231 -0.28698 0.05833 Z " pathEditMode="relative" rAng="15780000" ptsTypes="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565 0.11875 C -0.02786 0.11875 0.0112 0.17917 0.0112 0.25417 C 0.0112 0.3294 -0.02786 0.39051 -0.07565 0.39051 C -0.12357 0.39051 -0.16237 0.3294 -0.16237 0.25417 C -0.16237 0.17917 -0.12357 0.11875 -0.07565 0.11875 Z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0000"/>
            </a:gs>
            <a:gs pos="46000">
              <a:srgbClr val="C279D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6" y="685800"/>
            <a:ext cx="119443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</a:rPr>
              <a:t>আজকের</a:t>
            </a:r>
            <a:r>
              <a:rPr lang="en-US" sz="13800" dirty="0" smtClean="0">
                <a:solidFill>
                  <a:srgbClr val="002060"/>
                </a:solidFill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</a:rPr>
              <a:t>পাঠ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14712"/>
            <a:ext cx="116443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FF00"/>
                </a:solidFill>
              </a:rPr>
              <a:t>সৌরজগ</a:t>
            </a:r>
            <a:r>
              <a:rPr lang="en-US" sz="19900" dirty="0" smtClean="0">
                <a:solidFill>
                  <a:srgbClr val="FFFF00"/>
                </a:solidFill>
              </a:rPr>
              <a:t>ৎ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7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49124" cy="1862048"/>
          </a:xfrm>
          <a:prstGeom prst="rect">
            <a:avLst/>
          </a:prstGeom>
          <a:gradFill>
            <a:gsLst>
              <a:gs pos="4000">
                <a:schemeClr val="accent4">
                  <a:lumMod val="75000"/>
                </a:schemeClr>
              </a:gs>
              <a:gs pos="32000">
                <a:srgbClr val="FFFF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</a:rPr>
              <a:t>শিখন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</a:rPr>
              <a:t>ফল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2771775"/>
            <a:ext cx="10972800" cy="707886"/>
          </a:xfrm>
          <a:prstGeom prst="rect">
            <a:avLst/>
          </a:prstGeom>
          <a:gradFill>
            <a:gsLst>
              <a:gs pos="4000">
                <a:srgbClr val="FF0000"/>
              </a:gs>
              <a:gs pos="32000">
                <a:srgbClr val="FFFF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শেষে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শিক্ষার্থীরা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4000" dirty="0" smtClean="0">
                <a:solidFill>
                  <a:srgbClr val="FFFF00"/>
                </a:solidFill>
              </a:rPr>
              <a:t>.  .  .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3" y="4514850"/>
            <a:ext cx="11815762" cy="2308324"/>
          </a:xfrm>
          <a:prstGeom prst="rect">
            <a:avLst/>
          </a:prstGeom>
          <a:gradFill>
            <a:gsLst>
              <a:gs pos="4000">
                <a:schemeClr val="accent4">
                  <a:lumMod val="75000"/>
                </a:schemeClr>
              </a:gs>
              <a:gs pos="32000">
                <a:srgbClr val="FFFF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rgbClr val="FF0000"/>
                </a:solidFill>
              </a:rPr>
              <a:t>সৌরজগতের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গ্রহগুলোর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নাম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লিখতে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8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FF0000"/>
                </a:solidFill>
              </a:rPr>
              <a:t>সৌরজগ</a:t>
            </a:r>
            <a:r>
              <a:rPr lang="en-US" sz="4800" dirty="0">
                <a:solidFill>
                  <a:srgbClr val="FF0000"/>
                </a:solidFill>
              </a:rPr>
              <a:t>ৎ </a:t>
            </a:r>
            <a:r>
              <a:rPr lang="en-US" sz="4800" dirty="0" err="1">
                <a:solidFill>
                  <a:srgbClr val="FF0000"/>
                </a:solidFill>
              </a:rPr>
              <a:t>কাকে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বলে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লিখতে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পারবে</a:t>
            </a:r>
            <a:r>
              <a:rPr lang="en-US" sz="4800" dirty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rgbClr val="FF0000"/>
                </a:solidFill>
              </a:rPr>
              <a:t>গ্রহগুলো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বর্ণনা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করতে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800" dirty="0" smtClean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834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714624"/>
          </a:xfrm>
          <a:gradFill>
            <a:gsLst>
              <a:gs pos="40000">
                <a:srgbClr val="FF0000"/>
              </a:gs>
              <a:gs pos="70000">
                <a:srgbClr val="FFFF00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সৌরজগতের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৮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টি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গ্রহের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720974"/>
            <a:ext cx="12192000" cy="4137026"/>
          </a:xfrm>
          <a:gradFill>
            <a:gsLst>
              <a:gs pos="40000">
                <a:srgbClr val="FF0000"/>
              </a:gs>
              <a:gs pos="70000">
                <a:srgbClr val="C279DB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বুধ</a:t>
            </a: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    ২।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শুক্র</a:t>
            </a: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    ৩।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পৃথিবী</a:t>
            </a: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৪।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মঙ্গল</a:t>
            </a: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৫।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বৃহস্পতি</a:t>
            </a: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৬।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শনি</a:t>
            </a:r>
            <a:endParaRPr lang="en-US" sz="52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৭।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ইউরেনাস</a:t>
            </a:r>
            <a:r>
              <a:rPr lang="en-US" sz="5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৮। </a:t>
            </a:r>
            <a:r>
              <a:rPr lang="en-US" sz="5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নেপচুন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2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75000"/>
              </a:schemeClr>
            </a:gs>
            <a:gs pos="16000">
              <a:schemeClr val="accent5">
                <a:lumMod val="60000"/>
                <a:lumOff val="40000"/>
              </a:schemeClr>
            </a:gs>
            <a:gs pos="93805">
              <a:schemeClr val="accent1">
                <a:lumMod val="50000"/>
              </a:schemeClr>
            </a:gs>
            <a:gs pos="85000">
              <a:srgbClr val="00B050"/>
            </a:gs>
            <a:gs pos="52000">
              <a:srgbClr val="002060"/>
            </a:gs>
            <a:gs pos="6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343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সূর্য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তার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গ্রহ,উপগ্রহ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গ্রহানুপুঞ্জ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অসংখ্য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ধূমকেতু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অগণিত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উল্কা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জগ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গঠিত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সৌরজগ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2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479</TotalTime>
  <Words>597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NikoshBAN</vt:lpstr>
      <vt:lpstr>SutonnyMJ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সৌরজগতের ৮ টি গ্রহের নাম হলো: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</dc:creator>
  <cp:lastModifiedBy>MH</cp:lastModifiedBy>
  <cp:revision>63</cp:revision>
  <dcterms:created xsi:type="dcterms:W3CDTF">2020-09-29T12:57:49Z</dcterms:created>
  <dcterms:modified xsi:type="dcterms:W3CDTF">2020-12-31T17:19:13Z</dcterms:modified>
</cp:coreProperties>
</file>