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74" r:id="rId4"/>
    <p:sldId id="275" r:id="rId5"/>
    <p:sldId id="273" r:id="rId6"/>
    <p:sldId id="276" r:id="rId7"/>
    <p:sldId id="262" r:id="rId8"/>
    <p:sldId id="259" r:id="rId9"/>
    <p:sldId id="265" r:id="rId10"/>
    <p:sldId id="260" r:id="rId11"/>
    <p:sldId id="270" r:id="rId12"/>
    <p:sldId id="264" r:id="rId13"/>
    <p:sldId id="266" r:id="rId14"/>
    <p:sldId id="271" r:id="rId15"/>
    <p:sldId id="267" r:id="rId16"/>
    <p:sldId id="272" r:id="rId17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D48"/>
    <a:srgbClr val="E6C9D8"/>
    <a:srgbClr val="77892A"/>
    <a:srgbClr val="E5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1BF6-B0C7-4EB2-B924-57AC3EB7E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DCADA-3F79-4300-A237-F0DA3D6FC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1939-021A-4FAD-86BF-B5DB133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31/12/2020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B5310-9390-4AAD-BFDA-FA8B2D24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8763C-C521-4A44-8CCB-51999C0B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6836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BC3C-DFE6-40AF-B9FD-B3ECE620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7B230-52EA-4940-B0EB-E45C4DA36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B6477-18A9-49BA-A4B4-B0AD2E87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31/12/2020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D673A-C39B-475D-9A6E-BA0A03D3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0FEA3-06F4-4F29-B761-01955C5A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6233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83AAC-2CDA-47CA-8C17-3B10F2332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2C860-354F-47C5-AEC7-CB0515A42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C072-4414-4DC1-B513-F3CA72EE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31/12/2020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DF48F-2BD6-4ADD-90F7-43800C09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898F8-7824-48F7-9239-BC9D2357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4956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4687-541A-4E53-B204-AB2A8B5D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270E8-4518-4D32-B6C1-B066DA630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D9FA-F8A7-44ED-A99C-76491441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31/12/2020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22AC0-34A4-40A2-A052-A68D8465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F241D-41EC-47B8-9ADA-B1830496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84107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F97-2484-42BC-8284-5F6B4520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ED22A-06AB-4280-96D0-70E9F98D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280A-021E-45DD-BD73-80A2D536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31/12/2020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2595-3427-4992-B21E-0D6B924D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976E0-D9F5-4172-AC27-6401401B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48545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85CC2-ED33-457B-AFC1-DC675B68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09D67-F7B8-46D5-9268-1F2ED06D0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02913-C369-4007-A26D-165AB8F1E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9077E-E290-46D1-A193-3C27B4AA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31/12/2020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EE658-AFC4-44EF-B66A-B94FB5EA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F031C-8E14-4CDE-962E-49BE90A5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99072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4F49-B3FF-4500-AB46-32B7DDE0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8F1E4-5F96-4D7E-BE8F-99FAC2DC0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35C56-D387-4A2A-8761-3E7933578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94080C-2718-4C68-8408-03246D1F6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03BFD-1F38-40C6-9A2F-8D296E287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35B33-45F7-4944-B6E0-D770F73C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31/12/2020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D7F630-54D7-4162-91F7-17022995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233A8-6A1C-4373-8DC2-2CE7B5CC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06368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BCE5-E654-4589-94CB-34819A7D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0CB34-494A-4E04-A0E0-0E35BD8B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31/12/2020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1C8EE-9318-4310-BDB8-AB7A5840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C262F-FB6D-4268-8658-0884033F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02270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10E3D-54B1-4D18-AB68-A35B145A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31/12/2020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3DA3E-4E07-4A1F-A84F-7CE5BB08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9385-B42A-42C3-BDD4-68CFC2DE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98613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9495-356B-446C-9F77-91337302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B6304-18BB-44E5-8B4A-BDC677E28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AF172-4847-4962-8102-31A1C3AA5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22721-6FB3-4B17-AB84-152A69AC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31/12/2020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E4916-CC13-4639-99E4-D924CFBE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5D16B-F85E-4C34-A485-B28231B9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22967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4221-A4C9-4CB6-A655-0D34E5D8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F2C3C-8BEC-4A05-B873-8F81ED95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05500-9CDB-445D-936D-F3AA9E9AB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909E9-1030-4397-96FC-046BD81E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31/12/2020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D2D82-752D-46B0-8EE9-5FB3848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09287-8988-44C0-89BF-26BDD33A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7356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E355C-E704-4829-8627-97473C69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D359D-26E0-4603-8C6F-81852F0E6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E31C3-FC64-4A03-86C4-BDE4CE3BA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86978-9A05-450C-A456-B713C5512FD6}" type="datetimeFigureOut">
              <a:rPr lang="en-BM" smtClean="0"/>
              <a:t>31/12/2020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936C8-C3D3-452C-AF2B-C666D87D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D3D6B-106D-4DFB-9274-14EFC236C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7055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nature-landscape-mountains-lake-3005607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54E1C9-FB72-4BF8-8E43-8C1C61F6DB8A}"/>
              </a:ext>
            </a:extLst>
          </p:cNvPr>
          <p:cNvSpPr txBox="1"/>
          <p:nvPr/>
        </p:nvSpPr>
        <p:spPr>
          <a:xfrm>
            <a:off x="7924800" y="649357"/>
            <a:ext cx="3710610" cy="5787887"/>
          </a:xfrm>
          <a:custGeom>
            <a:avLst/>
            <a:gdLst/>
            <a:ahLst/>
            <a:cxnLst/>
            <a:rect l="l" t="t" r="r" b="b"/>
            <a:pathLst>
              <a:path w="3411577" h="4815877">
                <a:moveTo>
                  <a:pt x="1224478" y="4761232"/>
                </a:moveTo>
                <a:lnTo>
                  <a:pt x="1222268" y="4772325"/>
                </a:lnTo>
                <a:cubicBezTo>
                  <a:pt x="1220617" y="4775527"/>
                  <a:pt x="1218140" y="4777789"/>
                  <a:pt x="1214837" y="4779109"/>
                </a:cubicBezTo>
                <a:cubicBezTo>
                  <a:pt x="1211534" y="4780429"/>
                  <a:pt x="1208322" y="4781420"/>
                  <a:pt x="1205199" y="4782080"/>
                </a:cubicBezTo>
                <a:lnTo>
                  <a:pt x="1201246" y="4782511"/>
                </a:lnTo>
                <a:lnTo>
                  <a:pt x="1202665" y="4782670"/>
                </a:lnTo>
                <a:cubicBezTo>
                  <a:pt x="1210420" y="4782670"/>
                  <a:pt x="1217060" y="4781347"/>
                  <a:pt x="1222586" y="4778700"/>
                </a:cubicBezTo>
                <a:cubicBezTo>
                  <a:pt x="1228111" y="4776053"/>
                  <a:pt x="1230874" y="4772704"/>
                  <a:pt x="1230874" y="4768653"/>
                </a:cubicBezTo>
                <a:cubicBezTo>
                  <a:pt x="1230874" y="4765809"/>
                  <a:pt x="1229999" y="4763676"/>
                  <a:pt x="1228249" y="4762254"/>
                </a:cubicBezTo>
                <a:close/>
                <a:moveTo>
                  <a:pt x="906438" y="4494523"/>
                </a:moveTo>
                <a:lnTo>
                  <a:pt x="905514" y="4496420"/>
                </a:lnTo>
                <a:cubicBezTo>
                  <a:pt x="905514" y="4496733"/>
                  <a:pt x="906069" y="4497377"/>
                  <a:pt x="907180" y="4498350"/>
                </a:cubicBezTo>
                <a:lnTo>
                  <a:pt x="909723" y="4500342"/>
                </a:lnTo>
                <a:close/>
                <a:moveTo>
                  <a:pt x="870447" y="4479895"/>
                </a:moveTo>
                <a:lnTo>
                  <a:pt x="846607" y="4504290"/>
                </a:lnTo>
                <a:cubicBezTo>
                  <a:pt x="839235" y="4515191"/>
                  <a:pt x="835549" y="4525325"/>
                  <a:pt x="835549" y="4534693"/>
                </a:cubicBezTo>
                <a:cubicBezTo>
                  <a:pt x="835549" y="4544769"/>
                  <a:pt x="844172" y="4556111"/>
                  <a:pt x="861416" y="4568718"/>
                </a:cubicBezTo>
                <a:cubicBezTo>
                  <a:pt x="878661" y="4581325"/>
                  <a:pt x="899037" y="4594750"/>
                  <a:pt x="922544" y="4608994"/>
                </a:cubicBezTo>
                <a:cubicBezTo>
                  <a:pt x="938668" y="4617793"/>
                  <a:pt x="956807" y="4626262"/>
                  <a:pt x="976959" y="4634399"/>
                </a:cubicBezTo>
                <a:cubicBezTo>
                  <a:pt x="997112" y="4642537"/>
                  <a:pt x="1012905" y="4649316"/>
                  <a:pt x="1024340" y="4654738"/>
                </a:cubicBezTo>
                <a:lnTo>
                  <a:pt x="1025223" y="4507902"/>
                </a:lnTo>
                <a:lnTo>
                  <a:pt x="1005055" y="4522138"/>
                </a:lnTo>
                <a:cubicBezTo>
                  <a:pt x="995170" y="4527281"/>
                  <a:pt x="984340" y="4531422"/>
                  <a:pt x="972563" y="4534562"/>
                </a:cubicBezTo>
                <a:cubicBezTo>
                  <a:pt x="960786" y="4537703"/>
                  <a:pt x="948936" y="4539273"/>
                  <a:pt x="937014" y="4539273"/>
                </a:cubicBezTo>
                <a:cubicBezTo>
                  <a:pt x="918858" y="4539273"/>
                  <a:pt x="902438" y="4535268"/>
                  <a:pt x="887753" y="4527258"/>
                </a:cubicBezTo>
                <a:cubicBezTo>
                  <a:pt x="873068" y="4519248"/>
                  <a:pt x="865726" y="4508969"/>
                  <a:pt x="865726" y="4496420"/>
                </a:cubicBezTo>
                <a:close/>
                <a:moveTo>
                  <a:pt x="877946" y="4472769"/>
                </a:moveTo>
                <a:lnTo>
                  <a:pt x="876522" y="4473678"/>
                </a:lnTo>
                <a:lnTo>
                  <a:pt x="874808" y="4475432"/>
                </a:lnTo>
                <a:close/>
                <a:moveTo>
                  <a:pt x="1775876" y="4465599"/>
                </a:moveTo>
                <a:lnTo>
                  <a:pt x="1775876" y="4466905"/>
                </a:lnTo>
                <a:lnTo>
                  <a:pt x="1775817" y="4466320"/>
                </a:lnTo>
                <a:close/>
                <a:moveTo>
                  <a:pt x="968706" y="4441969"/>
                </a:moveTo>
                <a:cubicBezTo>
                  <a:pt x="951966" y="4441969"/>
                  <a:pt x="935560" y="4444877"/>
                  <a:pt x="919488" y="4450693"/>
                </a:cubicBezTo>
                <a:cubicBezTo>
                  <a:pt x="911452" y="4453601"/>
                  <a:pt x="903854" y="4456971"/>
                  <a:pt x="896692" y="4460801"/>
                </a:cubicBezTo>
                <a:lnTo>
                  <a:pt x="892284" y="4463616"/>
                </a:lnTo>
                <a:lnTo>
                  <a:pt x="905856" y="4458368"/>
                </a:lnTo>
                <a:cubicBezTo>
                  <a:pt x="912576" y="4456641"/>
                  <a:pt x="919317" y="4455778"/>
                  <a:pt x="926079" y="4455778"/>
                </a:cubicBezTo>
                <a:cubicBezTo>
                  <a:pt x="938790" y="4455778"/>
                  <a:pt x="948199" y="4458831"/>
                  <a:pt x="954305" y="4464937"/>
                </a:cubicBezTo>
                <a:cubicBezTo>
                  <a:pt x="960411" y="4471043"/>
                  <a:pt x="963464" y="4476801"/>
                  <a:pt x="963464" y="4482211"/>
                </a:cubicBezTo>
                <a:cubicBezTo>
                  <a:pt x="963464" y="4492693"/>
                  <a:pt x="959883" y="4499722"/>
                  <a:pt x="952721" y="4503298"/>
                </a:cubicBezTo>
                <a:lnTo>
                  <a:pt x="944985" y="4506215"/>
                </a:lnTo>
                <a:lnTo>
                  <a:pt x="966453" y="4503661"/>
                </a:lnTo>
                <a:cubicBezTo>
                  <a:pt x="975538" y="4501326"/>
                  <a:pt x="983896" y="4497824"/>
                  <a:pt x="991525" y="4493155"/>
                </a:cubicBezTo>
                <a:cubicBezTo>
                  <a:pt x="1006785" y="4483815"/>
                  <a:pt x="1014414" y="4473243"/>
                  <a:pt x="1014414" y="4461437"/>
                </a:cubicBezTo>
                <a:cubicBezTo>
                  <a:pt x="1014414" y="4458012"/>
                  <a:pt x="1009780" y="4453912"/>
                  <a:pt x="1000510" y="4449135"/>
                </a:cubicBezTo>
                <a:cubicBezTo>
                  <a:pt x="991241" y="4444358"/>
                  <a:pt x="980639" y="4441969"/>
                  <a:pt x="968706" y="4441969"/>
                </a:cubicBezTo>
                <a:close/>
                <a:moveTo>
                  <a:pt x="2516460" y="4438431"/>
                </a:moveTo>
                <a:lnTo>
                  <a:pt x="2516137" y="4440969"/>
                </a:lnTo>
                <a:cubicBezTo>
                  <a:pt x="2511601" y="4456217"/>
                  <a:pt x="2500261" y="4463840"/>
                  <a:pt x="2482116" y="4463840"/>
                </a:cubicBezTo>
                <a:cubicBezTo>
                  <a:pt x="2467931" y="4463840"/>
                  <a:pt x="2457062" y="4460061"/>
                  <a:pt x="2449511" y="4452504"/>
                </a:cubicBezTo>
                <a:lnTo>
                  <a:pt x="2446886" y="4448487"/>
                </a:lnTo>
                <a:lnTo>
                  <a:pt x="2454717" y="4466051"/>
                </a:lnTo>
                <a:cubicBezTo>
                  <a:pt x="2464730" y="4481073"/>
                  <a:pt x="2476416" y="4488584"/>
                  <a:pt x="2489778" y="4488584"/>
                </a:cubicBezTo>
                <a:cubicBezTo>
                  <a:pt x="2497347" y="4488584"/>
                  <a:pt x="2503940" y="4485777"/>
                  <a:pt x="2509559" y="4480164"/>
                </a:cubicBezTo>
                <a:cubicBezTo>
                  <a:pt x="2515178" y="4474552"/>
                  <a:pt x="2517987" y="4465396"/>
                  <a:pt x="2517987" y="4452696"/>
                </a:cubicBezTo>
                <a:cubicBezTo>
                  <a:pt x="2517987" y="4447553"/>
                  <a:pt x="2517496" y="4442844"/>
                  <a:pt x="2516514" y="4438570"/>
                </a:cubicBezTo>
                <a:close/>
                <a:moveTo>
                  <a:pt x="737763" y="4225510"/>
                </a:moveTo>
                <a:lnTo>
                  <a:pt x="741145" y="4229480"/>
                </a:lnTo>
                <a:cubicBezTo>
                  <a:pt x="745377" y="4237002"/>
                  <a:pt x="748421" y="4245018"/>
                  <a:pt x="750278" y="4253527"/>
                </a:cubicBezTo>
                <a:lnTo>
                  <a:pt x="747074" y="4271445"/>
                </a:lnTo>
                <a:lnTo>
                  <a:pt x="741920" y="4276651"/>
                </a:lnTo>
                <a:cubicBezTo>
                  <a:pt x="738647" y="4278811"/>
                  <a:pt x="736171" y="4280311"/>
                  <a:pt x="734494" y="4281153"/>
                </a:cubicBezTo>
                <a:cubicBezTo>
                  <a:pt x="732816" y="4281994"/>
                  <a:pt x="729911" y="4283129"/>
                  <a:pt x="725778" y="4284557"/>
                </a:cubicBezTo>
                <a:lnTo>
                  <a:pt x="711413" y="4280744"/>
                </a:lnTo>
                <a:cubicBezTo>
                  <a:pt x="704239" y="4278340"/>
                  <a:pt x="700652" y="4272612"/>
                  <a:pt x="700652" y="4263557"/>
                </a:cubicBezTo>
                <a:cubicBezTo>
                  <a:pt x="700652" y="4261061"/>
                  <a:pt x="701192" y="4258200"/>
                  <a:pt x="702271" y="4254972"/>
                </a:cubicBezTo>
                <a:cubicBezTo>
                  <a:pt x="703757" y="4250486"/>
                  <a:pt x="706114" y="4247121"/>
                  <a:pt x="709341" y="4244877"/>
                </a:cubicBezTo>
                <a:lnTo>
                  <a:pt x="713904" y="4243628"/>
                </a:lnTo>
                <a:lnTo>
                  <a:pt x="711900" y="4241913"/>
                </a:lnTo>
                <a:lnTo>
                  <a:pt x="710699" y="4241913"/>
                </a:lnTo>
                <a:lnTo>
                  <a:pt x="708522" y="4241913"/>
                </a:lnTo>
                <a:cubicBezTo>
                  <a:pt x="705945" y="4241913"/>
                  <a:pt x="703809" y="4242856"/>
                  <a:pt x="702114" y="4244742"/>
                </a:cubicBezTo>
                <a:cubicBezTo>
                  <a:pt x="700420" y="4246629"/>
                  <a:pt x="698846" y="4249307"/>
                  <a:pt x="697396" y="4252778"/>
                </a:cubicBezTo>
                <a:cubicBezTo>
                  <a:pt x="695944" y="4256249"/>
                  <a:pt x="694920" y="4259784"/>
                  <a:pt x="694322" y="4263383"/>
                </a:cubicBezTo>
                <a:cubicBezTo>
                  <a:pt x="693724" y="4266982"/>
                  <a:pt x="693425" y="4269228"/>
                  <a:pt x="693425" y="4270122"/>
                </a:cubicBezTo>
                <a:cubicBezTo>
                  <a:pt x="693425" y="4276077"/>
                  <a:pt x="697723" y="4282636"/>
                  <a:pt x="706320" y="4289798"/>
                </a:cubicBezTo>
                <a:cubicBezTo>
                  <a:pt x="714916" y="4296961"/>
                  <a:pt x="734961" y="4300542"/>
                  <a:pt x="766455" y="4300542"/>
                </a:cubicBezTo>
                <a:cubicBezTo>
                  <a:pt x="774326" y="4300542"/>
                  <a:pt x="782414" y="4298696"/>
                  <a:pt x="790720" y="4295005"/>
                </a:cubicBezTo>
                <a:cubicBezTo>
                  <a:pt x="799026" y="4291313"/>
                  <a:pt x="807201" y="4285610"/>
                  <a:pt x="815246" y="4277897"/>
                </a:cubicBezTo>
                <a:cubicBezTo>
                  <a:pt x="823291" y="4270183"/>
                  <a:pt x="830288" y="4261044"/>
                  <a:pt x="836237" y="4250480"/>
                </a:cubicBezTo>
                <a:cubicBezTo>
                  <a:pt x="842186" y="4239916"/>
                  <a:pt x="846189" y="4231593"/>
                  <a:pt x="848243" y="4225510"/>
                </a:cubicBezTo>
                <a:close/>
                <a:moveTo>
                  <a:pt x="1052288" y="4224413"/>
                </a:moveTo>
                <a:lnTo>
                  <a:pt x="929562" y="4225423"/>
                </a:lnTo>
                <a:cubicBezTo>
                  <a:pt x="929562" y="4224552"/>
                  <a:pt x="929150" y="4231149"/>
                  <a:pt x="928325" y="4245213"/>
                </a:cubicBezTo>
                <a:cubicBezTo>
                  <a:pt x="927501" y="4259276"/>
                  <a:pt x="925731" y="4268659"/>
                  <a:pt x="923014" y="4273361"/>
                </a:cubicBezTo>
                <a:cubicBezTo>
                  <a:pt x="925150" y="4274498"/>
                  <a:pt x="930064" y="4277740"/>
                  <a:pt x="937754" y="4283086"/>
                </a:cubicBezTo>
                <a:cubicBezTo>
                  <a:pt x="945445" y="4288431"/>
                  <a:pt x="954137" y="4293356"/>
                  <a:pt x="963830" y="4297860"/>
                </a:cubicBezTo>
                <a:cubicBezTo>
                  <a:pt x="973523" y="4302365"/>
                  <a:pt x="983399" y="4306126"/>
                  <a:pt x="993458" y="4309144"/>
                </a:cubicBezTo>
                <a:cubicBezTo>
                  <a:pt x="1003517" y="4312162"/>
                  <a:pt x="1012760" y="4313671"/>
                  <a:pt x="1021188" y="4313671"/>
                </a:cubicBezTo>
                <a:cubicBezTo>
                  <a:pt x="1040911" y="4313671"/>
                  <a:pt x="1057102" y="4308421"/>
                  <a:pt x="1069761" y="4297921"/>
                </a:cubicBezTo>
                <a:cubicBezTo>
                  <a:pt x="1082421" y="4287421"/>
                  <a:pt x="1088750" y="4276698"/>
                  <a:pt x="1088750" y="4265751"/>
                </a:cubicBezTo>
                <a:cubicBezTo>
                  <a:pt x="1088750" y="4256128"/>
                  <a:pt x="1084510" y="4247682"/>
                  <a:pt x="1076030" y="4240415"/>
                </a:cubicBezTo>
                <a:cubicBezTo>
                  <a:pt x="1067550" y="4233148"/>
                  <a:pt x="1059636" y="4227814"/>
                  <a:pt x="1052288" y="4224413"/>
                </a:cubicBezTo>
                <a:close/>
                <a:moveTo>
                  <a:pt x="1472017" y="4023938"/>
                </a:moveTo>
                <a:cubicBezTo>
                  <a:pt x="1461720" y="4044787"/>
                  <a:pt x="1454294" y="4057980"/>
                  <a:pt x="1449738" y="4063518"/>
                </a:cubicBezTo>
                <a:cubicBezTo>
                  <a:pt x="1445181" y="4069055"/>
                  <a:pt x="1441620" y="4074224"/>
                  <a:pt x="1439055" y="4079024"/>
                </a:cubicBezTo>
                <a:cubicBezTo>
                  <a:pt x="1436489" y="4083824"/>
                  <a:pt x="1434783" y="4088482"/>
                  <a:pt x="1433935" y="4092998"/>
                </a:cubicBezTo>
                <a:cubicBezTo>
                  <a:pt x="1433088" y="4097513"/>
                  <a:pt x="1432664" y="4104078"/>
                  <a:pt x="1432664" y="4112692"/>
                </a:cubicBezTo>
                <a:lnTo>
                  <a:pt x="1432664" y="4122530"/>
                </a:lnTo>
                <a:cubicBezTo>
                  <a:pt x="1432664" y="4126721"/>
                  <a:pt x="1432815" y="4130331"/>
                  <a:pt x="1433117" y="4133361"/>
                </a:cubicBezTo>
                <a:lnTo>
                  <a:pt x="1433181" y="4134371"/>
                </a:lnTo>
                <a:lnTo>
                  <a:pt x="1532144" y="4134371"/>
                </a:lnTo>
                <a:lnTo>
                  <a:pt x="1501184" y="4226607"/>
                </a:lnTo>
                <a:lnTo>
                  <a:pt x="1437035" y="4226607"/>
                </a:lnTo>
                <a:lnTo>
                  <a:pt x="1437035" y="4692854"/>
                </a:lnTo>
                <a:lnTo>
                  <a:pt x="1439211" y="4723362"/>
                </a:lnTo>
                <a:cubicBezTo>
                  <a:pt x="1439211" y="4736073"/>
                  <a:pt x="1444038" y="4747859"/>
                  <a:pt x="1453690" y="4758718"/>
                </a:cubicBezTo>
                <a:cubicBezTo>
                  <a:pt x="1463343" y="4769578"/>
                  <a:pt x="1477032" y="4775008"/>
                  <a:pt x="1494758" y="4775008"/>
                </a:cubicBezTo>
                <a:cubicBezTo>
                  <a:pt x="1501816" y="4775008"/>
                  <a:pt x="1508102" y="4773252"/>
                  <a:pt x="1513617" y="4769741"/>
                </a:cubicBezTo>
                <a:cubicBezTo>
                  <a:pt x="1519131" y="4766230"/>
                  <a:pt x="1521888" y="4761490"/>
                  <a:pt x="1521888" y="4755523"/>
                </a:cubicBezTo>
                <a:cubicBezTo>
                  <a:pt x="1521888" y="4752668"/>
                  <a:pt x="1520007" y="4749803"/>
                  <a:pt x="1516246" y="4746930"/>
                </a:cubicBezTo>
                <a:lnTo>
                  <a:pt x="1516238" y="4746923"/>
                </a:lnTo>
                <a:lnTo>
                  <a:pt x="1507905" y="4764099"/>
                </a:lnTo>
                <a:cubicBezTo>
                  <a:pt x="1501950" y="4769457"/>
                  <a:pt x="1495380" y="4772135"/>
                  <a:pt x="1488194" y="4772135"/>
                </a:cubicBezTo>
                <a:cubicBezTo>
                  <a:pt x="1479719" y="4772135"/>
                  <a:pt x="1472830" y="4769189"/>
                  <a:pt x="1467525" y="4763298"/>
                </a:cubicBezTo>
                <a:cubicBezTo>
                  <a:pt x="1462220" y="4757407"/>
                  <a:pt x="1459567" y="4750810"/>
                  <a:pt x="1459567" y="4743508"/>
                </a:cubicBezTo>
                <a:cubicBezTo>
                  <a:pt x="1459567" y="4733072"/>
                  <a:pt x="1464071" y="4724601"/>
                  <a:pt x="1473079" y="4718094"/>
                </a:cubicBezTo>
                <a:cubicBezTo>
                  <a:pt x="1482088" y="4711588"/>
                  <a:pt x="1491502" y="4708334"/>
                  <a:pt x="1501323" y="4708334"/>
                </a:cubicBezTo>
                <a:cubicBezTo>
                  <a:pt x="1516275" y="4708334"/>
                  <a:pt x="1529523" y="4712949"/>
                  <a:pt x="1541068" y="4722178"/>
                </a:cubicBezTo>
                <a:cubicBezTo>
                  <a:pt x="1552613" y="4731407"/>
                  <a:pt x="1558385" y="4742522"/>
                  <a:pt x="1558385" y="4755523"/>
                </a:cubicBezTo>
                <a:cubicBezTo>
                  <a:pt x="1558385" y="4771439"/>
                  <a:pt x="1552093" y="4784565"/>
                  <a:pt x="1539510" y="4794903"/>
                </a:cubicBezTo>
                <a:cubicBezTo>
                  <a:pt x="1526926" y="4805240"/>
                  <a:pt x="1512009" y="4810409"/>
                  <a:pt x="1494758" y="4810409"/>
                </a:cubicBezTo>
                <a:cubicBezTo>
                  <a:pt x="1460606" y="4810409"/>
                  <a:pt x="1431059" y="4799912"/>
                  <a:pt x="1406118" y="4778918"/>
                </a:cubicBezTo>
                <a:cubicBezTo>
                  <a:pt x="1393648" y="4768421"/>
                  <a:pt x="1383499" y="4756863"/>
                  <a:pt x="1375674" y="4744246"/>
                </a:cubicBezTo>
                <a:lnTo>
                  <a:pt x="1367576" y="4724120"/>
                </a:lnTo>
                <a:lnTo>
                  <a:pt x="1365583" y="4728298"/>
                </a:lnTo>
                <a:cubicBezTo>
                  <a:pt x="1360999" y="4735890"/>
                  <a:pt x="1355658" y="4743050"/>
                  <a:pt x="1349561" y="4749777"/>
                </a:cubicBezTo>
                <a:cubicBezTo>
                  <a:pt x="1337366" y="4763232"/>
                  <a:pt x="1317913" y="4769958"/>
                  <a:pt x="1291202" y="4769958"/>
                </a:cubicBezTo>
                <a:cubicBezTo>
                  <a:pt x="1302590" y="4752012"/>
                  <a:pt x="1310722" y="4739538"/>
                  <a:pt x="1315597" y="4732538"/>
                </a:cubicBezTo>
                <a:cubicBezTo>
                  <a:pt x="1320473" y="4725538"/>
                  <a:pt x="1322911" y="4717894"/>
                  <a:pt x="1322911" y="4709606"/>
                </a:cubicBezTo>
                <a:lnTo>
                  <a:pt x="1322911" y="4290286"/>
                </a:lnTo>
                <a:cubicBezTo>
                  <a:pt x="1313972" y="4268578"/>
                  <a:pt x="1302050" y="4252537"/>
                  <a:pt x="1287144" y="4242165"/>
                </a:cubicBezTo>
                <a:cubicBezTo>
                  <a:pt x="1272239" y="4231793"/>
                  <a:pt x="1259812" y="4226607"/>
                  <a:pt x="1249864" y="4226607"/>
                </a:cubicBezTo>
                <a:lnTo>
                  <a:pt x="1150548" y="4226607"/>
                </a:lnTo>
                <a:lnTo>
                  <a:pt x="1159416" y="4234950"/>
                </a:lnTo>
                <a:cubicBezTo>
                  <a:pt x="1162368" y="4239537"/>
                  <a:pt x="1164537" y="4245198"/>
                  <a:pt x="1165924" y="4251934"/>
                </a:cubicBezTo>
                <a:cubicBezTo>
                  <a:pt x="1168698" y="4265406"/>
                  <a:pt x="1170086" y="4279124"/>
                  <a:pt x="1170086" y="4293089"/>
                </a:cubicBezTo>
                <a:cubicBezTo>
                  <a:pt x="1170086" y="4311698"/>
                  <a:pt x="1167056" y="4329079"/>
                  <a:pt x="1160996" y="4345232"/>
                </a:cubicBezTo>
                <a:cubicBezTo>
                  <a:pt x="1154937" y="4361385"/>
                  <a:pt x="1145940" y="4375098"/>
                  <a:pt x="1134006" y="4386370"/>
                </a:cubicBezTo>
                <a:lnTo>
                  <a:pt x="1134006" y="4717267"/>
                </a:lnTo>
                <a:lnTo>
                  <a:pt x="1134006" y="4740217"/>
                </a:lnTo>
                <a:cubicBezTo>
                  <a:pt x="1134006" y="4751582"/>
                  <a:pt x="1140205" y="4761499"/>
                  <a:pt x="1152603" y="4769967"/>
                </a:cubicBezTo>
                <a:cubicBezTo>
                  <a:pt x="1158802" y="4774202"/>
                  <a:pt x="1166074" y="4777377"/>
                  <a:pt x="1174417" y="4779494"/>
                </a:cubicBezTo>
                <a:lnTo>
                  <a:pt x="1181710" y="4780314"/>
                </a:lnTo>
                <a:lnTo>
                  <a:pt x="1175453" y="4777006"/>
                </a:lnTo>
                <a:cubicBezTo>
                  <a:pt x="1170865" y="4772964"/>
                  <a:pt x="1168571" y="4766900"/>
                  <a:pt x="1168571" y="4758814"/>
                </a:cubicBezTo>
                <a:cubicBezTo>
                  <a:pt x="1168571" y="4749702"/>
                  <a:pt x="1172727" y="4742290"/>
                  <a:pt x="1181038" y="4736578"/>
                </a:cubicBezTo>
                <a:cubicBezTo>
                  <a:pt x="1189350" y="4730867"/>
                  <a:pt x="1198747" y="4728011"/>
                  <a:pt x="1209230" y="4728011"/>
                </a:cubicBezTo>
                <a:cubicBezTo>
                  <a:pt x="1226457" y="4728011"/>
                  <a:pt x="1240457" y="4732225"/>
                  <a:pt x="1251230" y="4740653"/>
                </a:cubicBezTo>
                <a:cubicBezTo>
                  <a:pt x="1262003" y="4749081"/>
                  <a:pt x="1267389" y="4758414"/>
                  <a:pt x="1267389" y="4768653"/>
                </a:cubicBezTo>
                <a:cubicBezTo>
                  <a:pt x="1267389" y="4782920"/>
                  <a:pt x="1260819" y="4794357"/>
                  <a:pt x="1247678" y="4802965"/>
                </a:cubicBezTo>
                <a:cubicBezTo>
                  <a:pt x="1234537" y="4811573"/>
                  <a:pt x="1219533" y="4815877"/>
                  <a:pt x="1202665" y="4815877"/>
                </a:cubicBezTo>
                <a:cubicBezTo>
                  <a:pt x="1168327" y="4815877"/>
                  <a:pt x="1138630" y="4807721"/>
                  <a:pt x="1113572" y="4791411"/>
                </a:cubicBezTo>
                <a:cubicBezTo>
                  <a:pt x="1101044" y="4783256"/>
                  <a:pt x="1090849" y="4774147"/>
                  <a:pt x="1082989" y="4764082"/>
                </a:cubicBezTo>
                <a:lnTo>
                  <a:pt x="1070865" y="4739909"/>
                </a:lnTo>
                <a:lnTo>
                  <a:pt x="1061194" y="4751214"/>
                </a:lnTo>
                <a:cubicBezTo>
                  <a:pt x="1056986" y="4756026"/>
                  <a:pt x="1051249" y="4761641"/>
                  <a:pt x="1043982" y="4768061"/>
                </a:cubicBezTo>
                <a:cubicBezTo>
                  <a:pt x="1036715" y="4774480"/>
                  <a:pt x="1029726" y="4778636"/>
                  <a:pt x="1023017" y="4780528"/>
                </a:cubicBezTo>
                <a:cubicBezTo>
                  <a:pt x="1018234" y="4781492"/>
                  <a:pt x="1014365" y="4781973"/>
                  <a:pt x="1011411" y="4781973"/>
                </a:cubicBezTo>
                <a:cubicBezTo>
                  <a:pt x="1008456" y="4781973"/>
                  <a:pt x="1002533" y="4781973"/>
                  <a:pt x="993641" y="4781973"/>
                </a:cubicBezTo>
                <a:cubicBezTo>
                  <a:pt x="1003636" y="4765350"/>
                  <a:pt x="1010163" y="4754894"/>
                  <a:pt x="1013222" y="4750604"/>
                </a:cubicBezTo>
                <a:cubicBezTo>
                  <a:pt x="1016281" y="4746315"/>
                  <a:pt x="1018550" y="4742536"/>
                  <a:pt x="1020030" y="4739268"/>
                </a:cubicBezTo>
                <a:cubicBezTo>
                  <a:pt x="1021510" y="4736001"/>
                  <a:pt x="1022584" y="4731668"/>
                  <a:pt x="1023252" y="4726270"/>
                </a:cubicBezTo>
                <a:lnTo>
                  <a:pt x="1023807" y="4722981"/>
                </a:lnTo>
                <a:lnTo>
                  <a:pt x="988226" y="4711800"/>
                </a:lnTo>
                <a:cubicBezTo>
                  <a:pt x="957114" y="4702281"/>
                  <a:pt x="925200" y="4691200"/>
                  <a:pt x="892481" y="4678558"/>
                </a:cubicBezTo>
                <a:cubicBezTo>
                  <a:pt x="859762" y="4665917"/>
                  <a:pt x="830909" y="4652883"/>
                  <a:pt x="805921" y="4639458"/>
                </a:cubicBezTo>
                <a:cubicBezTo>
                  <a:pt x="780934" y="4626032"/>
                  <a:pt x="760421" y="4611704"/>
                  <a:pt x="744384" y="4596474"/>
                </a:cubicBezTo>
                <a:cubicBezTo>
                  <a:pt x="728347" y="4581244"/>
                  <a:pt x="720328" y="4565021"/>
                  <a:pt x="720328" y="4547805"/>
                </a:cubicBezTo>
                <a:cubicBezTo>
                  <a:pt x="720328" y="4529858"/>
                  <a:pt x="726597" y="4511482"/>
                  <a:pt x="739134" y="4492676"/>
                </a:cubicBezTo>
                <a:cubicBezTo>
                  <a:pt x="751672" y="4473870"/>
                  <a:pt x="770858" y="4456759"/>
                  <a:pt x="796692" y="4441342"/>
                </a:cubicBezTo>
                <a:cubicBezTo>
                  <a:pt x="822527" y="4425926"/>
                  <a:pt x="854480" y="4413366"/>
                  <a:pt x="892550" y="4403661"/>
                </a:cubicBezTo>
                <a:cubicBezTo>
                  <a:pt x="911586" y="4398809"/>
                  <a:pt x="931531" y="4395169"/>
                  <a:pt x="952388" y="4392743"/>
                </a:cubicBezTo>
                <a:lnTo>
                  <a:pt x="974955" y="4390816"/>
                </a:lnTo>
                <a:lnTo>
                  <a:pt x="940749" y="4373049"/>
                </a:lnTo>
                <a:cubicBezTo>
                  <a:pt x="917434" y="4359885"/>
                  <a:pt x="903256" y="4347876"/>
                  <a:pt x="898218" y="4337022"/>
                </a:cubicBezTo>
                <a:cubicBezTo>
                  <a:pt x="892878" y="4355770"/>
                  <a:pt x="879186" y="4371755"/>
                  <a:pt x="857141" y="4384977"/>
                </a:cubicBezTo>
                <a:cubicBezTo>
                  <a:pt x="835097" y="4398199"/>
                  <a:pt x="811792" y="4404810"/>
                  <a:pt x="787228" y="4404810"/>
                </a:cubicBezTo>
                <a:cubicBezTo>
                  <a:pt x="780879" y="4404810"/>
                  <a:pt x="770750" y="4402878"/>
                  <a:pt x="756843" y="4399012"/>
                </a:cubicBezTo>
                <a:cubicBezTo>
                  <a:pt x="742936" y="4395146"/>
                  <a:pt x="728147" y="4388512"/>
                  <a:pt x="712475" y="4379109"/>
                </a:cubicBezTo>
                <a:cubicBezTo>
                  <a:pt x="696803" y="4369706"/>
                  <a:pt x="682594" y="4357433"/>
                  <a:pt x="669848" y="4342289"/>
                </a:cubicBezTo>
                <a:cubicBezTo>
                  <a:pt x="657102" y="4327146"/>
                  <a:pt x="649516" y="4308662"/>
                  <a:pt x="647090" y="4286838"/>
                </a:cubicBezTo>
                <a:cubicBezTo>
                  <a:pt x="647090" y="4267231"/>
                  <a:pt x="652282" y="4249856"/>
                  <a:pt x="662666" y="4234713"/>
                </a:cubicBezTo>
                <a:lnTo>
                  <a:pt x="670933" y="4225510"/>
                </a:lnTo>
                <a:lnTo>
                  <a:pt x="554157" y="4225510"/>
                </a:lnTo>
                <a:lnTo>
                  <a:pt x="598908" y="4134371"/>
                </a:lnTo>
                <a:lnTo>
                  <a:pt x="1176433" y="4134371"/>
                </a:lnTo>
                <a:lnTo>
                  <a:pt x="1257525" y="4134371"/>
                </a:lnTo>
                <a:lnTo>
                  <a:pt x="1267389" y="4134371"/>
                </a:lnTo>
                <a:lnTo>
                  <a:pt x="1267102" y="4135277"/>
                </a:lnTo>
                <a:lnTo>
                  <a:pt x="1271981" y="4135738"/>
                </a:lnTo>
                <a:cubicBezTo>
                  <a:pt x="1285761" y="4138473"/>
                  <a:pt x="1297514" y="4145311"/>
                  <a:pt x="1307239" y="4156250"/>
                </a:cubicBezTo>
                <a:cubicBezTo>
                  <a:pt x="1320206" y="4170836"/>
                  <a:pt x="1325430" y="4184671"/>
                  <a:pt x="1322911" y="4197754"/>
                </a:cubicBezTo>
                <a:lnTo>
                  <a:pt x="1319620" y="4120963"/>
                </a:lnTo>
                <a:cubicBezTo>
                  <a:pt x="1318900" y="4104153"/>
                  <a:pt x="1323845" y="4088494"/>
                  <a:pt x="1334455" y="4073983"/>
                </a:cubicBezTo>
                <a:cubicBezTo>
                  <a:pt x="1345066" y="4059472"/>
                  <a:pt x="1358590" y="4050847"/>
                  <a:pt x="1375027" y="4048107"/>
                </a:cubicBezTo>
                <a:close/>
                <a:moveTo>
                  <a:pt x="2014206" y="4013003"/>
                </a:moveTo>
                <a:cubicBezTo>
                  <a:pt x="2002378" y="4034618"/>
                  <a:pt x="1994185" y="4047855"/>
                  <a:pt x="1989628" y="4052713"/>
                </a:cubicBezTo>
                <a:cubicBezTo>
                  <a:pt x="1985072" y="4057571"/>
                  <a:pt x="1981580" y="4062278"/>
                  <a:pt x="1979154" y="4066835"/>
                </a:cubicBezTo>
                <a:cubicBezTo>
                  <a:pt x="1976728" y="4071391"/>
                  <a:pt x="1975042" y="4076345"/>
                  <a:pt x="1974096" y="4081697"/>
                </a:cubicBezTo>
                <a:cubicBezTo>
                  <a:pt x="1973150" y="4087048"/>
                  <a:pt x="1972677" y="4093375"/>
                  <a:pt x="1972677" y="4100677"/>
                </a:cubicBezTo>
                <a:lnTo>
                  <a:pt x="1972677" y="4110515"/>
                </a:lnTo>
                <a:cubicBezTo>
                  <a:pt x="1972677" y="4117179"/>
                  <a:pt x="1972816" y="4122762"/>
                  <a:pt x="1973095" y="4127266"/>
                </a:cubicBezTo>
                <a:cubicBezTo>
                  <a:pt x="1973373" y="4131770"/>
                  <a:pt x="1973530" y="4134139"/>
                  <a:pt x="1973565" y="4134371"/>
                </a:cubicBezTo>
                <a:lnTo>
                  <a:pt x="1988810" y="4134371"/>
                </a:lnTo>
                <a:lnTo>
                  <a:pt x="2055754" y="4134371"/>
                </a:lnTo>
                <a:lnTo>
                  <a:pt x="2822330" y="4134371"/>
                </a:lnTo>
                <a:lnTo>
                  <a:pt x="2777143" y="4226607"/>
                </a:lnTo>
                <a:lnTo>
                  <a:pt x="2538359" y="4226607"/>
                </a:lnTo>
                <a:lnTo>
                  <a:pt x="2546504" y="4228548"/>
                </a:lnTo>
                <a:cubicBezTo>
                  <a:pt x="2555790" y="4231254"/>
                  <a:pt x="2564896" y="4234412"/>
                  <a:pt x="2573821" y="4238021"/>
                </a:cubicBezTo>
                <a:cubicBezTo>
                  <a:pt x="2609524" y="4252456"/>
                  <a:pt x="2640452" y="4272371"/>
                  <a:pt x="2666606" y="4297765"/>
                </a:cubicBezTo>
                <a:cubicBezTo>
                  <a:pt x="2692760" y="4323158"/>
                  <a:pt x="2713226" y="4353286"/>
                  <a:pt x="2728004" y="4388146"/>
                </a:cubicBezTo>
                <a:cubicBezTo>
                  <a:pt x="2742782" y="4423007"/>
                  <a:pt x="2750170" y="4460195"/>
                  <a:pt x="2750170" y="4499711"/>
                </a:cubicBezTo>
                <a:cubicBezTo>
                  <a:pt x="2750170" y="4534490"/>
                  <a:pt x="2743449" y="4567818"/>
                  <a:pt x="2730006" y="4599695"/>
                </a:cubicBezTo>
                <a:cubicBezTo>
                  <a:pt x="2716564" y="4631573"/>
                  <a:pt x="2698120" y="4659233"/>
                  <a:pt x="2674677" y="4682677"/>
                </a:cubicBezTo>
                <a:cubicBezTo>
                  <a:pt x="2651233" y="4706120"/>
                  <a:pt x="2623880" y="4724705"/>
                  <a:pt x="2592619" y="4738432"/>
                </a:cubicBezTo>
                <a:cubicBezTo>
                  <a:pt x="2561357" y="4752160"/>
                  <a:pt x="2527802" y="4759023"/>
                  <a:pt x="2491955" y="4759023"/>
                </a:cubicBezTo>
                <a:cubicBezTo>
                  <a:pt x="2458510" y="4759023"/>
                  <a:pt x="2424692" y="4753387"/>
                  <a:pt x="2390498" y="4742115"/>
                </a:cubicBezTo>
                <a:cubicBezTo>
                  <a:pt x="2356305" y="4730843"/>
                  <a:pt x="2324304" y="4714266"/>
                  <a:pt x="2294492" y="4692384"/>
                </a:cubicBezTo>
                <a:cubicBezTo>
                  <a:pt x="2264682" y="4670502"/>
                  <a:pt x="2238139" y="4643036"/>
                  <a:pt x="2214863" y="4609987"/>
                </a:cubicBezTo>
                <a:cubicBezTo>
                  <a:pt x="2191588" y="4576937"/>
                  <a:pt x="2174192" y="4537467"/>
                  <a:pt x="2162677" y="4491579"/>
                </a:cubicBezTo>
                <a:cubicBezTo>
                  <a:pt x="2160494" y="4483685"/>
                  <a:pt x="2159403" y="4474369"/>
                  <a:pt x="2159403" y="4463631"/>
                </a:cubicBezTo>
                <a:lnTo>
                  <a:pt x="2159403" y="4446131"/>
                </a:lnTo>
                <a:cubicBezTo>
                  <a:pt x="2159403" y="4441244"/>
                  <a:pt x="2159589" y="4436557"/>
                  <a:pt x="2159960" y="4432070"/>
                </a:cubicBezTo>
                <a:cubicBezTo>
                  <a:pt x="2160332" y="4427583"/>
                  <a:pt x="2160924" y="4423285"/>
                  <a:pt x="2161736" y="4419176"/>
                </a:cubicBezTo>
                <a:lnTo>
                  <a:pt x="2168493" y="4394362"/>
                </a:lnTo>
                <a:cubicBezTo>
                  <a:pt x="2172138" y="4381187"/>
                  <a:pt x="2175176" y="4370249"/>
                  <a:pt x="2177608" y="4361548"/>
                </a:cubicBezTo>
                <a:cubicBezTo>
                  <a:pt x="2180040" y="4352847"/>
                  <a:pt x="2181257" y="4344968"/>
                  <a:pt x="2181257" y="4337910"/>
                </a:cubicBezTo>
                <a:cubicBezTo>
                  <a:pt x="2181257" y="4327288"/>
                  <a:pt x="2177031" y="4319020"/>
                  <a:pt x="2168580" y="4313105"/>
                </a:cubicBezTo>
                <a:cubicBezTo>
                  <a:pt x="2160129" y="4307191"/>
                  <a:pt x="2152038" y="4304233"/>
                  <a:pt x="2144306" y="4304233"/>
                </a:cubicBezTo>
                <a:cubicBezTo>
                  <a:pt x="2139814" y="4304233"/>
                  <a:pt x="2134242" y="4305499"/>
                  <a:pt x="2127590" y="4308029"/>
                </a:cubicBezTo>
                <a:cubicBezTo>
                  <a:pt x="2120938" y="4310560"/>
                  <a:pt x="2114414" y="4313903"/>
                  <a:pt x="2108018" y="4318059"/>
                </a:cubicBezTo>
                <a:cubicBezTo>
                  <a:pt x="2101622" y="4322215"/>
                  <a:pt x="2096450" y="4326972"/>
                  <a:pt x="2092503" y="4332329"/>
                </a:cubicBezTo>
                <a:cubicBezTo>
                  <a:pt x="2088556" y="4337687"/>
                  <a:pt x="2086583" y="4343552"/>
                  <a:pt x="2086583" y="4349925"/>
                </a:cubicBezTo>
                <a:cubicBezTo>
                  <a:pt x="2086583" y="4356101"/>
                  <a:pt x="2089818" y="4361258"/>
                  <a:pt x="2096290" y="4365396"/>
                </a:cubicBezTo>
                <a:cubicBezTo>
                  <a:pt x="2102762" y="4369535"/>
                  <a:pt x="2108198" y="4371604"/>
                  <a:pt x="2112598" y="4371604"/>
                </a:cubicBezTo>
                <a:lnTo>
                  <a:pt x="2118684" y="4370516"/>
                </a:lnTo>
                <a:lnTo>
                  <a:pt x="2114670" y="4370908"/>
                </a:lnTo>
                <a:cubicBezTo>
                  <a:pt x="2101366" y="4369596"/>
                  <a:pt x="2094047" y="4361702"/>
                  <a:pt x="2092712" y="4347226"/>
                </a:cubicBezTo>
                <a:lnTo>
                  <a:pt x="2093878" y="4339251"/>
                </a:lnTo>
                <a:cubicBezTo>
                  <a:pt x="2095248" y="4333795"/>
                  <a:pt x="2099192" y="4328896"/>
                  <a:pt x="2105711" y="4324554"/>
                </a:cubicBezTo>
                <a:cubicBezTo>
                  <a:pt x="2112229" y="4320213"/>
                  <a:pt x="2119626" y="4318042"/>
                  <a:pt x="2127904" y="4318042"/>
                </a:cubicBezTo>
                <a:cubicBezTo>
                  <a:pt x="2150644" y="4318042"/>
                  <a:pt x="2162016" y="4332315"/>
                  <a:pt x="2162016" y="4360860"/>
                </a:cubicBezTo>
                <a:cubicBezTo>
                  <a:pt x="2162016" y="4375069"/>
                  <a:pt x="2157052" y="4385398"/>
                  <a:pt x="2147127" y="4391846"/>
                </a:cubicBezTo>
                <a:cubicBezTo>
                  <a:pt x="2137202" y="4398295"/>
                  <a:pt x="2124966" y="4401519"/>
                  <a:pt x="2110421" y="4401519"/>
                </a:cubicBezTo>
                <a:cubicBezTo>
                  <a:pt x="2101540" y="4401519"/>
                  <a:pt x="2092001" y="4399685"/>
                  <a:pt x="2081803" y="4396017"/>
                </a:cubicBezTo>
                <a:cubicBezTo>
                  <a:pt x="2071604" y="4392349"/>
                  <a:pt x="2062161" y="4386788"/>
                  <a:pt x="2053472" y="4379335"/>
                </a:cubicBezTo>
                <a:cubicBezTo>
                  <a:pt x="2044783" y="4371882"/>
                  <a:pt x="2037307" y="4362732"/>
                  <a:pt x="2031044" y="4351884"/>
                </a:cubicBezTo>
                <a:cubicBezTo>
                  <a:pt x="2024781" y="4341035"/>
                  <a:pt x="2021650" y="4328722"/>
                  <a:pt x="2021650" y="4314942"/>
                </a:cubicBezTo>
                <a:cubicBezTo>
                  <a:pt x="2021650" y="4294476"/>
                  <a:pt x="2028064" y="4276756"/>
                  <a:pt x="2040891" y="4261781"/>
                </a:cubicBezTo>
                <a:cubicBezTo>
                  <a:pt x="2053719" y="4246806"/>
                  <a:pt x="2072153" y="4239318"/>
                  <a:pt x="2096195" y="4239318"/>
                </a:cubicBezTo>
                <a:cubicBezTo>
                  <a:pt x="2106851" y="4239318"/>
                  <a:pt x="2119647" y="4242142"/>
                  <a:pt x="2134581" y="4247790"/>
                </a:cubicBezTo>
                <a:cubicBezTo>
                  <a:pt x="2149516" y="4253437"/>
                  <a:pt x="2163623" y="4261732"/>
                  <a:pt x="2176904" y="4272673"/>
                </a:cubicBezTo>
                <a:cubicBezTo>
                  <a:pt x="2190184" y="4283614"/>
                  <a:pt x="2201900" y="4297477"/>
                  <a:pt x="2212051" y="4314263"/>
                </a:cubicBezTo>
                <a:cubicBezTo>
                  <a:pt x="2222203" y="4331049"/>
                  <a:pt x="2228022" y="4349902"/>
                  <a:pt x="2229508" y="4370820"/>
                </a:cubicBezTo>
                <a:lnTo>
                  <a:pt x="2250281" y="4452818"/>
                </a:lnTo>
                <a:cubicBezTo>
                  <a:pt x="2289193" y="4552872"/>
                  <a:pt x="2359442" y="4606011"/>
                  <a:pt x="2461030" y="4612233"/>
                </a:cubicBezTo>
                <a:cubicBezTo>
                  <a:pt x="2571880" y="4603329"/>
                  <a:pt x="2627305" y="4547962"/>
                  <a:pt x="2627305" y="4446131"/>
                </a:cubicBezTo>
                <a:cubicBezTo>
                  <a:pt x="2627305" y="4405954"/>
                  <a:pt x="2618259" y="4375174"/>
                  <a:pt x="2600167" y="4353791"/>
                </a:cubicBezTo>
                <a:cubicBezTo>
                  <a:pt x="2582075" y="4332408"/>
                  <a:pt x="2557305" y="4321716"/>
                  <a:pt x="2525858" y="4321716"/>
                </a:cubicBezTo>
                <a:cubicBezTo>
                  <a:pt x="2515189" y="4321716"/>
                  <a:pt x="2504820" y="4323991"/>
                  <a:pt x="2494750" y="4328542"/>
                </a:cubicBezTo>
                <a:cubicBezTo>
                  <a:pt x="2484679" y="4333092"/>
                  <a:pt x="2475372" y="4339312"/>
                  <a:pt x="2466828" y="4347200"/>
                </a:cubicBezTo>
                <a:cubicBezTo>
                  <a:pt x="2458284" y="4355088"/>
                  <a:pt x="2451626" y="4364438"/>
                  <a:pt x="2446855" y="4375252"/>
                </a:cubicBezTo>
                <a:cubicBezTo>
                  <a:pt x="2442084" y="4386065"/>
                  <a:pt x="2439699" y="4397671"/>
                  <a:pt x="2439699" y="4410069"/>
                </a:cubicBezTo>
                <a:lnTo>
                  <a:pt x="2440085" y="4413229"/>
                </a:lnTo>
                <a:lnTo>
                  <a:pt x="2442363" y="4401304"/>
                </a:lnTo>
                <a:cubicBezTo>
                  <a:pt x="2445149" y="4394584"/>
                  <a:pt x="2449328" y="4388436"/>
                  <a:pt x="2454900" y="4382861"/>
                </a:cubicBezTo>
                <a:cubicBezTo>
                  <a:pt x="2466044" y="4371711"/>
                  <a:pt x="2478762" y="4366136"/>
                  <a:pt x="2493052" y="4366136"/>
                </a:cubicBezTo>
                <a:cubicBezTo>
                  <a:pt x="2515549" y="4366136"/>
                  <a:pt x="2534329" y="4374709"/>
                  <a:pt x="2549391" y="4391855"/>
                </a:cubicBezTo>
                <a:cubicBezTo>
                  <a:pt x="2564453" y="4409001"/>
                  <a:pt x="2571984" y="4428556"/>
                  <a:pt x="2571984" y="4450519"/>
                </a:cubicBezTo>
                <a:cubicBezTo>
                  <a:pt x="2571984" y="4477474"/>
                  <a:pt x="2561621" y="4498822"/>
                  <a:pt x="2540894" y="4514564"/>
                </a:cubicBezTo>
                <a:cubicBezTo>
                  <a:pt x="2520166" y="4530305"/>
                  <a:pt x="2496204" y="4538176"/>
                  <a:pt x="2469004" y="4538176"/>
                </a:cubicBezTo>
                <a:cubicBezTo>
                  <a:pt x="2443802" y="4538176"/>
                  <a:pt x="2420698" y="4533314"/>
                  <a:pt x="2399692" y="4523592"/>
                </a:cubicBezTo>
                <a:cubicBezTo>
                  <a:pt x="2378687" y="4513870"/>
                  <a:pt x="2360430" y="4500866"/>
                  <a:pt x="2344920" y="4484579"/>
                </a:cubicBezTo>
                <a:cubicBezTo>
                  <a:pt x="2329411" y="4468292"/>
                  <a:pt x="2317390" y="4449286"/>
                  <a:pt x="2308858" y="4427560"/>
                </a:cubicBezTo>
                <a:cubicBezTo>
                  <a:pt x="2300326" y="4405835"/>
                  <a:pt x="2296060" y="4382876"/>
                  <a:pt x="2296060" y="4358684"/>
                </a:cubicBezTo>
                <a:cubicBezTo>
                  <a:pt x="2296060" y="4338253"/>
                  <a:pt x="2300572" y="4319406"/>
                  <a:pt x="2309598" y="4302144"/>
                </a:cubicBezTo>
                <a:cubicBezTo>
                  <a:pt x="2318624" y="4284882"/>
                  <a:pt x="2330775" y="4269785"/>
                  <a:pt x="2346052" y="4256853"/>
                </a:cubicBezTo>
                <a:cubicBezTo>
                  <a:pt x="2361329" y="4243921"/>
                  <a:pt x="2378733" y="4233941"/>
                  <a:pt x="2398264" y="4226912"/>
                </a:cubicBezTo>
                <a:lnTo>
                  <a:pt x="2399405" y="4226607"/>
                </a:lnTo>
                <a:lnTo>
                  <a:pt x="2022547" y="4226607"/>
                </a:lnTo>
                <a:lnTo>
                  <a:pt x="1973756" y="4226607"/>
                </a:lnTo>
                <a:lnTo>
                  <a:pt x="1973756" y="4715073"/>
                </a:lnTo>
                <a:cubicBezTo>
                  <a:pt x="1973756" y="4730652"/>
                  <a:pt x="1980634" y="4744536"/>
                  <a:pt x="1994390" y="4756725"/>
                </a:cubicBezTo>
                <a:cubicBezTo>
                  <a:pt x="2008146" y="4768914"/>
                  <a:pt x="2025618" y="4775008"/>
                  <a:pt x="2046803" y="4775008"/>
                </a:cubicBezTo>
                <a:cubicBezTo>
                  <a:pt x="2058447" y="4775008"/>
                  <a:pt x="2066970" y="4772693"/>
                  <a:pt x="2072374" y="4768061"/>
                </a:cubicBezTo>
                <a:cubicBezTo>
                  <a:pt x="2077778" y="4763429"/>
                  <a:pt x="2080480" y="4758159"/>
                  <a:pt x="2080480" y="4752250"/>
                </a:cubicBezTo>
                <a:cubicBezTo>
                  <a:pt x="2080480" y="4749406"/>
                  <a:pt x="2078190" y="4746178"/>
                  <a:pt x="2073610" y="4742568"/>
                </a:cubicBezTo>
                <a:lnTo>
                  <a:pt x="2071004" y="4740518"/>
                </a:lnTo>
                <a:lnTo>
                  <a:pt x="2071060" y="4741314"/>
                </a:lnTo>
                <a:cubicBezTo>
                  <a:pt x="2071060" y="4750450"/>
                  <a:pt x="2067597" y="4757325"/>
                  <a:pt x="2060673" y="4761940"/>
                </a:cubicBezTo>
                <a:cubicBezTo>
                  <a:pt x="2053748" y="4766555"/>
                  <a:pt x="2046937" y="4768861"/>
                  <a:pt x="2040238" y="4768861"/>
                </a:cubicBezTo>
                <a:cubicBezTo>
                  <a:pt x="2021142" y="4768861"/>
                  <a:pt x="2011594" y="4758948"/>
                  <a:pt x="2011594" y="4739120"/>
                </a:cubicBezTo>
                <a:cubicBezTo>
                  <a:pt x="2011594" y="4728185"/>
                  <a:pt x="2015840" y="4719226"/>
                  <a:pt x="2024332" y="4712243"/>
                </a:cubicBezTo>
                <a:cubicBezTo>
                  <a:pt x="2032824" y="4705261"/>
                  <a:pt x="2043228" y="4701770"/>
                  <a:pt x="2055544" y="4701770"/>
                </a:cubicBezTo>
                <a:cubicBezTo>
                  <a:pt x="2072040" y="4701770"/>
                  <a:pt x="2086403" y="4706523"/>
                  <a:pt x="2098633" y="4716031"/>
                </a:cubicBezTo>
                <a:cubicBezTo>
                  <a:pt x="2110862" y="4725538"/>
                  <a:pt x="2116977" y="4737612"/>
                  <a:pt x="2116977" y="4752250"/>
                </a:cubicBezTo>
                <a:cubicBezTo>
                  <a:pt x="2116977" y="4768095"/>
                  <a:pt x="2110192" y="4781930"/>
                  <a:pt x="2096622" y="4793753"/>
                </a:cubicBezTo>
                <a:cubicBezTo>
                  <a:pt x="2083051" y="4805577"/>
                  <a:pt x="2066445" y="4811488"/>
                  <a:pt x="2046803" y="4811488"/>
                </a:cubicBezTo>
                <a:cubicBezTo>
                  <a:pt x="2029158" y="4811488"/>
                  <a:pt x="2012338" y="4808563"/>
                  <a:pt x="1996340" y="4802712"/>
                </a:cubicBezTo>
                <a:cubicBezTo>
                  <a:pt x="1980344" y="4796861"/>
                  <a:pt x="1965886" y="4788846"/>
                  <a:pt x="1952965" y="4778665"/>
                </a:cubicBezTo>
                <a:cubicBezTo>
                  <a:pt x="1940045" y="4768484"/>
                  <a:pt x="1928826" y="4756055"/>
                  <a:pt x="1919306" y="4741375"/>
                </a:cubicBezTo>
                <a:cubicBezTo>
                  <a:pt x="1914546" y="4734036"/>
                  <a:pt x="1910635" y="4726736"/>
                  <a:pt x="1907570" y="4719477"/>
                </a:cubicBezTo>
                <a:lnTo>
                  <a:pt x="1907029" y="4717715"/>
                </a:lnTo>
                <a:lnTo>
                  <a:pt x="1905319" y="4721799"/>
                </a:lnTo>
                <a:cubicBezTo>
                  <a:pt x="1900470" y="4729841"/>
                  <a:pt x="1894296" y="4737507"/>
                  <a:pt x="1886796" y="4744797"/>
                </a:cubicBezTo>
                <a:cubicBezTo>
                  <a:pt x="1871798" y="4759378"/>
                  <a:pt x="1851082" y="4766667"/>
                  <a:pt x="1824650" y="4766667"/>
                </a:cubicBezTo>
                <a:cubicBezTo>
                  <a:pt x="1835794" y="4748268"/>
                  <a:pt x="1844230" y="4734773"/>
                  <a:pt x="1849960" y="4726183"/>
                </a:cubicBezTo>
                <a:cubicBezTo>
                  <a:pt x="1855688" y="4717592"/>
                  <a:pt x="1858553" y="4709153"/>
                  <a:pt x="1858553" y="4700864"/>
                </a:cubicBezTo>
                <a:lnTo>
                  <a:pt x="1858553" y="4582788"/>
                </a:lnTo>
                <a:lnTo>
                  <a:pt x="1858553" y="4344144"/>
                </a:lnTo>
                <a:cubicBezTo>
                  <a:pt x="1858135" y="4343320"/>
                  <a:pt x="1857014" y="4341813"/>
                  <a:pt x="1855192" y="4339625"/>
                </a:cubicBezTo>
                <a:cubicBezTo>
                  <a:pt x="1853370" y="4337437"/>
                  <a:pt x="1851674" y="4334770"/>
                  <a:pt x="1850108" y="4331624"/>
                </a:cubicBezTo>
                <a:lnTo>
                  <a:pt x="1839712" y="4316004"/>
                </a:lnTo>
                <a:cubicBezTo>
                  <a:pt x="1821776" y="4293252"/>
                  <a:pt x="1802141" y="4274304"/>
                  <a:pt x="1780804" y="4259160"/>
                </a:cubicBezTo>
                <a:cubicBezTo>
                  <a:pt x="1759468" y="4244017"/>
                  <a:pt x="1738078" y="4236445"/>
                  <a:pt x="1716638" y="4236445"/>
                </a:cubicBezTo>
                <a:cubicBezTo>
                  <a:pt x="1707862" y="4236445"/>
                  <a:pt x="1698130" y="4236962"/>
                  <a:pt x="1687445" y="4237995"/>
                </a:cubicBezTo>
                <a:cubicBezTo>
                  <a:pt x="1676759" y="4239028"/>
                  <a:pt x="1667234" y="4241559"/>
                  <a:pt x="1658870" y="4245587"/>
                </a:cubicBezTo>
                <a:cubicBezTo>
                  <a:pt x="1650506" y="4249615"/>
                  <a:pt x="1643420" y="4255910"/>
                  <a:pt x="1637609" y="4264471"/>
                </a:cubicBezTo>
                <a:cubicBezTo>
                  <a:pt x="1631799" y="4273032"/>
                  <a:pt x="1627965" y="4281411"/>
                  <a:pt x="1626108" y="4289607"/>
                </a:cubicBezTo>
                <a:lnTo>
                  <a:pt x="1622504" y="4289607"/>
                </a:lnTo>
                <a:cubicBezTo>
                  <a:pt x="1644560" y="4290535"/>
                  <a:pt x="1664521" y="4296360"/>
                  <a:pt x="1682386" y="4307081"/>
                </a:cubicBezTo>
                <a:cubicBezTo>
                  <a:pt x="1700252" y="4317801"/>
                  <a:pt x="1716095" y="4331606"/>
                  <a:pt x="1729915" y="4348497"/>
                </a:cubicBezTo>
                <a:cubicBezTo>
                  <a:pt x="1743735" y="4365387"/>
                  <a:pt x="1754850" y="4384156"/>
                  <a:pt x="1763261" y="4404802"/>
                </a:cubicBezTo>
                <a:cubicBezTo>
                  <a:pt x="1767466" y="4415125"/>
                  <a:pt x="1770620" y="4425461"/>
                  <a:pt x="1772722" y="4435812"/>
                </a:cubicBezTo>
                <a:lnTo>
                  <a:pt x="1775817" y="4466320"/>
                </a:lnTo>
                <a:lnTo>
                  <a:pt x="1772892" y="4501896"/>
                </a:lnTo>
                <a:cubicBezTo>
                  <a:pt x="1771338" y="4513400"/>
                  <a:pt x="1769224" y="4524309"/>
                  <a:pt x="1766552" y="4534623"/>
                </a:cubicBezTo>
                <a:cubicBezTo>
                  <a:pt x="1761206" y="4555252"/>
                  <a:pt x="1753649" y="4573573"/>
                  <a:pt x="1743880" y="4589587"/>
                </a:cubicBezTo>
                <a:cubicBezTo>
                  <a:pt x="1734112" y="4605601"/>
                  <a:pt x="1722253" y="4618530"/>
                  <a:pt x="1708306" y="4628374"/>
                </a:cubicBezTo>
                <a:cubicBezTo>
                  <a:pt x="1694358" y="4638218"/>
                  <a:pt x="1679281" y="4643141"/>
                  <a:pt x="1663076" y="4643141"/>
                </a:cubicBezTo>
                <a:lnTo>
                  <a:pt x="1660882" y="4643141"/>
                </a:lnTo>
                <a:cubicBezTo>
                  <a:pt x="1646684" y="4643141"/>
                  <a:pt x="1633201" y="4640052"/>
                  <a:pt x="1620431" y="4633877"/>
                </a:cubicBezTo>
                <a:cubicBezTo>
                  <a:pt x="1607662" y="4627701"/>
                  <a:pt x="1596709" y="4619645"/>
                  <a:pt x="1587573" y="4609708"/>
                </a:cubicBezTo>
                <a:cubicBezTo>
                  <a:pt x="1578437" y="4599771"/>
                  <a:pt x="1571025" y="4588304"/>
                  <a:pt x="1565337" y="4575309"/>
                </a:cubicBezTo>
                <a:cubicBezTo>
                  <a:pt x="1559649" y="4562313"/>
                  <a:pt x="1556805" y="4548409"/>
                  <a:pt x="1556805" y="4533596"/>
                </a:cubicBezTo>
                <a:lnTo>
                  <a:pt x="1556805" y="4529852"/>
                </a:lnTo>
                <a:cubicBezTo>
                  <a:pt x="1558349" y="4500575"/>
                  <a:pt x="1565830" y="4474351"/>
                  <a:pt x="1579250" y="4451181"/>
                </a:cubicBezTo>
                <a:cubicBezTo>
                  <a:pt x="1592670" y="4428010"/>
                  <a:pt x="1611133" y="4416425"/>
                  <a:pt x="1634640" y="4416425"/>
                </a:cubicBezTo>
                <a:lnTo>
                  <a:pt x="1635737" y="4416425"/>
                </a:lnTo>
                <a:cubicBezTo>
                  <a:pt x="1652094" y="4416425"/>
                  <a:pt x="1666422" y="4422574"/>
                  <a:pt x="1678721" y="4434874"/>
                </a:cubicBezTo>
                <a:cubicBezTo>
                  <a:pt x="1691020" y="4447173"/>
                  <a:pt x="1697170" y="4461129"/>
                  <a:pt x="1697170" y="4476743"/>
                </a:cubicBezTo>
                <a:lnTo>
                  <a:pt x="1697170" y="4480034"/>
                </a:lnTo>
                <a:cubicBezTo>
                  <a:pt x="1697170" y="4491584"/>
                  <a:pt x="1693058" y="4500703"/>
                  <a:pt x="1684833" y="4507390"/>
                </a:cubicBezTo>
                <a:cubicBezTo>
                  <a:pt x="1676608" y="4514076"/>
                  <a:pt x="1666802" y="4517419"/>
                  <a:pt x="1655414" y="4517419"/>
                </a:cubicBezTo>
                <a:cubicBezTo>
                  <a:pt x="1647148" y="4517419"/>
                  <a:pt x="1639034" y="4514764"/>
                  <a:pt x="1631070" y="4509453"/>
                </a:cubicBezTo>
                <a:cubicBezTo>
                  <a:pt x="1623107" y="4504142"/>
                  <a:pt x="1619125" y="4495943"/>
                  <a:pt x="1619125" y="4484857"/>
                </a:cubicBezTo>
                <a:cubicBezTo>
                  <a:pt x="1621494" y="4471415"/>
                  <a:pt x="1628276" y="4463013"/>
                  <a:pt x="1639472" y="4459652"/>
                </a:cubicBezTo>
                <a:lnTo>
                  <a:pt x="1649915" y="4458267"/>
                </a:lnTo>
                <a:lnTo>
                  <a:pt x="1645412" y="4454972"/>
                </a:lnTo>
                <a:cubicBezTo>
                  <a:pt x="1642387" y="4453594"/>
                  <a:pt x="1639162" y="4452905"/>
                  <a:pt x="1635737" y="4452905"/>
                </a:cubicBezTo>
                <a:cubicBezTo>
                  <a:pt x="1627704" y="4452905"/>
                  <a:pt x="1620812" y="4456605"/>
                  <a:pt x="1615060" y="4464005"/>
                </a:cubicBezTo>
                <a:cubicBezTo>
                  <a:pt x="1609307" y="4471406"/>
                  <a:pt x="1606431" y="4480754"/>
                  <a:pt x="1606431" y="4492049"/>
                </a:cubicBezTo>
                <a:lnTo>
                  <a:pt x="1606431" y="4494243"/>
                </a:lnTo>
                <a:cubicBezTo>
                  <a:pt x="1606431" y="4505410"/>
                  <a:pt x="1611554" y="4514067"/>
                  <a:pt x="1621798" y="4520214"/>
                </a:cubicBezTo>
                <a:cubicBezTo>
                  <a:pt x="1632043" y="4526361"/>
                  <a:pt x="1644008" y="4530032"/>
                  <a:pt x="1657695" y="4531228"/>
                </a:cubicBezTo>
                <a:cubicBezTo>
                  <a:pt x="1681028" y="4531228"/>
                  <a:pt x="1699611" y="4525566"/>
                  <a:pt x="1713442" y="4514241"/>
                </a:cubicBezTo>
                <a:cubicBezTo>
                  <a:pt x="1727274" y="4502917"/>
                  <a:pt x="1734828" y="4488131"/>
                  <a:pt x="1736105" y="4469882"/>
                </a:cubicBezTo>
                <a:lnTo>
                  <a:pt x="1736105" y="4466905"/>
                </a:lnTo>
                <a:cubicBezTo>
                  <a:pt x="1736105" y="4449620"/>
                  <a:pt x="1728005" y="4435103"/>
                  <a:pt x="1711806" y="4423355"/>
                </a:cubicBezTo>
                <a:cubicBezTo>
                  <a:pt x="1695606" y="4411607"/>
                  <a:pt x="1674870" y="4405060"/>
                  <a:pt x="1649598" y="4403713"/>
                </a:cubicBezTo>
                <a:lnTo>
                  <a:pt x="1645576" y="4403713"/>
                </a:lnTo>
                <a:cubicBezTo>
                  <a:pt x="1617854" y="4403713"/>
                  <a:pt x="1589744" y="4411004"/>
                  <a:pt x="1561245" y="4425584"/>
                </a:cubicBezTo>
                <a:cubicBezTo>
                  <a:pt x="1510910" y="4329755"/>
                  <a:pt x="1485743" y="4276112"/>
                  <a:pt x="1485743" y="4264654"/>
                </a:cubicBezTo>
                <a:lnTo>
                  <a:pt x="1485743" y="4262112"/>
                </a:lnTo>
                <a:cubicBezTo>
                  <a:pt x="1490665" y="4244919"/>
                  <a:pt x="1498939" y="4228960"/>
                  <a:pt x="1510565" y="4214235"/>
                </a:cubicBezTo>
                <a:cubicBezTo>
                  <a:pt x="1522191" y="4199510"/>
                  <a:pt x="1535909" y="4186746"/>
                  <a:pt x="1551720" y="4175944"/>
                </a:cubicBezTo>
                <a:cubicBezTo>
                  <a:pt x="1567531" y="4165142"/>
                  <a:pt x="1585591" y="4156424"/>
                  <a:pt x="1605900" y="4149790"/>
                </a:cubicBezTo>
                <a:cubicBezTo>
                  <a:pt x="1626210" y="4143155"/>
                  <a:pt x="1647450" y="4139838"/>
                  <a:pt x="1669623" y="4139838"/>
                </a:cubicBezTo>
                <a:cubicBezTo>
                  <a:pt x="1685236" y="4139838"/>
                  <a:pt x="1702072" y="4142529"/>
                  <a:pt x="1720129" y="4147909"/>
                </a:cubicBezTo>
                <a:cubicBezTo>
                  <a:pt x="1738186" y="4153290"/>
                  <a:pt x="1756017" y="4160287"/>
                  <a:pt x="1773621" y="4168900"/>
                </a:cubicBezTo>
                <a:cubicBezTo>
                  <a:pt x="1791226" y="4177514"/>
                  <a:pt x="1808206" y="4187527"/>
                  <a:pt x="1824562" y="4198938"/>
                </a:cubicBezTo>
                <a:lnTo>
                  <a:pt x="1857456" y="4226160"/>
                </a:lnTo>
                <a:lnTo>
                  <a:pt x="1857456" y="4107224"/>
                </a:lnTo>
                <a:cubicBezTo>
                  <a:pt x="1857456" y="4089811"/>
                  <a:pt x="1862572" y="4074282"/>
                  <a:pt x="1872805" y="4060636"/>
                </a:cubicBezTo>
                <a:cubicBezTo>
                  <a:pt x="1883038" y="4046990"/>
                  <a:pt x="1896443" y="4038855"/>
                  <a:pt x="1913020" y="4036232"/>
                </a:cubicBezTo>
                <a:close/>
                <a:moveTo>
                  <a:pt x="3057531" y="3118479"/>
                </a:moveTo>
                <a:lnTo>
                  <a:pt x="3056942" y="3120996"/>
                </a:lnTo>
                <a:lnTo>
                  <a:pt x="3057950" y="3119196"/>
                </a:lnTo>
                <a:close/>
                <a:moveTo>
                  <a:pt x="3003416" y="3104212"/>
                </a:moveTo>
                <a:lnTo>
                  <a:pt x="2997763" y="3107991"/>
                </a:lnTo>
                <a:cubicBezTo>
                  <a:pt x="2990072" y="3115681"/>
                  <a:pt x="2986227" y="3125249"/>
                  <a:pt x="2986227" y="3136696"/>
                </a:cubicBezTo>
                <a:cubicBezTo>
                  <a:pt x="2986227" y="3149906"/>
                  <a:pt x="2989826" y="3160830"/>
                  <a:pt x="2997023" y="3169467"/>
                </a:cubicBezTo>
                <a:cubicBezTo>
                  <a:pt x="3004220" y="3178103"/>
                  <a:pt x="3013304" y="3182422"/>
                  <a:pt x="3024274" y="3182422"/>
                </a:cubicBezTo>
                <a:cubicBezTo>
                  <a:pt x="3043254" y="3182422"/>
                  <a:pt x="3059625" y="3174418"/>
                  <a:pt x="3073387" y="3158410"/>
                </a:cubicBezTo>
                <a:lnTo>
                  <a:pt x="3074352" y="3156743"/>
                </a:lnTo>
                <a:lnTo>
                  <a:pt x="3073922" y="3157188"/>
                </a:lnTo>
                <a:cubicBezTo>
                  <a:pt x="3065878" y="3164073"/>
                  <a:pt x="3056984" y="3167516"/>
                  <a:pt x="3047242" y="3167516"/>
                </a:cubicBezTo>
                <a:cubicBezTo>
                  <a:pt x="3032325" y="3167516"/>
                  <a:pt x="3020179" y="3162826"/>
                  <a:pt x="3010805" y="3153447"/>
                </a:cubicBezTo>
                <a:cubicBezTo>
                  <a:pt x="3001431" y="3144067"/>
                  <a:pt x="2996744" y="3132650"/>
                  <a:pt x="2996744" y="3119196"/>
                </a:cubicBezTo>
                <a:close/>
                <a:moveTo>
                  <a:pt x="2819638" y="3035231"/>
                </a:moveTo>
                <a:cubicBezTo>
                  <a:pt x="2810130" y="3037355"/>
                  <a:pt x="2795005" y="3041761"/>
                  <a:pt x="2774260" y="3048447"/>
                </a:cubicBezTo>
                <a:cubicBezTo>
                  <a:pt x="2753515" y="3055134"/>
                  <a:pt x="2733006" y="3062923"/>
                  <a:pt x="2712732" y="3071815"/>
                </a:cubicBezTo>
                <a:cubicBezTo>
                  <a:pt x="2692457" y="3080707"/>
                  <a:pt x="2673556" y="3090340"/>
                  <a:pt x="2656026" y="3100712"/>
                </a:cubicBezTo>
                <a:cubicBezTo>
                  <a:pt x="2638497" y="3111084"/>
                  <a:pt x="2626122" y="3119242"/>
                  <a:pt x="2618902" y="3125186"/>
                </a:cubicBezTo>
                <a:cubicBezTo>
                  <a:pt x="2627562" y="3136179"/>
                  <a:pt x="2640810" y="3150057"/>
                  <a:pt x="2658647" y="3166820"/>
                </a:cubicBezTo>
                <a:cubicBezTo>
                  <a:pt x="2676484" y="3183583"/>
                  <a:pt x="2695684" y="3199768"/>
                  <a:pt x="2716249" y="3215376"/>
                </a:cubicBezTo>
                <a:cubicBezTo>
                  <a:pt x="2736814" y="3230983"/>
                  <a:pt x="2757854" y="3245349"/>
                  <a:pt x="2779370" y="3258473"/>
                </a:cubicBezTo>
                <a:cubicBezTo>
                  <a:pt x="2800887" y="3271596"/>
                  <a:pt x="2814310" y="3281222"/>
                  <a:pt x="2819638" y="3287352"/>
                </a:cubicBezTo>
                <a:close/>
                <a:moveTo>
                  <a:pt x="1860174" y="3029763"/>
                </a:moveTo>
                <a:cubicBezTo>
                  <a:pt x="1843574" y="3030460"/>
                  <a:pt x="1825363" y="3033414"/>
                  <a:pt x="1805541" y="3038626"/>
                </a:cubicBezTo>
                <a:cubicBezTo>
                  <a:pt x="1785720" y="3043838"/>
                  <a:pt x="1767529" y="3051619"/>
                  <a:pt x="1750969" y="3061968"/>
                </a:cubicBezTo>
                <a:cubicBezTo>
                  <a:pt x="1734410" y="3072317"/>
                  <a:pt x="1720935" y="3084312"/>
                  <a:pt x="1710545" y="3097952"/>
                </a:cubicBezTo>
                <a:cubicBezTo>
                  <a:pt x="1700156" y="3111592"/>
                  <a:pt x="1694960" y="3127972"/>
                  <a:pt x="1694960" y="3147091"/>
                </a:cubicBezTo>
                <a:cubicBezTo>
                  <a:pt x="1696122" y="3162147"/>
                  <a:pt x="1701923" y="3174897"/>
                  <a:pt x="1712365" y="3185338"/>
                </a:cubicBezTo>
                <a:cubicBezTo>
                  <a:pt x="1722807" y="3195781"/>
                  <a:pt x="1735881" y="3201001"/>
                  <a:pt x="1751588" y="3201001"/>
                </a:cubicBezTo>
                <a:cubicBezTo>
                  <a:pt x="1765239" y="3201001"/>
                  <a:pt x="1777106" y="3198889"/>
                  <a:pt x="1787188" y="3194663"/>
                </a:cubicBezTo>
                <a:cubicBezTo>
                  <a:pt x="1797270" y="3190438"/>
                  <a:pt x="1805811" y="3185460"/>
                  <a:pt x="1812811" y="3179732"/>
                </a:cubicBezTo>
                <a:cubicBezTo>
                  <a:pt x="1819811" y="3174003"/>
                  <a:pt x="1824988" y="3168242"/>
                  <a:pt x="1828344" y="3162449"/>
                </a:cubicBezTo>
                <a:cubicBezTo>
                  <a:pt x="1831698" y="3156656"/>
                  <a:pt x="1833376" y="3152077"/>
                  <a:pt x="1833376" y="3148710"/>
                </a:cubicBezTo>
                <a:cubicBezTo>
                  <a:pt x="1833376" y="3140039"/>
                  <a:pt x="1830044" y="3133170"/>
                  <a:pt x="1823381" y="3128102"/>
                </a:cubicBezTo>
                <a:cubicBezTo>
                  <a:pt x="1820049" y="3125569"/>
                  <a:pt x="1816046" y="3123669"/>
                  <a:pt x="1811370" y="3122402"/>
                </a:cubicBezTo>
                <a:lnTo>
                  <a:pt x="1797708" y="3120783"/>
                </a:lnTo>
                <a:lnTo>
                  <a:pt x="1804858" y="3130216"/>
                </a:lnTo>
                <a:cubicBezTo>
                  <a:pt x="1806666" y="3133996"/>
                  <a:pt x="1807570" y="3137978"/>
                  <a:pt x="1807570" y="3142163"/>
                </a:cubicBezTo>
                <a:cubicBezTo>
                  <a:pt x="1807570" y="3169269"/>
                  <a:pt x="1792188" y="3182822"/>
                  <a:pt x="1761426" y="3182822"/>
                </a:cubicBezTo>
                <a:cubicBezTo>
                  <a:pt x="1748830" y="3182822"/>
                  <a:pt x="1738905" y="3177987"/>
                  <a:pt x="1731650" y="3168317"/>
                </a:cubicBezTo>
                <a:cubicBezTo>
                  <a:pt x="1724394" y="3158647"/>
                  <a:pt x="1720766" y="3149564"/>
                  <a:pt x="1720766" y="3141066"/>
                </a:cubicBezTo>
                <a:cubicBezTo>
                  <a:pt x="1720766" y="3127391"/>
                  <a:pt x="1728324" y="3113835"/>
                  <a:pt x="1743438" y="3100398"/>
                </a:cubicBezTo>
                <a:cubicBezTo>
                  <a:pt x="1758552" y="3086961"/>
                  <a:pt x="1777306" y="3078955"/>
                  <a:pt x="1799699" y="3076377"/>
                </a:cubicBezTo>
                <a:cubicBezTo>
                  <a:pt x="1821906" y="3076377"/>
                  <a:pt x="1841159" y="3082167"/>
                  <a:pt x="1857458" y="3093747"/>
                </a:cubicBezTo>
                <a:cubicBezTo>
                  <a:pt x="1873756" y="3105326"/>
                  <a:pt x="1881906" y="3122922"/>
                  <a:pt x="1881906" y="3146534"/>
                </a:cubicBezTo>
                <a:cubicBezTo>
                  <a:pt x="1881906" y="3159535"/>
                  <a:pt x="1878173" y="3172049"/>
                  <a:pt x="1870709" y="3184076"/>
                </a:cubicBezTo>
                <a:cubicBezTo>
                  <a:pt x="1863245" y="3196103"/>
                  <a:pt x="1853764" y="3206878"/>
                  <a:pt x="1842265" y="3216403"/>
                </a:cubicBezTo>
                <a:cubicBezTo>
                  <a:pt x="1830767" y="3225928"/>
                  <a:pt x="1817884" y="3233462"/>
                  <a:pt x="1803617" y="3239005"/>
                </a:cubicBezTo>
                <a:cubicBezTo>
                  <a:pt x="1796484" y="3241777"/>
                  <a:pt x="1789311" y="3243855"/>
                  <a:pt x="1782099" y="3245241"/>
                </a:cubicBezTo>
                <a:lnTo>
                  <a:pt x="1776618" y="3245765"/>
                </a:lnTo>
                <a:lnTo>
                  <a:pt x="1802050" y="3264889"/>
                </a:lnTo>
                <a:cubicBezTo>
                  <a:pt x="1822562" y="3266758"/>
                  <a:pt x="1840364" y="3267693"/>
                  <a:pt x="1855455" y="3267693"/>
                </a:cubicBezTo>
                <a:cubicBezTo>
                  <a:pt x="1877477" y="3267693"/>
                  <a:pt x="1896802" y="3263038"/>
                  <a:pt x="1913432" y="3253728"/>
                </a:cubicBezTo>
                <a:cubicBezTo>
                  <a:pt x="1930061" y="3244417"/>
                  <a:pt x="1944351" y="3232417"/>
                  <a:pt x="1956302" y="3217727"/>
                </a:cubicBezTo>
                <a:cubicBezTo>
                  <a:pt x="1968253" y="3203036"/>
                  <a:pt x="1977354" y="3187007"/>
                  <a:pt x="1983605" y="3169641"/>
                </a:cubicBezTo>
                <a:cubicBezTo>
                  <a:pt x="1989857" y="3152274"/>
                  <a:pt x="1992982" y="3136115"/>
                  <a:pt x="1992982" y="3121163"/>
                </a:cubicBezTo>
                <a:cubicBezTo>
                  <a:pt x="1991044" y="3092641"/>
                  <a:pt x="1978498" y="3070277"/>
                  <a:pt x="1955344" y="3054071"/>
                </a:cubicBezTo>
                <a:cubicBezTo>
                  <a:pt x="1932191" y="3037866"/>
                  <a:pt x="1900468" y="3029763"/>
                  <a:pt x="1860174" y="3029763"/>
                </a:cubicBezTo>
                <a:close/>
                <a:moveTo>
                  <a:pt x="2987463" y="2998054"/>
                </a:moveTo>
                <a:cubicBezTo>
                  <a:pt x="2972639" y="2998727"/>
                  <a:pt x="2955464" y="3002692"/>
                  <a:pt x="2935938" y="3009947"/>
                </a:cubicBezTo>
                <a:lnTo>
                  <a:pt x="2935938" y="3050638"/>
                </a:lnTo>
                <a:lnTo>
                  <a:pt x="2944314" y="3035988"/>
                </a:lnTo>
                <a:cubicBezTo>
                  <a:pt x="2958930" y="3018453"/>
                  <a:pt x="2976836" y="3009686"/>
                  <a:pt x="2998033" y="3009686"/>
                </a:cubicBezTo>
                <a:cubicBezTo>
                  <a:pt x="3011313" y="3009686"/>
                  <a:pt x="3023958" y="3012376"/>
                  <a:pt x="3035967" y="3017757"/>
                </a:cubicBezTo>
                <a:cubicBezTo>
                  <a:pt x="3047976" y="3023138"/>
                  <a:pt x="3058444" y="3030091"/>
                  <a:pt x="3067371" y="3038617"/>
                </a:cubicBezTo>
                <a:cubicBezTo>
                  <a:pt x="3076298" y="3047144"/>
                  <a:pt x="3083408" y="3057310"/>
                  <a:pt x="3088702" y="3069116"/>
                </a:cubicBezTo>
                <a:lnTo>
                  <a:pt x="3093006" y="3089158"/>
                </a:lnTo>
                <a:lnTo>
                  <a:pt x="3091603" y="3074950"/>
                </a:lnTo>
                <a:cubicBezTo>
                  <a:pt x="3089986" y="3067439"/>
                  <a:pt x="3087558" y="3060607"/>
                  <a:pt x="3084322" y="3054455"/>
                </a:cubicBezTo>
                <a:cubicBezTo>
                  <a:pt x="3077850" y="3042150"/>
                  <a:pt x="3069426" y="3031646"/>
                  <a:pt x="3059048" y="3022946"/>
                </a:cubicBezTo>
                <a:cubicBezTo>
                  <a:pt x="3048670" y="3014245"/>
                  <a:pt x="3037563" y="3007921"/>
                  <a:pt x="3025728" y="3003975"/>
                </a:cubicBezTo>
                <a:cubicBezTo>
                  <a:pt x="3013893" y="3000028"/>
                  <a:pt x="3002845" y="2998054"/>
                  <a:pt x="2992583" y="2998054"/>
                </a:cubicBezTo>
                <a:close/>
                <a:moveTo>
                  <a:pt x="1118913" y="2968539"/>
                </a:moveTo>
                <a:cubicBezTo>
                  <a:pt x="1102371" y="2968539"/>
                  <a:pt x="1085982" y="2972431"/>
                  <a:pt x="1069748" y="2980215"/>
                </a:cubicBezTo>
                <a:cubicBezTo>
                  <a:pt x="1053513" y="2987998"/>
                  <a:pt x="1038738" y="2998376"/>
                  <a:pt x="1025423" y="3011349"/>
                </a:cubicBezTo>
                <a:cubicBezTo>
                  <a:pt x="1012108" y="3024322"/>
                  <a:pt x="1001437" y="3038667"/>
                  <a:pt x="993409" y="3054385"/>
                </a:cubicBezTo>
                <a:cubicBezTo>
                  <a:pt x="985382" y="3070103"/>
                  <a:pt x="981368" y="3086239"/>
                  <a:pt x="981368" y="3102793"/>
                </a:cubicBezTo>
                <a:cubicBezTo>
                  <a:pt x="981368" y="3119254"/>
                  <a:pt x="990583" y="3136693"/>
                  <a:pt x="1009011" y="3155110"/>
                </a:cubicBezTo>
                <a:cubicBezTo>
                  <a:pt x="1027440" y="3173527"/>
                  <a:pt x="1049935" y="3193351"/>
                  <a:pt x="1076495" y="3214583"/>
                </a:cubicBezTo>
                <a:cubicBezTo>
                  <a:pt x="1107292" y="3237905"/>
                  <a:pt x="1141428" y="3258151"/>
                  <a:pt x="1178900" y="3275320"/>
                </a:cubicBezTo>
                <a:lnTo>
                  <a:pt x="1179818" y="3056968"/>
                </a:lnTo>
                <a:lnTo>
                  <a:pt x="1172554" y="3067948"/>
                </a:lnTo>
                <a:cubicBezTo>
                  <a:pt x="1168918" y="3072002"/>
                  <a:pt x="1164344" y="3076034"/>
                  <a:pt x="1158832" y="3080043"/>
                </a:cubicBezTo>
                <a:cubicBezTo>
                  <a:pt x="1136781" y="3096080"/>
                  <a:pt x="1112180" y="3104099"/>
                  <a:pt x="1085027" y="3104099"/>
                </a:cubicBezTo>
                <a:cubicBezTo>
                  <a:pt x="1065571" y="3104099"/>
                  <a:pt x="1049009" y="3098808"/>
                  <a:pt x="1035340" y="3088227"/>
                </a:cubicBezTo>
                <a:cubicBezTo>
                  <a:pt x="1021671" y="3077646"/>
                  <a:pt x="1014836" y="3064281"/>
                  <a:pt x="1014836" y="3048134"/>
                </a:cubicBezTo>
                <a:cubicBezTo>
                  <a:pt x="1014836" y="3032694"/>
                  <a:pt x="1020922" y="3020238"/>
                  <a:pt x="1033094" y="3010766"/>
                </a:cubicBezTo>
                <a:cubicBezTo>
                  <a:pt x="1045265" y="3001293"/>
                  <a:pt x="1059657" y="2996557"/>
                  <a:pt x="1076269" y="2996557"/>
                </a:cubicBezTo>
                <a:cubicBezTo>
                  <a:pt x="1087262" y="2996557"/>
                  <a:pt x="1096424" y="2999964"/>
                  <a:pt x="1103755" y="3006778"/>
                </a:cubicBezTo>
                <a:cubicBezTo>
                  <a:pt x="1111086" y="3013592"/>
                  <a:pt x="1114751" y="3021184"/>
                  <a:pt x="1114751" y="3029554"/>
                </a:cubicBezTo>
                <a:cubicBezTo>
                  <a:pt x="1114751" y="3041012"/>
                  <a:pt x="1111057" y="3049013"/>
                  <a:pt x="1103668" y="3053558"/>
                </a:cubicBezTo>
                <a:cubicBezTo>
                  <a:pt x="1096279" y="3058103"/>
                  <a:pt x="1088968" y="3060375"/>
                  <a:pt x="1081736" y="3060375"/>
                </a:cubicBezTo>
                <a:cubicBezTo>
                  <a:pt x="1072113" y="3060375"/>
                  <a:pt x="1064207" y="3057560"/>
                  <a:pt x="1058020" y="3051930"/>
                </a:cubicBezTo>
                <a:lnTo>
                  <a:pt x="1053790" y="3046132"/>
                </a:lnTo>
                <a:lnTo>
                  <a:pt x="1053527" y="3048134"/>
                </a:lnTo>
                <a:cubicBezTo>
                  <a:pt x="1053527" y="3053056"/>
                  <a:pt x="1056505" y="3057717"/>
                  <a:pt x="1062460" y="3062116"/>
                </a:cubicBezTo>
                <a:cubicBezTo>
                  <a:pt x="1068415" y="3066516"/>
                  <a:pt x="1075938" y="3068716"/>
                  <a:pt x="1085027" y="3068716"/>
                </a:cubicBezTo>
                <a:cubicBezTo>
                  <a:pt x="1096032" y="3068716"/>
                  <a:pt x="1106518" y="3066945"/>
                  <a:pt x="1116484" y="3063405"/>
                </a:cubicBezTo>
                <a:cubicBezTo>
                  <a:pt x="1126450" y="3059864"/>
                  <a:pt x="1135107" y="3054904"/>
                  <a:pt x="1142455" y="3048526"/>
                </a:cubicBezTo>
                <a:cubicBezTo>
                  <a:pt x="1149803" y="3042147"/>
                  <a:pt x="1155698" y="3034990"/>
                  <a:pt x="1160138" y="3027055"/>
                </a:cubicBezTo>
                <a:cubicBezTo>
                  <a:pt x="1164578" y="3019121"/>
                  <a:pt x="1166798" y="3010475"/>
                  <a:pt x="1166798" y="3001119"/>
                </a:cubicBezTo>
                <a:cubicBezTo>
                  <a:pt x="1166798" y="2993306"/>
                  <a:pt x="1162021" y="2985923"/>
                  <a:pt x="1152467" y="2978970"/>
                </a:cubicBezTo>
                <a:cubicBezTo>
                  <a:pt x="1142914" y="2972016"/>
                  <a:pt x="1131729" y="2968539"/>
                  <a:pt x="1118913" y="2968539"/>
                </a:cubicBezTo>
                <a:close/>
                <a:moveTo>
                  <a:pt x="406611" y="2893107"/>
                </a:moveTo>
                <a:cubicBezTo>
                  <a:pt x="426404" y="2897948"/>
                  <a:pt x="448982" y="2914728"/>
                  <a:pt x="474347" y="2943447"/>
                </a:cubicBezTo>
                <a:cubicBezTo>
                  <a:pt x="499712" y="2972167"/>
                  <a:pt x="518831" y="3002982"/>
                  <a:pt x="531705" y="3035892"/>
                </a:cubicBezTo>
                <a:cubicBezTo>
                  <a:pt x="549350" y="3015508"/>
                  <a:pt x="574268" y="3005315"/>
                  <a:pt x="606459" y="3005315"/>
                </a:cubicBezTo>
                <a:cubicBezTo>
                  <a:pt x="624000" y="3005315"/>
                  <a:pt x="640388" y="3011958"/>
                  <a:pt x="655624" y="3025244"/>
                </a:cubicBezTo>
                <a:cubicBezTo>
                  <a:pt x="670860" y="3038531"/>
                  <a:pt x="677724" y="3050101"/>
                  <a:pt x="676215" y="3059957"/>
                </a:cubicBezTo>
                <a:lnTo>
                  <a:pt x="676215" y="2893107"/>
                </a:lnTo>
                <a:close/>
                <a:moveTo>
                  <a:pt x="1836876" y="2525364"/>
                </a:moveTo>
                <a:cubicBezTo>
                  <a:pt x="1851572" y="2525364"/>
                  <a:pt x="1865883" y="2528643"/>
                  <a:pt x="1879807" y="2535202"/>
                </a:cubicBezTo>
                <a:cubicBezTo>
                  <a:pt x="1893732" y="2541761"/>
                  <a:pt x="1905782" y="2549930"/>
                  <a:pt x="1915956" y="2559711"/>
                </a:cubicBezTo>
                <a:cubicBezTo>
                  <a:pt x="1926132" y="2569491"/>
                  <a:pt x="1934478" y="2580693"/>
                  <a:pt x="1940996" y="2593318"/>
                </a:cubicBezTo>
                <a:cubicBezTo>
                  <a:pt x="1947514" y="2605942"/>
                  <a:pt x="1950774" y="2618343"/>
                  <a:pt x="1950774" y="2630520"/>
                </a:cubicBezTo>
                <a:cubicBezTo>
                  <a:pt x="1950774" y="2647875"/>
                  <a:pt x="1945790" y="2665004"/>
                  <a:pt x="1935824" y="2681906"/>
                </a:cubicBezTo>
                <a:cubicBezTo>
                  <a:pt x="1925858" y="2698808"/>
                  <a:pt x="1912552" y="2707259"/>
                  <a:pt x="1895906" y="2707259"/>
                </a:cubicBezTo>
                <a:cubicBezTo>
                  <a:pt x="1883287" y="2707259"/>
                  <a:pt x="1873356" y="2702424"/>
                  <a:pt x="1866112" y="2692754"/>
                </a:cubicBezTo>
                <a:cubicBezTo>
                  <a:pt x="1858868" y="2683084"/>
                  <a:pt x="1855246" y="2672178"/>
                  <a:pt x="1855246" y="2660035"/>
                </a:cubicBezTo>
                <a:cubicBezTo>
                  <a:pt x="1855246" y="2651213"/>
                  <a:pt x="1857713" y="2641868"/>
                  <a:pt x="1862647" y="2632000"/>
                </a:cubicBezTo>
                <a:cubicBezTo>
                  <a:pt x="1867580" y="2622133"/>
                  <a:pt x="1875387" y="2617199"/>
                  <a:pt x="1886067" y="2617199"/>
                </a:cubicBezTo>
                <a:cubicBezTo>
                  <a:pt x="1893125" y="2617199"/>
                  <a:pt x="1899115" y="2619968"/>
                  <a:pt x="1904037" y="2625505"/>
                </a:cubicBezTo>
                <a:cubicBezTo>
                  <a:pt x="1908959" y="2631043"/>
                  <a:pt x="1911420" y="2636719"/>
                  <a:pt x="1911420" y="2642535"/>
                </a:cubicBezTo>
                <a:cubicBezTo>
                  <a:pt x="1911420" y="2651857"/>
                  <a:pt x="1908364" y="2658961"/>
                  <a:pt x="1902252" y="2663848"/>
                </a:cubicBezTo>
                <a:cubicBezTo>
                  <a:pt x="1899196" y="2666292"/>
                  <a:pt x="1896228" y="2668125"/>
                  <a:pt x="1893348" y="2669347"/>
                </a:cubicBezTo>
                <a:lnTo>
                  <a:pt x="1889519" y="2670184"/>
                </a:lnTo>
                <a:lnTo>
                  <a:pt x="1889898" y="2670988"/>
                </a:lnTo>
                <a:cubicBezTo>
                  <a:pt x="1892312" y="2673031"/>
                  <a:pt x="1893949" y="2674053"/>
                  <a:pt x="1894808" y="2674053"/>
                </a:cubicBezTo>
                <a:cubicBezTo>
                  <a:pt x="1899904" y="2674053"/>
                  <a:pt x="1904969" y="2669859"/>
                  <a:pt x="1910001" y="2661472"/>
                </a:cubicBezTo>
                <a:cubicBezTo>
                  <a:pt x="1915034" y="2653084"/>
                  <a:pt x="1917550" y="2643493"/>
                  <a:pt x="1917550" y="2632697"/>
                </a:cubicBezTo>
                <a:cubicBezTo>
                  <a:pt x="1917550" y="2620485"/>
                  <a:pt x="1914357" y="2610908"/>
                  <a:pt x="1907972" y="2603966"/>
                </a:cubicBezTo>
                <a:cubicBezTo>
                  <a:pt x="1901588" y="2597024"/>
                  <a:pt x="1895012" y="2593553"/>
                  <a:pt x="1888244" y="2593553"/>
                </a:cubicBezTo>
                <a:cubicBezTo>
                  <a:pt x="1877030" y="2593553"/>
                  <a:pt x="1866428" y="2599305"/>
                  <a:pt x="1856439" y="2610809"/>
                </a:cubicBezTo>
                <a:cubicBezTo>
                  <a:pt x="1846450" y="2622313"/>
                  <a:pt x="1841455" y="2637265"/>
                  <a:pt x="1841455" y="2655664"/>
                </a:cubicBezTo>
                <a:cubicBezTo>
                  <a:pt x="1841455" y="2672636"/>
                  <a:pt x="1845463" y="2686320"/>
                  <a:pt x="1853479" y="2696715"/>
                </a:cubicBezTo>
                <a:cubicBezTo>
                  <a:pt x="1861494" y="2707111"/>
                  <a:pt x="1870900" y="2712309"/>
                  <a:pt x="1881696" y="2712309"/>
                </a:cubicBezTo>
                <a:cubicBezTo>
                  <a:pt x="1891784" y="2712309"/>
                  <a:pt x="1905718" y="2709871"/>
                  <a:pt x="1923496" y="2704995"/>
                </a:cubicBezTo>
                <a:cubicBezTo>
                  <a:pt x="1941275" y="2700120"/>
                  <a:pt x="1966944" y="2691338"/>
                  <a:pt x="2000504" y="2678650"/>
                </a:cubicBezTo>
                <a:lnTo>
                  <a:pt x="2030158" y="2669455"/>
                </a:lnTo>
                <a:cubicBezTo>
                  <a:pt x="2034245" y="2667424"/>
                  <a:pt x="2038581" y="2666408"/>
                  <a:pt x="2043166" y="2666408"/>
                </a:cubicBezTo>
                <a:cubicBezTo>
                  <a:pt x="2047752" y="2666408"/>
                  <a:pt x="2052232" y="2666408"/>
                  <a:pt x="2056609" y="2666408"/>
                </a:cubicBezTo>
                <a:cubicBezTo>
                  <a:pt x="2090297" y="2666408"/>
                  <a:pt x="2119452" y="2674813"/>
                  <a:pt x="2144074" y="2691622"/>
                </a:cubicBezTo>
                <a:cubicBezTo>
                  <a:pt x="2168696" y="2708431"/>
                  <a:pt x="2186526" y="2726622"/>
                  <a:pt x="2197566" y="2746194"/>
                </a:cubicBezTo>
                <a:lnTo>
                  <a:pt x="2226542" y="2792077"/>
                </a:lnTo>
                <a:cubicBezTo>
                  <a:pt x="2227760" y="2795142"/>
                  <a:pt x="2229075" y="2797730"/>
                  <a:pt x="2230485" y="2799843"/>
                </a:cubicBezTo>
                <a:lnTo>
                  <a:pt x="2231257" y="2800871"/>
                </a:lnTo>
                <a:lnTo>
                  <a:pt x="2231432" y="2800871"/>
                </a:lnTo>
                <a:lnTo>
                  <a:pt x="2230964" y="2799774"/>
                </a:lnTo>
                <a:lnTo>
                  <a:pt x="2262360" y="2799774"/>
                </a:lnTo>
                <a:lnTo>
                  <a:pt x="2262068" y="2800871"/>
                </a:lnTo>
                <a:lnTo>
                  <a:pt x="2448186" y="2800871"/>
                </a:lnTo>
                <a:lnTo>
                  <a:pt x="2534776" y="2800871"/>
                </a:lnTo>
                <a:lnTo>
                  <a:pt x="3231122" y="2800871"/>
                </a:lnTo>
                <a:lnTo>
                  <a:pt x="3199064" y="2894204"/>
                </a:lnTo>
                <a:lnTo>
                  <a:pt x="2935938" y="2894204"/>
                </a:lnTo>
                <a:lnTo>
                  <a:pt x="2936548" y="2918913"/>
                </a:lnTo>
                <a:cubicBezTo>
                  <a:pt x="2940077" y="2916742"/>
                  <a:pt x="2951100" y="2915656"/>
                  <a:pt x="2969615" y="2915656"/>
                </a:cubicBezTo>
                <a:cubicBezTo>
                  <a:pt x="2996907" y="2915656"/>
                  <a:pt x="3023230" y="2919499"/>
                  <a:pt x="3048582" y="2927184"/>
                </a:cubicBezTo>
                <a:cubicBezTo>
                  <a:pt x="3073936" y="2934869"/>
                  <a:pt x="3096651" y="2946434"/>
                  <a:pt x="3116728" y="2961879"/>
                </a:cubicBezTo>
                <a:cubicBezTo>
                  <a:pt x="3136805" y="2977324"/>
                  <a:pt x="3152871" y="2996522"/>
                  <a:pt x="3164927" y="3019472"/>
                </a:cubicBezTo>
                <a:cubicBezTo>
                  <a:pt x="3176982" y="3042422"/>
                  <a:pt x="3183010" y="3068739"/>
                  <a:pt x="3183010" y="3098422"/>
                </a:cubicBezTo>
                <a:cubicBezTo>
                  <a:pt x="3183010" y="3145286"/>
                  <a:pt x="3172028" y="3183092"/>
                  <a:pt x="3150065" y="3211841"/>
                </a:cubicBezTo>
                <a:cubicBezTo>
                  <a:pt x="3128102" y="3240590"/>
                  <a:pt x="3094918" y="3254964"/>
                  <a:pt x="3050515" y="3254964"/>
                </a:cubicBezTo>
                <a:cubicBezTo>
                  <a:pt x="3031686" y="3254964"/>
                  <a:pt x="3014439" y="3250544"/>
                  <a:pt x="2998773" y="3241704"/>
                </a:cubicBezTo>
                <a:cubicBezTo>
                  <a:pt x="2983108" y="3232864"/>
                  <a:pt x="2969569" y="3221363"/>
                  <a:pt x="2958157" y="3207201"/>
                </a:cubicBezTo>
                <a:cubicBezTo>
                  <a:pt x="2952452" y="3200119"/>
                  <a:pt x="2947396" y="3192478"/>
                  <a:pt x="2942989" y="3184276"/>
                </a:cubicBezTo>
                <a:lnTo>
                  <a:pt x="2935938" y="3167838"/>
                </a:lnTo>
                <a:lnTo>
                  <a:pt x="2935938" y="3382670"/>
                </a:lnTo>
                <a:cubicBezTo>
                  <a:pt x="2935938" y="3399015"/>
                  <a:pt x="2942462" y="3413091"/>
                  <a:pt x="2955510" y="3424896"/>
                </a:cubicBezTo>
                <a:cubicBezTo>
                  <a:pt x="2968559" y="3436702"/>
                  <a:pt x="2985287" y="3442605"/>
                  <a:pt x="3005694" y="3442605"/>
                </a:cubicBezTo>
                <a:cubicBezTo>
                  <a:pt x="3015260" y="3442605"/>
                  <a:pt x="3022719" y="3440440"/>
                  <a:pt x="3028070" y="3436110"/>
                </a:cubicBezTo>
                <a:cubicBezTo>
                  <a:pt x="3033422" y="3431780"/>
                  <a:pt x="3036098" y="3426359"/>
                  <a:pt x="3036098" y="3419847"/>
                </a:cubicBezTo>
                <a:cubicBezTo>
                  <a:pt x="3036098" y="3416712"/>
                  <a:pt x="3034136" y="3413413"/>
                  <a:pt x="3030212" y="3409947"/>
                </a:cubicBezTo>
                <a:lnTo>
                  <a:pt x="3028860" y="3408742"/>
                </a:lnTo>
                <a:lnTo>
                  <a:pt x="3028871" y="3408911"/>
                </a:lnTo>
                <a:cubicBezTo>
                  <a:pt x="3028871" y="3419069"/>
                  <a:pt x="3025360" y="3426199"/>
                  <a:pt x="3018336" y="3430303"/>
                </a:cubicBezTo>
                <a:cubicBezTo>
                  <a:pt x="3011313" y="3434407"/>
                  <a:pt x="3004911" y="3436459"/>
                  <a:pt x="2999130" y="3436459"/>
                </a:cubicBezTo>
                <a:cubicBezTo>
                  <a:pt x="2980046" y="3436459"/>
                  <a:pt x="2970503" y="3426545"/>
                  <a:pt x="2970503" y="3406717"/>
                </a:cubicBezTo>
                <a:cubicBezTo>
                  <a:pt x="2970503" y="3394830"/>
                  <a:pt x="2975007" y="3385633"/>
                  <a:pt x="2984016" y="3379127"/>
                </a:cubicBezTo>
                <a:cubicBezTo>
                  <a:pt x="2993024" y="3372620"/>
                  <a:pt x="3002798" y="3369367"/>
                  <a:pt x="3013339" y="3369367"/>
                </a:cubicBezTo>
                <a:cubicBezTo>
                  <a:pt x="3028384" y="3369367"/>
                  <a:pt x="3042021" y="3374120"/>
                  <a:pt x="3054250" y="3383628"/>
                </a:cubicBezTo>
                <a:cubicBezTo>
                  <a:pt x="3066480" y="3393135"/>
                  <a:pt x="3072595" y="3405208"/>
                  <a:pt x="3072595" y="3419847"/>
                </a:cubicBezTo>
                <a:cubicBezTo>
                  <a:pt x="3072595" y="3436528"/>
                  <a:pt x="3065795" y="3450572"/>
                  <a:pt x="3052196" y="3461977"/>
                </a:cubicBezTo>
                <a:cubicBezTo>
                  <a:pt x="3038596" y="3473383"/>
                  <a:pt x="3023096" y="3479085"/>
                  <a:pt x="3005694" y="3479085"/>
                </a:cubicBezTo>
                <a:cubicBezTo>
                  <a:pt x="2988967" y="3479085"/>
                  <a:pt x="2972692" y="3476119"/>
                  <a:pt x="2956869" y="3470187"/>
                </a:cubicBezTo>
                <a:cubicBezTo>
                  <a:pt x="2941046" y="3464255"/>
                  <a:pt x="2926832" y="3455973"/>
                  <a:pt x="2914225" y="3445339"/>
                </a:cubicBezTo>
                <a:cubicBezTo>
                  <a:pt x="2901618" y="3434706"/>
                  <a:pt x="2890999" y="3422322"/>
                  <a:pt x="2882368" y="3408189"/>
                </a:cubicBezTo>
                <a:lnTo>
                  <a:pt x="2872243" y="3382803"/>
                </a:lnTo>
                <a:lnTo>
                  <a:pt x="2869090" y="3390234"/>
                </a:lnTo>
                <a:cubicBezTo>
                  <a:pt x="2864383" y="3398283"/>
                  <a:pt x="2858584" y="3405858"/>
                  <a:pt x="2851695" y="3412960"/>
                </a:cubicBezTo>
                <a:cubicBezTo>
                  <a:pt x="2837916" y="3427163"/>
                  <a:pt x="2818117" y="3434265"/>
                  <a:pt x="2792300" y="3434265"/>
                </a:cubicBezTo>
                <a:cubicBezTo>
                  <a:pt x="2804036" y="3415923"/>
                  <a:pt x="2812435" y="3402474"/>
                  <a:pt x="2817496" y="3393919"/>
                </a:cubicBezTo>
                <a:cubicBezTo>
                  <a:pt x="2822557" y="3385363"/>
                  <a:pt x="2825088" y="3376877"/>
                  <a:pt x="2825088" y="3368461"/>
                </a:cubicBezTo>
                <a:lnTo>
                  <a:pt x="2825088" y="3360451"/>
                </a:lnTo>
                <a:cubicBezTo>
                  <a:pt x="2803601" y="3353892"/>
                  <a:pt x="2778770" y="3344127"/>
                  <a:pt x="2750596" y="3331154"/>
                </a:cubicBezTo>
                <a:cubicBezTo>
                  <a:pt x="2722422" y="3318182"/>
                  <a:pt x="2695873" y="3302966"/>
                  <a:pt x="2670949" y="3285506"/>
                </a:cubicBezTo>
                <a:cubicBezTo>
                  <a:pt x="2655347" y="3276637"/>
                  <a:pt x="2637058" y="3264785"/>
                  <a:pt x="2616081" y="3249949"/>
                </a:cubicBezTo>
                <a:cubicBezTo>
                  <a:pt x="2595104" y="3235113"/>
                  <a:pt x="2575207" y="3219604"/>
                  <a:pt x="2556390" y="3203422"/>
                </a:cubicBezTo>
                <a:cubicBezTo>
                  <a:pt x="2537572" y="3187240"/>
                  <a:pt x="2521715" y="3170549"/>
                  <a:pt x="2508818" y="3153351"/>
                </a:cubicBezTo>
                <a:cubicBezTo>
                  <a:pt x="2495920" y="3136153"/>
                  <a:pt x="2489472" y="3118940"/>
                  <a:pt x="2489472" y="3101713"/>
                </a:cubicBezTo>
                <a:cubicBezTo>
                  <a:pt x="2489472" y="3086947"/>
                  <a:pt x="2496948" y="3071502"/>
                  <a:pt x="2511900" y="3055378"/>
                </a:cubicBezTo>
                <a:cubicBezTo>
                  <a:pt x="2526852" y="3039253"/>
                  <a:pt x="2543847" y="3024284"/>
                  <a:pt x="2562884" y="3010469"/>
                </a:cubicBezTo>
                <a:cubicBezTo>
                  <a:pt x="2581923" y="2996655"/>
                  <a:pt x="2600642" y="2984490"/>
                  <a:pt x="2619041" y="2973972"/>
                </a:cubicBezTo>
                <a:cubicBezTo>
                  <a:pt x="2637441" y="2963455"/>
                  <a:pt x="2651186" y="2956542"/>
                  <a:pt x="2660275" y="2953233"/>
                </a:cubicBezTo>
                <a:cubicBezTo>
                  <a:pt x="2685489" y="2943145"/>
                  <a:pt x="2711902" y="2935115"/>
                  <a:pt x="2739512" y="2929143"/>
                </a:cubicBezTo>
                <a:cubicBezTo>
                  <a:pt x="2767124" y="2923170"/>
                  <a:pt x="2793100" y="2918448"/>
                  <a:pt x="2817444" y="2914977"/>
                </a:cubicBezTo>
                <a:lnTo>
                  <a:pt x="2817444" y="2894204"/>
                </a:lnTo>
                <a:lnTo>
                  <a:pt x="2423912" y="2894204"/>
                </a:lnTo>
                <a:lnTo>
                  <a:pt x="2423366" y="2895292"/>
                </a:lnTo>
                <a:cubicBezTo>
                  <a:pt x="2422349" y="2897323"/>
                  <a:pt x="2420681" y="2900658"/>
                  <a:pt x="2418362" y="2905296"/>
                </a:cubicBezTo>
                <a:cubicBezTo>
                  <a:pt x="2413725" y="2914571"/>
                  <a:pt x="2408312" y="2927752"/>
                  <a:pt x="2402125" y="2944840"/>
                </a:cubicBezTo>
                <a:cubicBezTo>
                  <a:pt x="2395938" y="2961928"/>
                  <a:pt x="2389692" y="2982560"/>
                  <a:pt x="2383388" y="3006735"/>
                </a:cubicBezTo>
                <a:cubicBezTo>
                  <a:pt x="2377085" y="3030910"/>
                  <a:pt x="2371304" y="3060317"/>
                  <a:pt x="2366045" y="3094957"/>
                </a:cubicBezTo>
                <a:cubicBezTo>
                  <a:pt x="2364652" y="3108109"/>
                  <a:pt x="2363454" y="3120374"/>
                  <a:pt x="2362449" y="3131750"/>
                </a:cubicBezTo>
                <a:cubicBezTo>
                  <a:pt x="2361445" y="3143127"/>
                  <a:pt x="2360943" y="3154979"/>
                  <a:pt x="2360943" y="3167308"/>
                </a:cubicBezTo>
                <a:cubicBezTo>
                  <a:pt x="2360943" y="3192498"/>
                  <a:pt x="2362757" y="3216534"/>
                  <a:pt x="2366385" y="3239414"/>
                </a:cubicBezTo>
                <a:cubicBezTo>
                  <a:pt x="2370012" y="3262295"/>
                  <a:pt x="2374093" y="3282276"/>
                  <a:pt x="2378626" y="3299358"/>
                </a:cubicBezTo>
                <a:cubicBezTo>
                  <a:pt x="2383159" y="3316440"/>
                  <a:pt x="2387960" y="3330382"/>
                  <a:pt x="2393026" y="3341184"/>
                </a:cubicBezTo>
                <a:cubicBezTo>
                  <a:pt x="2398094" y="3351986"/>
                  <a:pt x="2401968" y="3358727"/>
                  <a:pt x="2404650" y="3361409"/>
                </a:cubicBezTo>
                <a:cubicBezTo>
                  <a:pt x="2414099" y="3370858"/>
                  <a:pt x="2423142" y="3377278"/>
                  <a:pt x="2431779" y="3380668"/>
                </a:cubicBezTo>
                <a:cubicBezTo>
                  <a:pt x="2440416" y="3384057"/>
                  <a:pt x="2448072" y="3385752"/>
                  <a:pt x="2454747" y="3385752"/>
                </a:cubicBezTo>
                <a:cubicBezTo>
                  <a:pt x="2457625" y="3385752"/>
                  <a:pt x="2461427" y="3384365"/>
                  <a:pt x="2466152" y="3381590"/>
                </a:cubicBezTo>
                <a:cubicBezTo>
                  <a:pt x="2470876" y="3378816"/>
                  <a:pt x="2475178" y="3374892"/>
                  <a:pt x="2479055" y="3369819"/>
                </a:cubicBezTo>
                <a:cubicBezTo>
                  <a:pt x="2482932" y="3364746"/>
                  <a:pt x="2486374" y="3358539"/>
                  <a:pt x="2489381" y="3351196"/>
                </a:cubicBezTo>
                <a:cubicBezTo>
                  <a:pt x="2492387" y="3343854"/>
                  <a:pt x="2493891" y="3336851"/>
                  <a:pt x="2493891" y="3330188"/>
                </a:cubicBezTo>
                <a:cubicBezTo>
                  <a:pt x="2493891" y="3318788"/>
                  <a:pt x="2490539" y="3309597"/>
                  <a:pt x="2483835" y="3302614"/>
                </a:cubicBezTo>
                <a:cubicBezTo>
                  <a:pt x="2477131" y="3295632"/>
                  <a:pt x="2469257" y="3292140"/>
                  <a:pt x="2460214" y="3292140"/>
                </a:cubicBezTo>
                <a:cubicBezTo>
                  <a:pt x="2456842" y="3292140"/>
                  <a:pt x="2453854" y="3292692"/>
                  <a:pt x="2451248" y="3293795"/>
                </a:cubicBezTo>
                <a:lnTo>
                  <a:pt x="2449808" y="3294868"/>
                </a:lnTo>
                <a:lnTo>
                  <a:pt x="2465229" y="3299680"/>
                </a:lnTo>
                <a:cubicBezTo>
                  <a:pt x="2475874" y="3304243"/>
                  <a:pt x="2481197" y="3312955"/>
                  <a:pt x="2481197" y="3325817"/>
                </a:cubicBezTo>
                <a:cubicBezTo>
                  <a:pt x="2481197" y="3344182"/>
                  <a:pt x="2469832" y="3353364"/>
                  <a:pt x="2447102" y="3353364"/>
                </a:cubicBezTo>
                <a:cubicBezTo>
                  <a:pt x="2436271" y="3353364"/>
                  <a:pt x="2426238" y="3349475"/>
                  <a:pt x="2417004" y="3341698"/>
                </a:cubicBezTo>
                <a:cubicBezTo>
                  <a:pt x="2407769" y="3333920"/>
                  <a:pt x="2403152" y="3323890"/>
                  <a:pt x="2403152" y="3311608"/>
                </a:cubicBezTo>
                <a:cubicBezTo>
                  <a:pt x="2403152" y="3297666"/>
                  <a:pt x="2408315" y="3284856"/>
                  <a:pt x="2418641" y="3273178"/>
                </a:cubicBezTo>
                <a:cubicBezTo>
                  <a:pt x="2428967" y="3261500"/>
                  <a:pt x="2443190" y="3255660"/>
                  <a:pt x="2461311" y="3255660"/>
                </a:cubicBezTo>
                <a:cubicBezTo>
                  <a:pt x="2483414" y="3255660"/>
                  <a:pt x="2501912" y="3265998"/>
                  <a:pt x="2516806" y="3286673"/>
                </a:cubicBezTo>
                <a:cubicBezTo>
                  <a:pt x="2531700" y="3307348"/>
                  <a:pt x="2539147" y="3332422"/>
                  <a:pt x="2539147" y="3361897"/>
                </a:cubicBezTo>
                <a:cubicBezTo>
                  <a:pt x="2539147" y="3396014"/>
                  <a:pt x="2529364" y="3424075"/>
                  <a:pt x="2509797" y="3446079"/>
                </a:cubicBezTo>
                <a:cubicBezTo>
                  <a:pt x="2490231" y="3468083"/>
                  <a:pt x="2464956" y="3479085"/>
                  <a:pt x="2433973" y="3479085"/>
                </a:cubicBezTo>
                <a:cubicBezTo>
                  <a:pt x="2409688" y="3479085"/>
                  <a:pt x="2386093" y="3468214"/>
                  <a:pt x="2363190" y="3446471"/>
                </a:cubicBezTo>
                <a:cubicBezTo>
                  <a:pt x="2340286" y="3424728"/>
                  <a:pt x="2320194" y="3397140"/>
                  <a:pt x="2302915" y="3363708"/>
                </a:cubicBezTo>
                <a:cubicBezTo>
                  <a:pt x="2285636" y="3330275"/>
                  <a:pt x="2271600" y="3293101"/>
                  <a:pt x="2260810" y="3252187"/>
                </a:cubicBezTo>
                <a:cubicBezTo>
                  <a:pt x="2250020" y="3211272"/>
                  <a:pt x="2244625" y="3170221"/>
                  <a:pt x="2244625" y="3129034"/>
                </a:cubicBezTo>
                <a:cubicBezTo>
                  <a:pt x="2244625" y="3111331"/>
                  <a:pt x="2246265" y="3091643"/>
                  <a:pt x="2249544" y="3069969"/>
                </a:cubicBezTo>
                <a:cubicBezTo>
                  <a:pt x="2252824" y="3048296"/>
                  <a:pt x="2257072" y="3025651"/>
                  <a:pt x="2262291" y="3002033"/>
                </a:cubicBezTo>
                <a:cubicBezTo>
                  <a:pt x="2267509" y="2978415"/>
                  <a:pt x="2273376" y="2955930"/>
                  <a:pt x="2279895" y="2934576"/>
                </a:cubicBezTo>
                <a:cubicBezTo>
                  <a:pt x="2286413" y="2913221"/>
                  <a:pt x="2292882" y="2899399"/>
                  <a:pt x="2299302" y="2893107"/>
                </a:cubicBezTo>
                <a:lnTo>
                  <a:pt x="2237598" y="2893107"/>
                </a:lnTo>
                <a:lnTo>
                  <a:pt x="2174434" y="2893107"/>
                </a:lnTo>
                <a:lnTo>
                  <a:pt x="1988624" y="2893107"/>
                </a:lnTo>
                <a:lnTo>
                  <a:pt x="1989830" y="2893412"/>
                </a:lnTo>
                <a:cubicBezTo>
                  <a:pt x="2017099" y="2902635"/>
                  <a:pt x="2041094" y="2915688"/>
                  <a:pt x="2061816" y="2932573"/>
                </a:cubicBezTo>
                <a:cubicBezTo>
                  <a:pt x="2082537" y="2949458"/>
                  <a:pt x="2099094" y="2969709"/>
                  <a:pt x="2111486" y="2993327"/>
                </a:cubicBezTo>
                <a:cubicBezTo>
                  <a:pt x="2123878" y="3016944"/>
                  <a:pt x="2130074" y="3042869"/>
                  <a:pt x="2130074" y="3071101"/>
                </a:cubicBezTo>
                <a:cubicBezTo>
                  <a:pt x="2130074" y="3164899"/>
                  <a:pt x="2055367" y="3256287"/>
                  <a:pt x="1905953" y="3345267"/>
                </a:cubicBezTo>
                <a:cubicBezTo>
                  <a:pt x="1950599" y="3371166"/>
                  <a:pt x="1991679" y="3393312"/>
                  <a:pt x="2029192" y="3411706"/>
                </a:cubicBezTo>
                <a:cubicBezTo>
                  <a:pt x="2066706" y="3430100"/>
                  <a:pt x="2099291" y="3443906"/>
                  <a:pt x="2126948" y="3453123"/>
                </a:cubicBezTo>
                <a:cubicBezTo>
                  <a:pt x="2154606" y="3462340"/>
                  <a:pt x="2177028" y="3468176"/>
                  <a:pt x="2194214" y="3470631"/>
                </a:cubicBezTo>
                <a:cubicBezTo>
                  <a:pt x="2211401" y="3473087"/>
                  <a:pt x="2223337" y="3474314"/>
                  <a:pt x="2230024" y="3474314"/>
                </a:cubicBezTo>
                <a:cubicBezTo>
                  <a:pt x="2254936" y="3470913"/>
                  <a:pt x="2267392" y="3461138"/>
                  <a:pt x="2267392" y="3444991"/>
                </a:cubicBezTo>
                <a:cubicBezTo>
                  <a:pt x="2267392" y="3441055"/>
                  <a:pt x="2264452" y="3436279"/>
                  <a:pt x="2258572" y="3430660"/>
                </a:cubicBezTo>
                <a:cubicBezTo>
                  <a:pt x="2252692" y="3425042"/>
                  <a:pt x="2244407" y="3422232"/>
                  <a:pt x="2233715" y="3422232"/>
                </a:cubicBezTo>
                <a:lnTo>
                  <a:pt x="2228423" y="3421497"/>
                </a:lnTo>
                <a:lnTo>
                  <a:pt x="2242674" y="3427817"/>
                </a:lnTo>
                <a:cubicBezTo>
                  <a:pt x="2247776" y="3432011"/>
                  <a:pt x="2250328" y="3437004"/>
                  <a:pt x="2250328" y="3442797"/>
                </a:cubicBezTo>
                <a:cubicBezTo>
                  <a:pt x="2250328" y="3450354"/>
                  <a:pt x="2247823" y="3455923"/>
                  <a:pt x="2242814" y="3459505"/>
                </a:cubicBezTo>
                <a:cubicBezTo>
                  <a:pt x="2237804" y="3463086"/>
                  <a:pt x="2232224" y="3464876"/>
                  <a:pt x="2226071" y="3464876"/>
                </a:cubicBezTo>
                <a:cubicBezTo>
                  <a:pt x="2211642" y="3464876"/>
                  <a:pt x="2200164" y="3459905"/>
                  <a:pt x="2191637" y="3449962"/>
                </a:cubicBezTo>
                <a:cubicBezTo>
                  <a:pt x="2183110" y="3440019"/>
                  <a:pt x="2178848" y="3431438"/>
                  <a:pt x="2178848" y="3424217"/>
                </a:cubicBezTo>
                <a:cubicBezTo>
                  <a:pt x="2178848" y="3411332"/>
                  <a:pt x="2185554" y="3401882"/>
                  <a:pt x="2198968" y="3395869"/>
                </a:cubicBezTo>
                <a:cubicBezTo>
                  <a:pt x="2212382" y="3389856"/>
                  <a:pt x="2223964" y="3386849"/>
                  <a:pt x="2233715" y="3386849"/>
                </a:cubicBezTo>
                <a:cubicBezTo>
                  <a:pt x="2246114" y="3386849"/>
                  <a:pt x="2257211" y="3388979"/>
                  <a:pt x="2267009" y="3393240"/>
                </a:cubicBezTo>
                <a:cubicBezTo>
                  <a:pt x="2276807" y="3397500"/>
                  <a:pt x="2285141" y="3402855"/>
                  <a:pt x="2292014" y="3409303"/>
                </a:cubicBezTo>
                <a:cubicBezTo>
                  <a:pt x="2298886" y="3415752"/>
                  <a:pt x="2304043" y="3422842"/>
                  <a:pt x="2307485" y="3430573"/>
                </a:cubicBezTo>
                <a:cubicBezTo>
                  <a:pt x="2310927" y="3438304"/>
                  <a:pt x="2312648" y="3445293"/>
                  <a:pt x="2312648" y="3451538"/>
                </a:cubicBezTo>
                <a:cubicBezTo>
                  <a:pt x="2312648" y="3474987"/>
                  <a:pt x="2301440" y="3492731"/>
                  <a:pt x="2279024" y="3504769"/>
                </a:cubicBezTo>
                <a:cubicBezTo>
                  <a:pt x="2256608" y="3516807"/>
                  <a:pt x="2231666" y="3522827"/>
                  <a:pt x="2204200" y="3522827"/>
                </a:cubicBezTo>
                <a:cubicBezTo>
                  <a:pt x="2187821" y="3522827"/>
                  <a:pt x="2172360" y="3521368"/>
                  <a:pt x="2157817" y="3518452"/>
                </a:cubicBezTo>
                <a:lnTo>
                  <a:pt x="2152164" y="3516988"/>
                </a:lnTo>
                <a:lnTo>
                  <a:pt x="2160938" y="3526083"/>
                </a:lnTo>
                <a:cubicBezTo>
                  <a:pt x="2173888" y="3542265"/>
                  <a:pt x="2180362" y="3558233"/>
                  <a:pt x="2180362" y="3573985"/>
                </a:cubicBezTo>
                <a:cubicBezTo>
                  <a:pt x="2180362" y="3578676"/>
                  <a:pt x="2179642" y="3583174"/>
                  <a:pt x="2178203" y="3587480"/>
                </a:cubicBezTo>
                <a:lnTo>
                  <a:pt x="2152606" y="3602630"/>
                </a:lnTo>
                <a:lnTo>
                  <a:pt x="2152606" y="3587115"/>
                </a:lnTo>
                <a:cubicBezTo>
                  <a:pt x="2152606" y="3571130"/>
                  <a:pt x="2135820" y="3556607"/>
                  <a:pt x="2102248" y="3543548"/>
                </a:cubicBezTo>
                <a:cubicBezTo>
                  <a:pt x="2069582" y="3531672"/>
                  <a:pt x="2026464" y="3513992"/>
                  <a:pt x="1972896" y="3490508"/>
                </a:cubicBezTo>
                <a:cubicBezTo>
                  <a:pt x="1919328" y="3467024"/>
                  <a:pt x="1853964" y="3436737"/>
                  <a:pt x="1776801" y="3399648"/>
                </a:cubicBezTo>
                <a:cubicBezTo>
                  <a:pt x="1744402" y="3382038"/>
                  <a:pt x="1720053" y="3367916"/>
                  <a:pt x="1703754" y="3357282"/>
                </a:cubicBezTo>
                <a:cubicBezTo>
                  <a:pt x="1687456" y="3346649"/>
                  <a:pt x="1670170" y="3341332"/>
                  <a:pt x="1651898" y="3341332"/>
                </a:cubicBezTo>
                <a:cubicBezTo>
                  <a:pt x="1682624" y="3298044"/>
                  <a:pt x="1712336" y="3268285"/>
                  <a:pt x="1741038" y="3252056"/>
                </a:cubicBezTo>
                <a:lnTo>
                  <a:pt x="1752304" y="3246538"/>
                </a:lnTo>
                <a:lnTo>
                  <a:pt x="1730981" y="3244466"/>
                </a:lnTo>
                <a:cubicBezTo>
                  <a:pt x="1721853" y="3242564"/>
                  <a:pt x="1713384" y="3239710"/>
                  <a:pt x="1705574" y="3235905"/>
                </a:cubicBezTo>
                <a:cubicBezTo>
                  <a:pt x="1689954" y="3228296"/>
                  <a:pt x="1677080" y="3218211"/>
                  <a:pt x="1666952" y="3205651"/>
                </a:cubicBezTo>
                <a:cubicBezTo>
                  <a:pt x="1656824" y="3193090"/>
                  <a:pt x="1649414" y="3179180"/>
                  <a:pt x="1644724" y="3163921"/>
                </a:cubicBezTo>
                <a:cubicBezTo>
                  <a:pt x="1640034" y="3148661"/>
                  <a:pt x="1637690" y="3133027"/>
                  <a:pt x="1637690" y="3117019"/>
                </a:cubicBezTo>
                <a:cubicBezTo>
                  <a:pt x="1637690" y="3076401"/>
                  <a:pt x="1651562" y="3037848"/>
                  <a:pt x="1679306" y="3001362"/>
                </a:cubicBezTo>
                <a:cubicBezTo>
                  <a:pt x="1707051" y="2964877"/>
                  <a:pt x="1743960" y="2934747"/>
                  <a:pt x="1790035" y="2910972"/>
                </a:cubicBezTo>
                <a:cubicBezTo>
                  <a:pt x="1797290" y="2906433"/>
                  <a:pt x="1801534" y="2904541"/>
                  <a:pt x="1802764" y="2905296"/>
                </a:cubicBezTo>
                <a:lnTo>
                  <a:pt x="1780545" y="2893107"/>
                </a:lnTo>
                <a:lnTo>
                  <a:pt x="1634534" y="2893107"/>
                </a:lnTo>
                <a:lnTo>
                  <a:pt x="1594523" y="2893107"/>
                </a:lnTo>
                <a:lnTo>
                  <a:pt x="1570385" y="2893107"/>
                </a:lnTo>
                <a:lnTo>
                  <a:pt x="1570385" y="3359354"/>
                </a:lnTo>
                <a:lnTo>
                  <a:pt x="1572561" y="3389862"/>
                </a:lnTo>
                <a:cubicBezTo>
                  <a:pt x="1572561" y="3402573"/>
                  <a:pt x="1577388" y="3414358"/>
                  <a:pt x="1587040" y="3425219"/>
                </a:cubicBezTo>
                <a:cubicBezTo>
                  <a:pt x="1596693" y="3436078"/>
                  <a:pt x="1610382" y="3441508"/>
                  <a:pt x="1628108" y="3441508"/>
                </a:cubicBezTo>
                <a:cubicBezTo>
                  <a:pt x="1635166" y="3441508"/>
                  <a:pt x="1641452" y="3439753"/>
                  <a:pt x="1646966" y="3436241"/>
                </a:cubicBezTo>
                <a:cubicBezTo>
                  <a:pt x="1652481" y="3432729"/>
                  <a:pt x="1655238" y="3427990"/>
                  <a:pt x="1655238" y="3422023"/>
                </a:cubicBezTo>
                <a:cubicBezTo>
                  <a:pt x="1655238" y="3419168"/>
                  <a:pt x="1653357" y="3416303"/>
                  <a:pt x="1649596" y="3413430"/>
                </a:cubicBezTo>
                <a:lnTo>
                  <a:pt x="1649588" y="3413423"/>
                </a:lnTo>
                <a:lnTo>
                  <a:pt x="1641255" y="3430599"/>
                </a:lnTo>
                <a:cubicBezTo>
                  <a:pt x="1635300" y="3435956"/>
                  <a:pt x="1628730" y="3438635"/>
                  <a:pt x="1621544" y="3438635"/>
                </a:cubicBezTo>
                <a:cubicBezTo>
                  <a:pt x="1613070" y="3438635"/>
                  <a:pt x="1606180" y="3435689"/>
                  <a:pt x="1600875" y="3429798"/>
                </a:cubicBezTo>
                <a:cubicBezTo>
                  <a:pt x="1595570" y="3423907"/>
                  <a:pt x="1592917" y="3417310"/>
                  <a:pt x="1592917" y="3410008"/>
                </a:cubicBezTo>
                <a:cubicBezTo>
                  <a:pt x="1592917" y="3399572"/>
                  <a:pt x="1597421" y="3391101"/>
                  <a:pt x="1606429" y="3384594"/>
                </a:cubicBezTo>
                <a:cubicBezTo>
                  <a:pt x="1615438" y="3378087"/>
                  <a:pt x="1624852" y="3374834"/>
                  <a:pt x="1634673" y="3374834"/>
                </a:cubicBezTo>
                <a:cubicBezTo>
                  <a:pt x="1649625" y="3374834"/>
                  <a:pt x="1662873" y="3379449"/>
                  <a:pt x="1674418" y="3388678"/>
                </a:cubicBezTo>
                <a:cubicBezTo>
                  <a:pt x="1685963" y="3397906"/>
                  <a:pt x="1691735" y="3409022"/>
                  <a:pt x="1691735" y="3422023"/>
                </a:cubicBezTo>
                <a:cubicBezTo>
                  <a:pt x="1691735" y="3437938"/>
                  <a:pt x="1685443" y="3451065"/>
                  <a:pt x="1672860" y="3461402"/>
                </a:cubicBezTo>
                <a:cubicBezTo>
                  <a:pt x="1660276" y="3471740"/>
                  <a:pt x="1645359" y="3476909"/>
                  <a:pt x="1628108" y="3476909"/>
                </a:cubicBezTo>
                <a:cubicBezTo>
                  <a:pt x="1593956" y="3476909"/>
                  <a:pt x="1564409" y="3466412"/>
                  <a:pt x="1539468" y="3445417"/>
                </a:cubicBezTo>
                <a:cubicBezTo>
                  <a:pt x="1526998" y="3434920"/>
                  <a:pt x="1516850" y="3423363"/>
                  <a:pt x="1509024" y="3410746"/>
                </a:cubicBezTo>
                <a:lnTo>
                  <a:pt x="1500926" y="3390620"/>
                </a:lnTo>
                <a:lnTo>
                  <a:pt x="1498933" y="3394798"/>
                </a:lnTo>
                <a:cubicBezTo>
                  <a:pt x="1494349" y="3402390"/>
                  <a:pt x="1489008" y="3409550"/>
                  <a:pt x="1482911" y="3416277"/>
                </a:cubicBezTo>
                <a:cubicBezTo>
                  <a:pt x="1470716" y="3429731"/>
                  <a:pt x="1451263" y="3436459"/>
                  <a:pt x="1424552" y="3436459"/>
                </a:cubicBezTo>
                <a:cubicBezTo>
                  <a:pt x="1435940" y="3418512"/>
                  <a:pt x="1444072" y="3406038"/>
                  <a:pt x="1448947" y="3399038"/>
                </a:cubicBezTo>
                <a:cubicBezTo>
                  <a:pt x="1453823" y="3392038"/>
                  <a:pt x="1456260" y="3384394"/>
                  <a:pt x="1456260" y="3376105"/>
                </a:cubicBezTo>
                <a:lnTo>
                  <a:pt x="1456260" y="2956786"/>
                </a:lnTo>
                <a:cubicBezTo>
                  <a:pt x="1447322" y="2935078"/>
                  <a:pt x="1435400" y="2919037"/>
                  <a:pt x="1420494" y="2908665"/>
                </a:cubicBezTo>
                <a:cubicBezTo>
                  <a:pt x="1405589" y="2898293"/>
                  <a:pt x="1393162" y="2893107"/>
                  <a:pt x="1383214" y="2893107"/>
                </a:cubicBezTo>
                <a:lnTo>
                  <a:pt x="1380454" y="2893107"/>
                </a:lnTo>
                <a:lnTo>
                  <a:pt x="1302793" y="2893107"/>
                </a:lnTo>
                <a:lnTo>
                  <a:pt x="1302793" y="3368374"/>
                </a:lnTo>
                <a:lnTo>
                  <a:pt x="1301470" y="3390889"/>
                </a:lnTo>
                <a:cubicBezTo>
                  <a:pt x="1300158" y="3404367"/>
                  <a:pt x="1304639" y="3416355"/>
                  <a:pt x="1314912" y="3426855"/>
                </a:cubicBezTo>
                <a:lnTo>
                  <a:pt x="1343217" y="3438269"/>
                </a:lnTo>
                <a:lnTo>
                  <a:pt x="1346308" y="3439732"/>
                </a:lnTo>
                <a:lnTo>
                  <a:pt x="1346578" y="3439625"/>
                </a:lnTo>
                <a:lnTo>
                  <a:pt x="1353969" y="3442605"/>
                </a:lnTo>
                <a:cubicBezTo>
                  <a:pt x="1360052" y="3442605"/>
                  <a:pt x="1365726" y="3440725"/>
                  <a:pt x="1370990" y="3436964"/>
                </a:cubicBezTo>
                <a:cubicBezTo>
                  <a:pt x="1376255" y="3433202"/>
                  <a:pt x="1378887" y="3428588"/>
                  <a:pt x="1378887" y="3423120"/>
                </a:cubicBezTo>
                <a:lnTo>
                  <a:pt x="1373977" y="3415630"/>
                </a:lnTo>
                <a:lnTo>
                  <a:pt x="1367464" y="3431322"/>
                </a:lnTo>
                <a:lnTo>
                  <a:pt x="1346578" y="3439625"/>
                </a:lnTo>
                <a:lnTo>
                  <a:pt x="1343217" y="3438269"/>
                </a:lnTo>
                <a:lnTo>
                  <a:pt x="1327119" y="3430651"/>
                </a:lnTo>
                <a:cubicBezTo>
                  <a:pt x="1322278" y="3424597"/>
                  <a:pt x="1319858" y="3418076"/>
                  <a:pt x="1319858" y="3411088"/>
                </a:cubicBezTo>
                <a:cubicBezTo>
                  <a:pt x="1319858" y="3401012"/>
                  <a:pt x="1323712" y="3392630"/>
                  <a:pt x="1331420" y="3385944"/>
                </a:cubicBezTo>
                <a:cubicBezTo>
                  <a:pt x="1339128" y="3379257"/>
                  <a:pt x="1348461" y="3375914"/>
                  <a:pt x="1359420" y="3375914"/>
                </a:cubicBezTo>
                <a:cubicBezTo>
                  <a:pt x="1372061" y="3375914"/>
                  <a:pt x="1384369" y="3380287"/>
                  <a:pt x="1396344" y="3389034"/>
                </a:cubicBezTo>
                <a:cubicBezTo>
                  <a:pt x="1408318" y="3397782"/>
                  <a:pt x="1414305" y="3409143"/>
                  <a:pt x="1414305" y="3423120"/>
                </a:cubicBezTo>
                <a:cubicBezTo>
                  <a:pt x="1414305" y="3439024"/>
                  <a:pt x="1408013" y="3452145"/>
                  <a:pt x="1395430" y="3462482"/>
                </a:cubicBezTo>
                <a:cubicBezTo>
                  <a:pt x="1382846" y="3472819"/>
                  <a:pt x="1369026" y="3477988"/>
                  <a:pt x="1353969" y="3477988"/>
                </a:cubicBezTo>
                <a:cubicBezTo>
                  <a:pt x="1337799" y="3477988"/>
                  <a:pt x="1322588" y="3475217"/>
                  <a:pt x="1308339" y="3469674"/>
                </a:cubicBezTo>
                <a:cubicBezTo>
                  <a:pt x="1294089" y="3464130"/>
                  <a:pt x="1281201" y="3456594"/>
                  <a:pt x="1269674" y="3447063"/>
                </a:cubicBezTo>
                <a:cubicBezTo>
                  <a:pt x="1258146" y="3437532"/>
                  <a:pt x="1248415" y="3426220"/>
                  <a:pt x="1240481" y="3413125"/>
                </a:cubicBezTo>
                <a:lnTo>
                  <a:pt x="1231836" y="3391163"/>
                </a:lnTo>
                <a:lnTo>
                  <a:pt x="1221823" y="3410714"/>
                </a:lnTo>
                <a:cubicBezTo>
                  <a:pt x="1212246" y="3423199"/>
                  <a:pt x="1200480" y="3431769"/>
                  <a:pt x="1186527" y="3436424"/>
                </a:cubicBezTo>
                <a:cubicBezTo>
                  <a:pt x="1183532" y="3437167"/>
                  <a:pt x="1181454" y="3437538"/>
                  <a:pt x="1180293" y="3437538"/>
                </a:cubicBezTo>
                <a:cubicBezTo>
                  <a:pt x="1179132" y="3437538"/>
                  <a:pt x="1173177" y="3437904"/>
                  <a:pt x="1162428" y="3438635"/>
                </a:cubicBezTo>
                <a:cubicBezTo>
                  <a:pt x="1171680" y="3419353"/>
                  <a:pt x="1178549" y="3406253"/>
                  <a:pt x="1183036" y="3399334"/>
                </a:cubicBezTo>
                <a:cubicBezTo>
                  <a:pt x="1187522" y="3392415"/>
                  <a:pt x="1189412" y="3385509"/>
                  <a:pt x="1188704" y="3378613"/>
                </a:cubicBezTo>
                <a:lnTo>
                  <a:pt x="1187938" y="3364003"/>
                </a:lnTo>
                <a:lnTo>
                  <a:pt x="1159015" y="3350091"/>
                </a:lnTo>
                <a:cubicBezTo>
                  <a:pt x="1113567" y="3332910"/>
                  <a:pt x="1072850" y="3315599"/>
                  <a:pt x="1036863" y="3298157"/>
                </a:cubicBezTo>
                <a:cubicBezTo>
                  <a:pt x="1000877" y="3280715"/>
                  <a:pt x="969647" y="3262858"/>
                  <a:pt x="943173" y="3244586"/>
                </a:cubicBezTo>
                <a:cubicBezTo>
                  <a:pt x="916700" y="3226314"/>
                  <a:pt x="895607" y="3207555"/>
                  <a:pt x="879895" y="3188307"/>
                </a:cubicBezTo>
                <a:cubicBezTo>
                  <a:pt x="864182" y="3169060"/>
                  <a:pt x="856326" y="3148937"/>
                  <a:pt x="856326" y="3127937"/>
                </a:cubicBezTo>
                <a:cubicBezTo>
                  <a:pt x="856326" y="3103048"/>
                  <a:pt x="863251" y="3078101"/>
                  <a:pt x="877100" y="3053096"/>
                </a:cubicBezTo>
                <a:cubicBezTo>
                  <a:pt x="890949" y="3028091"/>
                  <a:pt x="911784" y="3005492"/>
                  <a:pt x="939604" y="2985299"/>
                </a:cubicBezTo>
                <a:cubicBezTo>
                  <a:pt x="967424" y="2965106"/>
                  <a:pt x="1002148" y="2948633"/>
                  <a:pt x="1043776" y="2935881"/>
                </a:cubicBezTo>
                <a:cubicBezTo>
                  <a:pt x="1085405" y="2923129"/>
                  <a:pt x="1130788" y="2916753"/>
                  <a:pt x="1179928" y="2916753"/>
                </a:cubicBezTo>
                <a:lnTo>
                  <a:pt x="1179928" y="2893107"/>
                </a:lnTo>
                <a:lnTo>
                  <a:pt x="861192" y="2893107"/>
                </a:lnTo>
                <a:lnTo>
                  <a:pt x="821100" y="2893107"/>
                </a:lnTo>
                <a:lnTo>
                  <a:pt x="792533" y="2893107"/>
                </a:lnTo>
                <a:lnTo>
                  <a:pt x="792533" y="3365623"/>
                </a:lnTo>
                <a:cubicBezTo>
                  <a:pt x="793090" y="3395527"/>
                  <a:pt x="798880" y="3415833"/>
                  <a:pt x="809902" y="3426542"/>
                </a:cubicBezTo>
                <a:cubicBezTo>
                  <a:pt x="820925" y="3437251"/>
                  <a:pt x="834376" y="3442605"/>
                  <a:pt x="850257" y="3442605"/>
                </a:cubicBezTo>
                <a:cubicBezTo>
                  <a:pt x="858000" y="3442605"/>
                  <a:pt x="864637" y="3440719"/>
                  <a:pt x="870168" y="3436946"/>
                </a:cubicBezTo>
                <a:cubicBezTo>
                  <a:pt x="875700" y="3433173"/>
                  <a:pt x="878466" y="3428199"/>
                  <a:pt x="878466" y="3422023"/>
                </a:cubicBezTo>
                <a:lnTo>
                  <a:pt x="872708" y="3413667"/>
                </a:lnTo>
                <a:lnTo>
                  <a:pt x="864744" y="3429946"/>
                </a:lnTo>
                <a:cubicBezTo>
                  <a:pt x="858952" y="3435739"/>
                  <a:pt x="851934" y="3438635"/>
                  <a:pt x="843692" y="3438635"/>
                </a:cubicBezTo>
                <a:cubicBezTo>
                  <a:pt x="834928" y="3438635"/>
                  <a:pt x="828145" y="3435637"/>
                  <a:pt x="823345" y="3429641"/>
                </a:cubicBezTo>
                <a:cubicBezTo>
                  <a:pt x="818545" y="3423645"/>
                  <a:pt x="816145" y="3417101"/>
                  <a:pt x="816145" y="3410008"/>
                </a:cubicBezTo>
                <a:cubicBezTo>
                  <a:pt x="816145" y="3398760"/>
                  <a:pt x="820472" y="3390085"/>
                  <a:pt x="829126" y="3383985"/>
                </a:cubicBezTo>
                <a:cubicBezTo>
                  <a:pt x="837780" y="3377885"/>
                  <a:pt x="847372" y="3374834"/>
                  <a:pt x="857901" y="3374834"/>
                </a:cubicBezTo>
                <a:cubicBezTo>
                  <a:pt x="872864" y="3374834"/>
                  <a:pt x="886116" y="3379449"/>
                  <a:pt x="897655" y="3388678"/>
                </a:cubicBezTo>
                <a:cubicBezTo>
                  <a:pt x="909194" y="3397906"/>
                  <a:pt x="914963" y="3409022"/>
                  <a:pt x="914963" y="3422023"/>
                </a:cubicBezTo>
                <a:cubicBezTo>
                  <a:pt x="914963" y="3437915"/>
                  <a:pt x="908494" y="3451216"/>
                  <a:pt x="895556" y="3461925"/>
                </a:cubicBezTo>
                <a:cubicBezTo>
                  <a:pt x="882618" y="3472634"/>
                  <a:pt x="867519" y="3477988"/>
                  <a:pt x="850257" y="3477988"/>
                </a:cubicBezTo>
                <a:cubicBezTo>
                  <a:pt x="833947" y="3477988"/>
                  <a:pt x="818400" y="3475266"/>
                  <a:pt x="803616" y="3469822"/>
                </a:cubicBezTo>
                <a:cubicBezTo>
                  <a:pt x="788833" y="3464377"/>
                  <a:pt x="775303" y="3456704"/>
                  <a:pt x="763027" y="3446802"/>
                </a:cubicBezTo>
                <a:cubicBezTo>
                  <a:pt x="750751" y="3436900"/>
                  <a:pt x="740230" y="3425175"/>
                  <a:pt x="731466" y="3411628"/>
                </a:cubicBezTo>
                <a:lnTo>
                  <a:pt x="722217" y="3389405"/>
                </a:lnTo>
                <a:lnTo>
                  <a:pt x="719950" y="3394805"/>
                </a:lnTo>
                <a:cubicBezTo>
                  <a:pt x="715371" y="3402453"/>
                  <a:pt x="709624" y="3409631"/>
                  <a:pt x="702709" y="3416338"/>
                </a:cubicBezTo>
                <a:cubicBezTo>
                  <a:pt x="688877" y="3429752"/>
                  <a:pt x="669476" y="3436459"/>
                  <a:pt x="644506" y="3436459"/>
                </a:cubicBezTo>
                <a:cubicBezTo>
                  <a:pt x="655140" y="3418570"/>
                  <a:pt x="663266" y="3405881"/>
                  <a:pt x="668884" y="3398394"/>
                </a:cubicBezTo>
                <a:cubicBezTo>
                  <a:pt x="674503" y="3390906"/>
                  <a:pt x="677312" y="3383117"/>
                  <a:pt x="677312" y="3375026"/>
                </a:cubicBezTo>
                <a:lnTo>
                  <a:pt x="677312" y="3145245"/>
                </a:lnTo>
                <a:cubicBezTo>
                  <a:pt x="672158" y="3141960"/>
                  <a:pt x="665413" y="3136649"/>
                  <a:pt x="657078" y="3129313"/>
                </a:cubicBezTo>
                <a:cubicBezTo>
                  <a:pt x="648743" y="3121976"/>
                  <a:pt x="643165" y="3118308"/>
                  <a:pt x="640344" y="3118308"/>
                </a:cubicBezTo>
                <a:cubicBezTo>
                  <a:pt x="632497" y="3118308"/>
                  <a:pt x="623361" y="3122054"/>
                  <a:pt x="612936" y="3129548"/>
                </a:cubicBezTo>
                <a:cubicBezTo>
                  <a:pt x="602512" y="3137041"/>
                  <a:pt x="591234" y="3147213"/>
                  <a:pt x="579103" y="3160064"/>
                </a:cubicBezTo>
                <a:cubicBezTo>
                  <a:pt x="566972" y="3172915"/>
                  <a:pt x="553788" y="3187033"/>
                  <a:pt x="539550" y="3202421"/>
                </a:cubicBezTo>
                <a:cubicBezTo>
                  <a:pt x="525312" y="3217808"/>
                  <a:pt x="511901" y="3231790"/>
                  <a:pt x="499317" y="3244368"/>
                </a:cubicBezTo>
                <a:cubicBezTo>
                  <a:pt x="486734" y="3256946"/>
                  <a:pt x="473186" y="3267870"/>
                  <a:pt x="458676" y="3277139"/>
                </a:cubicBezTo>
                <a:cubicBezTo>
                  <a:pt x="444165" y="3286409"/>
                  <a:pt x="429654" y="3291043"/>
                  <a:pt x="415143" y="3291043"/>
                </a:cubicBezTo>
                <a:cubicBezTo>
                  <a:pt x="394492" y="3291043"/>
                  <a:pt x="373103" y="3283475"/>
                  <a:pt x="350977" y="3268337"/>
                </a:cubicBezTo>
                <a:cubicBezTo>
                  <a:pt x="328851" y="3253199"/>
                  <a:pt x="308568" y="3234341"/>
                  <a:pt x="290128" y="3211762"/>
                </a:cubicBezTo>
                <a:cubicBezTo>
                  <a:pt x="271688" y="3189184"/>
                  <a:pt x="256173" y="3164736"/>
                  <a:pt x="243583" y="3138420"/>
                </a:cubicBezTo>
                <a:cubicBezTo>
                  <a:pt x="230994" y="3112103"/>
                  <a:pt x="224699" y="3087110"/>
                  <a:pt x="224699" y="3063440"/>
                </a:cubicBezTo>
                <a:cubicBezTo>
                  <a:pt x="224699" y="3037889"/>
                  <a:pt x="231655" y="3016892"/>
                  <a:pt x="245568" y="3000449"/>
                </a:cubicBezTo>
                <a:cubicBezTo>
                  <a:pt x="259481" y="2984005"/>
                  <a:pt x="277013" y="2975783"/>
                  <a:pt x="298164" y="2975783"/>
                </a:cubicBezTo>
                <a:cubicBezTo>
                  <a:pt x="307381" y="2975783"/>
                  <a:pt x="317498" y="2978749"/>
                  <a:pt x="328514" y="2984681"/>
                </a:cubicBezTo>
                <a:cubicBezTo>
                  <a:pt x="339531" y="2990613"/>
                  <a:pt x="349381" y="2998513"/>
                  <a:pt x="358064" y="3008380"/>
                </a:cubicBezTo>
                <a:cubicBezTo>
                  <a:pt x="366747" y="3018247"/>
                  <a:pt x="374092" y="3030192"/>
                  <a:pt x="380100" y="3044216"/>
                </a:cubicBezTo>
                <a:cubicBezTo>
                  <a:pt x="386107" y="3058239"/>
                  <a:pt x="389111" y="3073394"/>
                  <a:pt x="389111" y="3089681"/>
                </a:cubicBezTo>
                <a:cubicBezTo>
                  <a:pt x="389111" y="3105608"/>
                  <a:pt x="384607" y="3120557"/>
                  <a:pt x="375599" y="3134528"/>
                </a:cubicBezTo>
                <a:cubicBezTo>
                  <a:pt x="366590" y="3148499"/>
                  <a:pt x="353531" y="3155484"/>
                  <a:pt x="336420" y="3155484"/>
                </a:cubicBezTo>
                <a:lnTo>
                  <a:pt x="305855" y="3141798"/>
                </a:lnTo>
                <a:lnTo>
                  <a:pt x="303945" y="3139030"/>
                </a:lnTo>
                <a:lnTo>
                  <a:pt x="291390" y="3106084"/>
                </a:lnTo>
                <a:lnTo>
                  <a:pt x="291390" y="3100930"/>
                </a:lnTo>
                <a:cubicBezTo>
                  <a:pt x="296474" y="3088195"/>
                  <a:pt x="304566" y="3081828"/>
                  <a:pt x="315664" y="3081828"/>
                </a:cubicBezTo>
                <a:cubicBezTo>
                  <a:pt x="331834" y="3081828"/>
                  <a:pt x="339920" y="3089547"/>
                  <a:pt x="339920" y="3104987"/>
                </a:cubicBezTo>
                <a:cubicBezTo>
                  <a:pt x="339920" y="3108562"/>
                  <a:pt x="338837" y="3112886"/>
                  <a:pt x="336672" y="3117959"/>
                </a:cubicBezTo>
                <a:cubicBezTo>
                  <a:pt x="335590" y="3120496"/>
                  <a:pt x="333861" y="3122607"/>
                  <a:pt x="331485" y="3124293"/>
                </a:cubicBezTo>
                <a:lnTo>
                  <a:pt x="328992" y="3125334"/>
                </a:lnTo>
                <a:lnTo>
                  <a:pt x="336420" y="3124472"/>
                </a:lnTo>
                <a:cubicBezTo>
                  <a:pt x="339125" y="3124472"/>
                  <a:pt x="341588" y="3122472"/>
                  <a:pt x="343811" y="3118473"/>
                </a:cubicBezTo>
                <a:cubicBezTo>
                  <a:pt x="346034" y="3114474"/>
                  <a:pt x="347146" y="3108887"/>
                  <a:pt x="347146" y="3101713"/>
                </a:cubicBezTo>
                <a:cubicBezTo>
                  <a:pt x="347146" y="3093912"/>
                  <a:pt x="344839" y="3086346"/>
                  <a:pt x="340224" y="3079015"/>
                </a:cubicBezTo>
                <a:cubicBezTo>
                  <a:pt x="335610" y="3071685"/>
                  <a:pt x="328149" y="3068019"/>
                  <a:pt x="317840" y="3068019"/>
                </a:cubicBezTo>
                <a:cubicBezTo>
                  <a:pt x="309575" y="3068019"/>
                  <a:pt x="301530" y="3071232"/>
                  <a:pt x="293706" y="3077657"/>
                </a:cubicBezTo>
                <a:cubicBezTo>
                  <a:pt x="285882" y="3084082"/>
                  <a:pt x="281970" y="3090638"/>
                  <a:pt x="281970" y="3097325"/>
                </a:cubicBezTo>
                <a:cubicBezTo>
                  <a:pt x="281970" y="3099612"/>
                  <a:pt x="282437" y="3102616"/>
                  <a:pt x="283371" y="3106336"/>
                </a:cubicBezTo>
                <a:cubicBezTo>
                  <a:pt x="284306" y="3110057"/>
                  <a:pt x="284291" y="3110994"/>
                  <a:pt x="283328" y="3109148"/>
                </a:cubicBezTo>
                <a:lnTo>
                  <a:pt x="303945" y="3139030"/>
                </a:lnTo>
                <a:lnTo>
                  <a:pt x="304824" y="3141336"/>
                </a:lnTo>
                <a:lnTo>
                  <a:pt x="305855" y="3141798"/>
                </a:lnTo>
                <a:lnTo>
                  <a:pt x="324405" y="3168683"/>
                </a:lnTo>
                <a:cubicBezTo>
                  <a:pt x="335352" y="3182207"/>
                  <a:pt x="345921" y="3188969"/>
                  <a:pt x="356114" y="3188969"/>
                </a:cubicBezTo>
                <a:cubicBezTo>
                  <a:pt x="364379" y="3188969"/>
                  <a:pt x="374333" y="3184813"/>
                  <a:pt x="385977" y="3176502"/>
                </a:cubicBezTo>
                <a:cubicBezTo>
                  <a:pt x="397620" y="3168190"/>
                  <a:pt x="409116" y="3158018"/>
                  <a:pt x="420463" y="3145985"/>
                </a:cubicBezTo>
                <a:cubicBezTo>
                  <a:pt x="431810" y="3133953"/>
                  <a:pt x="443123" y="3121166"/>
                  <a:pt x="454401" y="3107625"/>
                </a:cubicBezTo>
                <a:cubicBezTo>
                  <a:pt x="465678" y="3094083"/>
                  <a:pt x="474388" y="3084741"/>
                  <a:pt x="480529" y="3079599"/>
                </a:cubicBezTo>
                <a:cubicBezTo>
                  <a:pt x="477476" y="3073005"/>
                  <a:pt x="470789" y="3063001"/>
                  <a:pt x="460469" y="3049588"/>
                </a:cubicBezTo>
                <a:cubicBezTo>
                  <a:pt x="450149" y="3036174"/>
                  <a:pt x="436973" y="3022502"/>
                  <a:pt x="420942" y="3008572"/>
                </a:cubicBezTo>
                <a:cubicBezTo>
                  <a:pt x="410668" y="2999656"/>
                  <a:pt x="399283" y="2992160"/>
                  <a:pt x="386786" y="2986083"/>
                </a:cubicBezTo>
                <a:cubicBezTo>
                  <a:pt x="374290" y="2980006"/>
                  <a:pt x="360548" y="2974593"/>
                  <a:pt x="345562" y="2969845"/>
                </a:cubicBezTo>
                <a:cubicBezTo>
                  <a:pt x="330575" y="2965097"/>
                  <a:pt x="316906" y="2960959"/>
                  <a:pt x="304554" y="2957430"/>
                </a:cubicBezTo>
                <a:cubicBezTo>
                  <a:pt x="292203" y="2953901"/>
                  <a:pt x="276722" y="2950227"/>
                  <a:pt x="258114" y="2946407"/>
                </a:cubicBezTo>
                <a:cubicBezTo>
                  <a:pt x="249686" y="2944365"/>
                  <a:pt x="245472" y="2936732"/>
                  <a:pt x="245472" y="2923510"/>
                </a:cubicBezTo>
                <a:cubicBezTo>
                  <a:pt x="245472" y="2922047"/>
                  <a:pt x="245472" y="2920053"/>
                  <a:pt x="245472" y="2917528"/>
                </a:cubicBezTo>
                <a:cubicBezTo>
                  <a:pt x="245472" y="2915004"/>
                  <a:pt x="245838" y="2912580"/>
                  <a:pt x="246569" y="2910258"/>
                </a:cubicBezTo>
                <a:lnTo>
                  <a:pt x="250940" y="2893107"/>
                </a:lnTo>
                <a:lnTo>
                  <a:pt x="164572" y="2893107"/>
                </a:lnTo>
                <a:lnTo>
                  <a:pt x="196281" y="2800871"/>
                </a:lnTo>
                <a:lnTo>
                  <a:pt x="804941" y="2800871"/>
                </a:lnTo>
                <a:lnTo>
                  <a:pt x="881078" y="2800871"/>
                </a:lnTo>
                <a:lnTo>
                  <a:pt x="1309783" y="2800871"/>
                </a:lnTo>
                <a:lnTo>
                  <a:pt x="1390875" y="2800871"/>
                </a:lnTo>
                <a:lnTo>
                  <a:pt x="1407740" y="2800871"/>
                </a:lnTo>
                <a:lnTo>
                  <a:pt x="1407166" y="2802812"/>
                </a:lnTo>
                <a:lnTo>
                  <a:pt x="1418436" y="2806340"/>
                </a:lnTo>
                <a:cubicBezTo>
                  <a:pt x="1426721" y="2809987"/>
                  <a:pt x="1434106" y="2815457"/>
                  <a:pt x="1440589" y="2822750"/>
                </a:cubicBezTo>
                <a:cubicBezTo>
                  <a:pt x="1453556" y="2837336"/>
                  <a:pt x="1458780" y="2851171"/>
                  <a:pt x="1456260" y="2864253"/>
                </a:cubicBezTo>
                <a:lnTo>
                  <a:pt x="1452970" y="2787463"/>
                </a:lnTo>
                <a:cubicBezTo>
                  <a:pt x="1452250" y="2770653"/>
                  <a:pt x="1457195" y="2754994"/>
                  <a:pt x="1467805" y="2740483"/>
                </a:cubicBezTo>
                <a:cubicBezTo>
                  <a:pt x="1478416" y="2725972"/>
                  <a:pt x="1491940" y="2717347"/>
                  <a:pt x="1508377" y="2714607"/>
                </a:cubicBezTo>
                <a:lnTo>
                  <a:pt x="1605367" y="2690438"/>
                </a:lnTo>
                <a:cubicBezTo>
                  <a:pt x="1595070" y="2711287"/>
                  <a:pt x="1587644" y="2724480"/>
                  <a:pt x="1583087" y="2730017"/>
                </a:cubicBezTo>
                <a:cubicBezTo>
                  <a:pt x="1578531" y="2735555"/>
                  <a:pt x="1574970" y="2740723"/>
                  <a:pt x="1572405" y="2745524"/>
                </a:cubicBezTo>
                <a:cubicBezTo>
                  <a:pt x="1569839" y="2750324"/>
                  <a:pt x="1568133" y="2754982"/>
                  <a:pt x="1567285" y="2759498"/>
                </a:cubicBezTo>
                <a:cubicBezTo>
                  <a:pt x="1566438" y="2764013"/>
                  <a:pt x="1566014" y="2770578"/>
                  <a:pt x="1566014" y="2779191"/>
                </a:cubicBezTo>
                <a:lnTo>
                  <a:pt x="1566014" y="2789030"/>
                </a:lnTo>
                <a:cubicBezTo>
                  <a:pt x="1566014" y="2793221"/>
                  <a:pt x="1566165" y="2796831"/>
                  <a:pt x="1566467" y="2799861"/>
                </a:cubicBezTo>
                <a:lnTo>
                  <a:pt x="1566531" y="2800871"/>
                </a:lnTo>
                <a:lnTo>
                  <a:pt x="1665494" y="2800871"/>
                </a:lnTo>
                <a:lnTo>
                  <a:pt x="2146390" y="2800871"/>
                </a:lnTo>
                <a:lnTo>
                  <a:pt x="2146294" y="2800426"/>
                </a:lnTo>
                <a:cubicBezTo>
                  <a:pt x="2145731" y="2798761"/>
                  <a:pt x="2144886" y="2796732"/>
                  <a:pt x="2143760" y="2794341"/>
                </a:cubicBezTo>
                <a:cubicBezTo>
                  <a:pt x="2141508" y="2789558"/>
                  <a:pt x="2137680" y="2784767"/>
                  <a:pt x="2132276" y="2779966"/>
                </a:cubicBezTo>
                <a:cubicBezTo>
                  <a:pt x="2126873" y="2775166"/>
                  <a:pt x="2119078" y="2770958"/>
                  <a:pt x="2108891" y="2767342"/>
                </a:cubicBezTo>
                <a:cubicBezTo>
                  <a:pt x="2098705" y="2763726"/>
                  <a:pt x="2086786" y="2761918"/>
                  <a:pt x="2073134" y="2761918"/>
                </a:cubicBezTo>
                <a:cubicBezTo>
                  <a:pt x="2067759" y="2762591"/>
                  <a:pt x="2061839" y="2763642"/>
                  <a:pt x="2055372" y="2765070"/>
                </a:cubicBezTo>
                <a:cubicBezTo>
                  <a:pt x="2048906" y="2766497"/>
                  <a:pt x="2042249" y="2767885"/>
                  <a:pt x="2035400" y="2769231"/>
                </a:cubicBezTo>
                <a:lnTo>
                  <a:pt x="2018893" y="2775430"/>
                </a:lnTo>
                <a:cubicBezTo>
                  <a:pt x="1994317" y="2784636"/>
                  <a:pt x="1969353" y="2789239"/>
                  <a:pt x="1944000" y="2789239"/>
                </a:cubicBezTo>
                <a:cubicBezTo>
                  <a:pt x="1923197" y="2789239"/>
                  <a:pt x="1900955" y="2785991"/>
                  <a:pt x="1877274" y="2779496"/>
                </a:cubicBezTo>
                <a:cubicBezTo>
                  <a:pt x="1853592" y="2773001"/>
                  <a:pt x="1831928" y="2763015"/>
                  <a:pt x="1812280" y="2749537"/>
                </a:cubicBezTo>
                <a:cubicBezTo>
                  <a:pt x="1792632" y="2736060"/>
                  <a:pt x="1776114" y="2718885"/>
                  <a:pt x="1762723" y="2698013"/>
                </a:cubicBezTo>
                <a:cubicBezTo>
                  <a:pt x="1749332" y="2677140"/>
                  <a:pt x="1742637" y="2652820"/>
                  <a:pt x="1742637" y="2625053"/>
                </a:cubicBezTo>
                <a:cubicBezTo>
                  <a:pt x="1742637" y="2608359"/>
                  <a:pt x="1745684" y="2593715"/>
                  <a:pt x="1751779" y="2581120"/>
                </a:cubicBezTo>
                <a:cubicBezTo>
                  <a:pt x="1757874" y="2568525"/>
                  <a:pt x="1765605" y="2558152"/>
                  <a:pt x="1774973" y="2550003"/>
                </a:cubicBezTo>
                <a:cubicBezTo>
                  <a:pt x="1784341" y="2541854"/>
                  <a:pt x="1794612" y="2535710"/>
                  <a:pt x="1805785" y="2531571"/>
                </a:cubicBezTo>
                <a:cubicBezTo>
                  <a:pt x="1816958" y="2527433"/>
                  <a:pt x="1827322" y="2525364"/>
                  <a:pt x="1836876" y="2525364"/>
                </a:cubicBezTo>
                <a:close/>
                <a:moveTo>
                  <a:pt x="1087777" y="1794746"/>
                </a:moveTo>
                <a:lnTo>
                  <a:pt x="1079303" y="1796976"/>
                </a:lnTo>
                <a:cubicBezTo>
                  <a:pt x="1054411" y="1805528"/>
                  <a:pt x="1041965" y="1816812"/>
                  <a:pt x="1041965" y="1830830"/>
                </a:cubicBezTo>
                <a:cubicBezTo>
                  <a:pt x="1041965" y="1841347"/>
                  <a:pt x="1046670" y="1850869"/>
                  <a:pt x="1056079" y="1859396"/>
                </a:cubicBezTo>
                <a:cubicBezTo>
                  <a:pt x="1065487" y="1867922"/>
                  <a:pt x="1078567" y="1872185"/>
                  <a:pt x="1095319" y="1872185"/>
                </a:cubicBezTo>
                <a:cubicBezTo>
                  <a:pt x="1106869" y="1872185"/>
                  <a:pt x="1115735" y="1868392"/>
                  <a:pt x="1121917" y="1860806"/>
                </a:cubicBezTo>
                <a:cubicBezTo>
                  <a:pt x="1128098" y="1853220"/>
                  <a:pt x="1131189" y="1844685"/>
                  <a:pt x="1131189" y="1835200"/>
                </a:cubicBezTo>
                <a:lnTo>
                  <a:pt x="1131400" y="1831952"/>
                </a:lnTo>
                <a:lnTo>
                  <a:pt x="1126435" y="1837333"/>
                </a:lnTo>
                <a:cubicBezTo>
                  <a:pt x="1120062" y="1841159"/>
                  <a:pt x="1113335" y="1843071"/>
                  <a:pt x="1106254" y="1843071"/>
                </a:cubicBezTo>
                <a:cubicBezTo>
                  <a:pt x="1099834" y="1843071"/>
                  <a:pt x="1093458" y="1840479"/>
                  <a:pt x="1087126" y="1835296"/>
                </a:cubicBezTo>
                <a:cubicBezTo>
                  <a:pt x="1080793" y="1830113"/>
                  <a:pt x="1077627" y="1822797"/>
                  <a:pt x="1077627" y="1813347"/>
                </a:cubicBezTo>
                <a:cubicBezTo>
                  <a:pt x="1077627" y="1808547"/>
                  <a:pt x="1078747" y="1804354"/>
                  <a:pt x="1080986" y="1800769"/>
                </a:cubicBezTo>
                <a:close/>
                <a:moveTo>
                  <a:pt x="2350793" y="1657976"/>
                </a:moveTo>
                <a:lnTo>
                  <a:pt x="2349038" y="1686808"/>
                </a:lnTo>
                <a:cubicBezTo>
                  <a:pt x="2347430" y="1700094"/>
                  <a:pt x="2345019" y="1713455"/>
                  <a:pt x="2341803" y="1726892"/>
                </a:cubicBezTo>
                <a:cubicBezTo>
                  <a:pt x="2335372" y="1753766"/>
                  <a:pt x="2326239" y="1778083"/>
                  <a:pt x="2314404" y="1799844"/>
                </a:cubicBezTo>
                <a:cubicBezTo>
                  <a:pt x="2302569" y="1821604"/>
                  <a:pt x="2287838" y="1839896"/>
                  <a:pt x="2270210" y="1854720"/>
                </a:cubicBezTo>
                <a:cubicBezTo>
                  <a:pt x="2252582" y="1869544"/>
                  <a:pt x="2232584" y="1876956"/>
                  <a:pt x="2210214" y="1876956"/>
                </a:cubicBezTo>
                <a:cubicBezTo>
                  <a:pt x="2191919" y="1876956"/>
                  <a:pt x="2177855" y="1874043"/>
                  <a:pt x="2168022" y="1868215"/>
                </a:cubicBezTo>
                <a:cubicBezTo>
                  <a:pt x="2158190" y="1862388"/>
                  <a:pt x="2151120" y="1859474"/>
                  <a:pt x="2146814" y="1859474"/>
                </a:cubicBezTo>
                <a:cubicBezTo>
                  <a:pt x="2144840" y="1859474"/>
                  <a:pt x="2142559" y="1860768"/>
                  <a:pt x="2139970" y="1863357"/>
                </a:cubicBezTo>
                <a:cubicBezTo>
                  <a:pt x="2137382" y="1865946"/>
                  <a:pt x="2136087" y="1870775"/>
                  <a:pt x="2136087" y="1877845"/>
                </a:cubicBezTo>
                <a:cubicBezTo>
                  <a:pt x="2136087" y="1887607"/>
                  <a:pt x="2138340" y="1897480"/>
                  <a:pt x="2142844" y="1907464"/>
                </a:cubicBezTo>
                <a:cubicBezTo>
                  <a:pt x="2147348" y="1917447"/>
                  <a:pt x="2154333" y="1926351"/>
                  <a:pt x="2163800" y="1934175"/>
                </a:cubicBezTo>
                <a:cubicBezTo>
                  <a:pt x="2173267" y="1941999"/>
                  <a:pt x="2184797" y="1948564"/>
                  <a:pt x="2198391" y="1953869"/>
                </a:cubicBezTo>
                <a:cubicBezTo>
                  <a:pt x="2211984" y="1959174"/>
                  <a:pt x="2227952" y="1961827"/>
                  <a:pt x="2246293" y="1961827"/>
                </a:cubicBezTo>
                <a:cubicBezTo>
                  <a:pt x="2266248" y="1961827"/>
                  <a:pt x="2284924" y="1957479"/>
                  <a:pt x="2302319" y="1948785"/>
                </a:cubicBezTo>
                <a:cubicBezTo>
                  <a:pt x="2319715" y="1940090"/>
                  <a:pt x="2334896" y="1927892"/>
                  <a:pt x="2347863" y="1912191"/>
                </a:cubicBezTo>
                <a:cubicBezTo>
                  <a:pt x="2360830" y="1896491"/>
                  <a:pt x="2371158" y="1877105"/>
                  <a:pt x="2378849" y="1854032"/>
                </a:cubicBezTo>
                <a:cubicBezTo>
                  <a:pt x="2386540" y="1830960"/>
                  <a:pt x="2390385" y="1805372"/>
                  <a:pt x="2390385" y="1777268"/>
                </a:cubicBezTo>
                <a:cubicBezTo>
                  <a:pt x="2390385" y="1768724"/>
                  <a:pt x="2389868" y="1759974"/>
                  <a:pt x="2388836" y="1751018"/>
                </a:cubicBezTo>
                <a:cubicBezTo>
                  <a:pt x="2387802" y="1742062"/>
                  <a:pt x="2386496" y="1731634"/>
                  <a:pt x="2384918" y="1719736"/>
                </a:cubicBezTo>
                <a:cubicBezTo>
                  <a:pt x="2382398" y="1707767"/>
                  <a:pt x="2376687" y="1694931"/>
                  <a:pt x="2367783" y="1681227"/>
                </a:cubicBezTo>
                <a:cubicBezTo>
                  <a:pt x="2363331" y="1674375"/>
                  <a:pt x="2358316" y="1667390"/>
                  <a:pt x="2352738" y="1660273"/>
                </a:cubicBezTo>
                <a:close/>
                <a:moveTo>
                  <a:pt x="1104077" y="1562114"/>
                </a:moveTo>
                <a:cubicBezTo>
                  <a:pt x="1075601" y="1562114"/>
                  <a:pt x="1051888" y="1567695"/>
                  <a:pt x="1032937" y="1578856"/>
                </a:cubicBezTo>
                <a:cubicBezTo>
                  <a:pt x="1013986" y="1590018"/>
                  <a:pt x="997319" y="1601426"/>
                  <a:pt x="982936" y="1613082"/>
                </a:cubicBezTo>
                <a:cubicBezTo>
                  <a:pt x="1002728" y="1613082"/>
                  <a:pt x="1022985" y="1623645"/>
                  <a:pt x="1043707" y="1644773"/>
                </a:cubicBezTo>
                <a:cubicBezTo>
                  <a:pt x="1064428" y="1665901"/>
                  <a:pt x="1077395" y="1687400"/>
                  <a:pt x="1082607" y="1709270"/>
                </a:cubicBezTo>
                <a:cubicBezTo>
                  <a:pt x="1080134" y="1707599"/>
                  <a:pt x="1143338" y="1692090"/>
                  <a:pt x="1272216" y="1662743"/>
                </a:cubicBezTo>
                <a:cubicBezTo>
                  <a:pt x="1249034" y="1646886"/>
                  <a:pt x="1229235" y="1631284"/>
                  <a:pt x="1212821" y="1615937"/>
                </a:cubicBezTo>
                <a:cubicBezTo>
                  <a:pt x="1196406" y="1600591"/>
                  <a:pt x="1181959" y="1589107"/>
                  <a:pt x="1169480" y="1581486"/>
                </a:cubicBezTo>
                <a:cubicBezTo>
                  <a:pt x="1157001" y="1573865"/>
                  <a:pt x="1145804" y="1568731"/>
                  <a:pt x="1135890" y="1566084"/>
                </a:cubicBezTo>
                <a:cubicBezTo>
                  <a:pt x="1125977" y="1563437"/>
                  <a:pt x="1115372" y="1562114"/>
                  <a:pt x="1104077" y="1562114"/>
                </a:cubicBezTo>
                <a:close/>
                <a:moveTo>
                  <a:pt x="1399435" y="1550082"/>
                </a:moveTo>
                <a:lnTo>
                  <a:pt x="1398372" y="2026620"/>
                </a:lnTo>
                <a:cubicBezTo>
                  <a:pt x="1398372" y="2045832"/>
                  <a:pt x="1405500" y="2062250"/>
                  <a:pt x="1419756" y="2075873"/>
                </a:cubicBezTo>
                <a:cubicBezTo>
                  <a:pt x="1434011" y="2089495"/>
                  <a:pt x="1450861" y="2096307"/>
                  <a:pt x="1470305" y="2096307"/>
                </a:cubicBezTo>
                <a:cubicBezTo>
                  <a:pt x="1479905" y="2096307"/>
                  <a:pt x="1487918" y="2093761"/>
                  <a:pt x="1494344" y="2088671"/>
                </a:cubicBezTo>
                <a:cubicBezTo>
                  <a:pt x="1500769" y="2083581"/>
                  <a:pt x="1503982" y="2077077"/>
                  <a:pt x="1503982" y="2069160"/>
                </a:cubicBezTo>
                <a:cubicBezTo>
                  <a:pt x="1503982" y="2064667"/>
                  <a:pt x="1501492" y="2060300"/>
                  <a:pt x="1496512" y="2056057"/>
                </a:cubicBezTo>
                <a:lnTo>
                  <a:pt x="1494477" y="2054228"/>
                </a:lnTo>
                <a:lnTo>
                  <a:pt x="1494579" y="2056048"/>
                </a:lnTo>
                <a:cubicBezTo>
                  <a:pt x="1494579" y="2064488"/>
                  <a:pt x="1491273" y="2071734"/>
                  <a:pt x="1484662" y="2077788"/>
                </a:cubicBezTo>
                <a:cubicBezTo>
                  <a:pt x="1478051" y="2083842"/>
                  <a:pt x="1471083" y="2086869"/>
                  <a:pt x="1463758" y="2086869"/>
                </a:cubicBezTo>
                <a:cubicBezTo>
                  <a:pt x="1445393" y="2086869"/>
                  <a:pt x="1436211" y="2075864"/>
                  <a:pt x="1436211" y="2053854"/>
                </a:cubicBezTo>
                <a:cubicBezTo>
                  <a:pt x="1436211" y="2026028"/>
                  <a:pt x="1450495" y="2012115"/>
                  <a:pt x="1479064" y="2012115"/>
                </a:cubicBezTo>
                <a:cubicBezTo>
                  <a:pt x="1496059" y="2012115"/>
                  <a:pt x="1510546" y="2017885"/>
                  <a:pt x="1522526" y="2029424"/>
                </a:cubicBezTo>
                <a:cubicBezTo>
                  <a:pt x="1534506" y="2040963"/>
                  <a:pt x="1540496" y="2054208"/>
                  <a:pt x="1540496" y="2069160"/>
                </a:cubicBezTo>
                <a:lnTo>
                  <a:pt x="1539710" y="2077205"/>
                </a:lnTo>
                <a:lnTo>
                  <a:pt x="1543967" y="2070618"/>
                </a:lnTo>
                <a:cubicBezTo>
                  <a:pt x="1548032" y="2064382"/>
                  <a:pt x="1551284" y="2059513"/>
                  <a:pt x="1553722" y="2056013"/>
                </a:cubicBezTo>
                <a:cubicBezTo>
                  <a:pt x="1558598" y="2049013"/>
                  <a:pt x="1561036" y="2041369"/>
                  <a:pt x="1561036" y="2033080"/>
                </a:cubicBezTo>
                <a:lnTo>
                  <a:pt x="1561036" y="1613761"/>
                </a:lnTo>
                <a:cubicBezTo>
                  <a:pt x="1552097" y="1592053"/>
                  <a:pt x="1540175" y="1576012"/>
                  <a:pt x="1525270" y="1565640"/>
                </a:cubicBezTo>
                <a:cubicBezTo>
                  <a:pt x="1510364" y="1555268"/>
                  <a:pt x="1497937" y="1550082"/>
                  <a:pt x="1487988" y="1550082"/>
                </a:cubicBezTo>
                <a:lnTo>
                  <a:pt x="1474258" y="1550082"/>
                </a:lnTo>
                <a:close/>
                <a:moveTo>
                  <a:pt x="2197102" y="1266931"/>
                </a:moveTo>
                <a:cubicBezTo>
                  <a:pt x="2187513" y="1266931"/>
                  <a:pt x="2178531" y="1268541"/>
                  <a:pt x="2170156" y="1271763"/>
                </a:cubicBezTo>
                <a:cubicBezTo>
                  <a:pt x="2161780" y="1274984"/>
                  <a:pt x="2154313" y="1279091"/>
                  <a:pt x="2147754" y="1284082"/>
                </a:cubicBezTo>
                <a:cubicBezTo>
                  <a:pt x="2141195" y="1289074"/>
                  <a:pt x="2136154" y="1294362"/>
                  <a:pt x="2132631" y="1299946"/>
                </a:cubicBezTo>
                <a:cubicBezTo>
                  <a:pt x="2129108" y="1305529"/>
                  <a:pt x="2127346" y="1310120"/>
                  <a:pt x="2127346" y="1313719"/>
                </a:cubicBezTo>
                <a:cubicBezTo>
                  <a:pt x="2127346" y="1316505"/>
                  <a:pt x="2128742" y="1320136"/>
                  <a:pt x="2131534" y="1324611"/>
                </a:cubicBezTo>
                <a:cubicBezTo>
                  <a:pt x="2134326" y="1329086"/>
                  <a:pt x="2140020" y="1334934"/>
                  <a:pt x="2148616" y="1342154"/>
                </a:cubicBezTo>
                <a:lnTo>
                  <a:pt x="2157934" y="1349085"/>
                </a:lnTo>
                <a:lnTo>
                  <a:pt x="2147116" y="1339048"/>
                </a:lnTo>
                <a:cubicBezTo>
                  <a:pt x="2144401" y="1334688"/>
                  <a:pt x="2142768" y="1329489"/>
                  <a:pt x="2142216" y="1323453"/>
                </a:cubicBezTo>
                <a:lnTo>
                  <a:pt x="2142216" y="1319187"/>
                </a:lnTo>
                <a:cubicBezTo>
                  <a:pt x="2142216" y="1310654"/>
                  <a:pt x="2147089" y="1301748"/>
                  <a:pt x="2156835" y="1292467"/>
                </a:cubicBezTo>
                <a:cubicBezTo>
                  <a:pt x="2166580" y="1283186"/>
                  <a:pt x="2178540" y="1278545"/>
                  <a:pt x="2192714" y="1278545"/>
                </a:cubicBezTo>
                <a:cubicBezTo>
                  <a:pt x="2207631" y="1278545"/>
                  <a:pt x="2217179" y="1284820"/>
                  <a:pt x="2221358" y="1297368"/>
                </a:cubicBezTo>
                <a:cubicBezTo>
                  <a:pt x="2221358" y="1308548"/>
                  <a:pt x="2217780" y="1315925"/>
                  <a:pt x="2210623" y="1319500"/>
                </a:cubicBezTo>
                <a:cubicBezTo>
                  <a:pt x="2203467" y="1323076"/>
                  <a:pt x="2196771" y="1324863"/>
                  <a:pt x="2190538" y="1324863"/>
                </a:cubicBezTo>
                <a:cubicBezTo>
                  <a:pt x="2187090" y="1324863"/>
                  <a:pt x="2183982" y="1324342"/>
                  <a:pt x="2181215" y="1323298"/>
                </a:cubicBezTo>
                <a:lnTo>
                  <a:pt x="2174178" y="1318761"/>
                </a:lnTo>
                <a:lnTo>
                  <a:pt x="2174344" y="1319187"/>
                </a:lnTo>
                <a:lnTo>
                  <a:pt x="2174344" y="1322339"/>
                </a:lnTo>
                <a:cubicBezTo>
                  <a:pt x="2174308" y="1322176"/>
                  <a:pt x="2175528" y="1322855"/>
                  <a:pt x="2178000" y="1324376"/>
                </a:cubicBezTo>
                <a:cubicBezTo>
                  <a:pt x="2180473" y="1325897"/>
                  <a:pt x="2185018" y="1326657"/>
                  <a:pt x="2191634" y="1326657"/>
                </a:cubicBezTo>
                <a:cubicBezTo>
                  <a:pt x="2203800" y="1326657"/>
                  <a:pt x="2215006" y="1323439"/>
                  <a:pt x="2225250" y="1317001"/>
                </a:cubicBezTo>
                <a:cubicBezTo>
                  <a:pt x="2235494" y="1310564"/>
                  <a:pt x="2240617" y="1302912"/>
                  <a:pt x="2240617" y="1294043"/>
                </a:cubicBezTo>
                <a:cubicBezTo>
                  <a:pt x="2240617" y="1287704"/>
                  <a:pt x="2236708" y="1281601"/>
                  <a:pt x="2228889" y="1275733"/>
                </a:cubicBezTo>
                <a:cubicBezTo>
                  <a:pt x="2221071" y="1269865"/>
                  <a:pt x="2210475" y="1266931"/>
                  <a:pt x="2197102" y="1266931"/>
                </a:cubicBezTo>
                <a:close/>
                <a:moveTo>
                  <a:pt x="2179602" y="1176889"/>
                </a:moveTo>
                <a:cubicBezTo>
                  <a:pt x="2210586" y="1176889"/>
                  <a:pt x="2235312" y="1186739"/>
                  <a:pt x="2253781" y="1206438"/>
                </a:cubicBezTo>
                <a:cubicBezTo>
                  <a:pt x="2272250" y="1226138"/>
                  <a:pt x="2281485" y="1249878"/>
                  <a:pt x="2281485" y="1277657"/>
                </a:cubicBezTo>
                <a:cubicBezTo>
                  <a:pt x="2281485" y="1303115"/>
                  <a:pt x="2272404" y="1322814"/>
                  <a:pt x="2254242" y="1336756"/>
                </a:cubicBezTo>
                <a:cubicBezTo>
                  <a:pt x="2236081" y="1350698"/>
                  <a:pt x="2215212" y="1357669"/>
                  <a:pt x="2191634" y="1357669"/>
                </a:cubicBezTo>
                <a:cubicBezTo>
                  <a:pt x="2185470" y="1357669"/>
                  <a:pt x="2179628" y="1356998"/>
                  <a:pt x="2174106" y="1355656"/>
                </a:cubicBezTo>
                <a:lnTo>
                  <a:pt x="2158802" y="1349730"/>
                </a:lnTo>
                <a:lnTo>
                  <a:pt x="2164024" y="1353614"/>
                </a:lnTo>
                <a:cubicBezTo>
                  <a:pt x="2169998" y="1357644"/>
                  <a:pt x="2176810" y="1361883"/>
                  <a:pt x="2184460" y="1366332"/>
                </a:cubicBezTo>
                <a:cubicBezTo>
                  <a:pt x="2199760" y="1375230"/>
                  <a:pt x="2218909" y="1385420"/>
                  <a:pt x="2241906" y="1396900"/>
                </a:cubicBezTo>
                <a:lnTo>
                  <a:pt x="2271681" y="1415236"/>
                </a:lnTo>
                <a:cubicBezTo>
                  <a:pt x="2276325" y="1419114"/>
                  <a:pt x="2282402" y="1423301"/>
                  <a:pt x="2289913" y="1427800"/>
                </a:cubicBezTo>
                <a:cubicBezTo>
                  <a:pt x="2297424" y="1432298"/>
                  <a:pt x="2305108" y="1438837"/>
                  <a:pt x="2312968" y="1447415"/>
                </a:cubicBezTo>
                <a:lnTo>
                  <a:pt x="2321656" y="1457846"/>
                </a:lnTo>
                <a:lnTo>
                  <a:pt x="2571200" y="1457846"/>
                </a:lnTo>
                <a:lnTo>
                  <a:pt x="2536688" y="1550082"/>
                </a:lnTo>
                <a:lnTo>
                  <a:pt x="2363482" y="1550082"/>
                </a:lnTo>
                <a:lnTo>
                  <a:pt x="2396044" y="1575783"/>
                </a:lnTo>
                <a:cubicBezTo>
                  <a:pt x="2428119" y="1618770"/>
                  <a:pt x="2454032" y="1662444"/>
                  <a:pt x="2473784" y="1706806"/>
                </a:cubicBezTo>
                <a:cubicBezTo>
                  <a:pt x="2493536" y="1751169"/>
                  <a:pt x="2503412" y="1795789"/>
                  <a:pt x="2503412" y="1840668"/>
                </a:cubicBezTo>
                <a:cubicBezTo>
                  <a:pt x="2503412" y="1861111"/>
                  <a:pt x="2500176" y="1885036"/>
                  <a:pt x="2493704" y="1912444"/>
                </a:cubicBezTo>
                <a:cubicBezTo>
                  <a:pt x="2487233" y="1939852"/>
                  <a:pt x="2474681" y="1966819"/>
                  <a:pt x="2456049" y="1993344"/>
                </a:cubicBezTo>
                <a:cubicBezTo>
                  <a:pt x="2434875" y="2022644"/>
                  <a:pt x="2410962" y="2044828"/>
                  <a:pt x="2384308" y="2059896"/>
                </a:cubicBezTo>
                <a:cubicBezTo>
                  <a:pt x="2357655" y="2074964"/>
                  <a:pt x="2330235" y="2082498"/>
                  <a:pt x="2302050" y="2082498"/>
                </a:cubicBezTo>
                <a:cubicBezTo>
                  <a:pt x="2279122" y="2082498"/>
                  <a:pt x="2252852" y="2076314"/>
                  <a:pt x="2223239" y="2063945"/>
                </a:cubicBezTo>
                <a:cubicBezTo>
                  <a:pt x="2193625" y="2051576"/>
                  <a:pt x="2164967" y="2035843"/>
                  <a:pt x="2137263" y="2016747"/>
                </a:cubicBezTo>
                <a:cubicBezTo>
                  <a:pt x="2109559" y="1997651"/>
                  <a:pt x="2085146" y="1976390"/>
                  <a:pt x="2064024" y="1952964"/>
                </a:cubicBezTo>
                <a:cubicBezTo>
                  <a:pt x="2042902" y="1929538"/>
                  <a:pt x="2030380" y="1906442"/>
                  <a:pt x="2026456" y="1883678"/>
                </a:cubicBezTo>
                <a:cubicBezTo>
                  <a:pt x="2025028" y="1877932"/>
                  <a:pt x="2023922" y="1871341"/>
                  <a:pt x="2023139" y="1863905"/>
                </a:cubicBezTo>
                <a:cubicBezTo>
                  <a:pt x="2022355" y="1856470"/>
                  <a:pt x="2021963" y="1849090"/>
                  <a:pt x="2021963" y="1841765"/>
                </a:cubicBezTo>
                <a:cubicBezTo>
                  <a:pt x="2021963" y="1835404"/>
                  <a:pt x="2023110" y="1826123"/>
                  <a:pt x="2025402" y="1813922"/>
                </a:cubicBezTo>
                <a:cubicBezTo>
                  <a:pt x="2027695" y="1801721"/>
                  <a:pt x="2031174" y="1789396"/>
                  <a:pt x="2035842" y="1776946"/>
                </a:cubicBezTo>
                <a:cubicBezTo>
                  <a:pt x="2040508" y="1764495"/>
                  <a:pt x="2047215" y="1753023"/>
                  <a:pt x="2055962" y="1742529"/>
                </a:cubicBezTo>
                <a:cubicBezTo>
                  <a:pt x="2064709" y="1732035"/>
                  <a:pt x="2076408" y="1726788"/>
                  <a:pt x="2091058" y="1726788"/>
                </a:cubicBezTo>
                <a:cubicBezTo>
                  <a:pt x="2098522" y="1726788"/>
                  <a:pt x="2104602" y="1727856"/>
                  <a:pt x="2109298" y="1729992"/>
                </a:cubicBezTo>
                <a:cubicBezTo>
                  <a:pt x="2113993" y="1732128"/>
                  <a:pt x="2118610" y="1734240"/>
                  <a:pt x="2123150" y="1736330"/>
                </a:cubicBezTo>
                <a:cubicBezTo>
                  <a:pt x="2127688" y="1738420"/>
                  <a:pt x="2133229" y="1740498"/>
                  <a:pt x="2139770" y="1742564"/>
                </a:cubicBezTo>
                <a:cubicBezTo>
                  <a:pt x="2146312" y="1744630"/>
                  <a:pt x="2154940" y="1745959"/>
                  <a:pt x="2165654" y="1746551"/>
                </a:cubicBezTo>
                <a:lnTo>
                  <a:pt x="2167570" y="1746464"/>
                </a:lnTo>
                <a:cubicBezTo>
                  <a:pt x="2187850" y="1746464"/>
                  <a:pt x="2203455" y="1733213"/>
                  <a:pt x="2214384" y="1706711"/>
                </a:cubicBezTo>
                <a:cubicBezTo>
                  <a:pt x="2225314" y="1680208"/>
                  <a:pt x="2230778" y="1641778"/>
                  <a:pt x="2230778" y="1591420"/>
                </a:cubicBezTo>
                <a:cubicBezTo>
                  <a:pt x="2230778" y="1583747"/>
                  <a:pt x="2230602" y="1575676"/>
                  <a:pt x="2230248" y="1567207"/>
                </a:cubicBezTo>
                <a:cubicBezTo>
                  <a:pt x="2229894" y="1558739"/>
                  <a:pt x="2229606" y="1553030"/>
                  <a:pt x="2229386" y="1550082"/>
                </a:cubicBezTo>
                <a:lnTo>
                  <a:pt x="2015777" y="1550082"/>
                </a:lnTo>
                <a:lnTo>
                  <a:pt x="1953095" y="1550082"/>
                </a:lnTo>
                <a:lnTo>
                  <a:pt x="1938690" y="1550082"/>
                </a:lnTo>
                <a:cubicBezTo>
                  <a:pt x="1939259" y="1548932"/>
                  <a:pt x="1937225" y="1552996"/>
                  <a:pt x="1932587" y="1562271"/>
                </a:cubicBezTo>
                <a:cubicBezTo>
                  <a:pt x="1927950" y="1571546"/>
                  <a:pt x="1922537" y="1584728"/>
                  <a:pt x="1916350" y="1601815"/>
                </a:cubicBezTo>
                <a:cubicBezTo>
                  <a:pt x="1910162" y="1618903"/>
                  <a:pt x="1903917" y="1639535"/>
                  <a:pt x="1897614" y="1663710"/>
                </a:cubicBezTo>
                <a:cubicBezTo>
                  <a:pt x="1891310" y="1687884"/>
                  <a:pt x="1885529" y="1717292"/>
                  <a:pt x="1880270" y="1751932"/>
                </a:cubicBezTo>
                <a:cubicBezTo>
                  <a:pt x="1878877" y="1765085"/>
                  <a:pt x="1877679" y="1777349"/>
                  <a:pt x="1876674" y="1788725"/>
                </a:cubicBezTo>
                <a:cubicBezTo>
                  <a:pt x="1875670" y="1800102"/>
                  <a:pt x="1875168" y="1811954"/>
                  <a:pt x="1875168" y="1824283"/>
                </a:cubicBezTo>
                <a:cubicBezTo>
                  <a:pt x="1875168" y="1849473"/>
                  <a:pt x="1876982" y="1873509"/>
                  <a:pt x="1880610" y="1896389"/>
                </a:cubicBezTo>
                <a:cubicBezTo>
                  <a:pt x="1884238" y="1919270"/>
                  <a:pt x="1888318" y="1939251"/>
                  <a:pt x="1892851" y="1956333"/>
                </a:cubicBezTo>
                <a:cubicBezTo>
                  <a:pt x="1897384" y="1973415"/>
                  <a:pt x="1902184" y="1987357"/>
                  <a:pt x="1907252" y="1998159"/>
                </a:cubicBezTo>
                <a:cubicBezTo>
                  <a:pt x="1912319" y="2008961"/>
                  <a:pt x="1916193" y="2015702"/>
                  <a:pt x="1918874" y="2018384"/>
                </a:cubicBezTo>
                <a:cubicBezTo>
                  <a:pt x="1928324" y="2027833"/>
                  <a:pt x="1937367" y="2034253"/>
                  <a:pt x="1946004" y="2037643"/>
                </a:cubicBezTo>
                <a:cubicBezTo>
                  <a:pt x="1954641" y="2041032"/>
                  <a:pt x="1962296" y="2042727"/>
                  <a:pt x="1968972" y="2042727"/>
                </a:cubicBezTo>
                <a:cubicBezTo>
                  <a:pt x="1971850" y="2042727"/>
                  <a:pt x="1975652" y="2041340"/>
                  <a:pt x="1980377" y="2038565"/>
                </a:cubicBezTo>
                <a:cubicBezTo>
                  <a:pt x="1985102" y="2035791"/>
                  <a:pt x="1989403" y="2031867"/>
                  <a:pt x="1993280" y="2026794"/>
                </a:cubicBezTo>
                <a:cubicBezTo>
                  <a:pt x="1997157" y="2021721"/>
                  <a:pt x="2000599" y="2015514"/>
                  <a:pt x="2003606" y="2008171"/>
                </a:cubicBezTo>
                <a:cubicBezTo>
                  <a:pt x="2006612" y="2000829"/>
                  <a:pt x="2008116" y="1993826"/>
                  <a:pt x="2008116" y="1987163"/>
                </a:cubicBezTo>
                <a:cubicBezTo>
                  <a:pt x="2008116" y="1975763"/>
                  <a:pt x="2004764" y="1966572"/>
                  <a:pt x="1998060" y="1959589"/>
                </a:cubicBezTo>
                <a:cubicBezTo>
                  <a:pt x="1991356" y="1952607"/>
                  <a:pt x="1983482" y="1949116"/>
                  <a:pt x="1974439" y="1949116"/>
                </a:cubicBezTo>
                <a:cubicBezTo>
                  <a:pt x="1971067" y="1949116"/>
                  <a:pt x="1968078" y="1949667"/>
                  <a:pt x="1965474" y="1950770"/>
                </a:cubicBezTo>
                <a:lnTo>
                  <a:pt x="1964033" y="1951843"/>
                </a:lnTo>
                <a:lnTo>
                  <a:pt x="1979454" y="1956655"/>
                </a:lnTo>
                <a:cubicBezTo>
                  <a:pt x="1990099" y="1961217"/>
                  <a:pt x="1995422" y="1969930"/>
                  <a:pt x="1995422" y="1982792"/>
                </a:cubicBezTo>
                <a:cubicBezTo>
                  <a:pt x="1995422" y="2001157"/>
                  <a:pt x="1984057" y="2010339"/>
                  <a:pt x="1961327" y="2010339"/>
                </a:cubicBezTo>
                <a:cubicBezTo>
                  <a:pt x="1950496" y="2010339"/>
                  <a:pt x="1940464" y="2006450"/>
                  <a:pt x="1931229" y="1998673"/>
                </a:cubicBezTo>
                <a:cubicBezTo>
                  <a:pt x="1921994" y="1990895"/>
                  <a:pt x="1917377" y="1980865"/>
                  <a:pt x="1917377" y="1968583"/>
                </a:cubicBezTo>
                <a:cubicBezTo>
                  <a:pt x="1917377" y="1954641"/>
                  <a:pt x="1922540" y="1941831"/>
                  <a:pt x="1932866" y="1930153"/>
                </a:cubicBezTo>
                <a:cubicBezTo>
                  <a:pt x="1943192" y="1918475"/>
                  <a:pt x="1957415" y="1912635"/>
                  <a:pt x="1975536" y="1912635"/>
                </a:cubicBezTo>
                <a:cubicBezTo>
                  <a:pt x="1997639" y="1912635"/>
                  <a:pt x="2016137" y="1922973"/>
                  <a:pt x="2031031" y="1943648"/>
                </a:cubicBezTo>
                <a:cubicBezTo>
                  <a:pt x="2045925" y="1964323"/>
                  <a:pt x="2053372" y="1989397"/>
                  <a:pt x="2053372" y="2018871"/>
                </a:cubicBezTo>
                <a:cubicBezTo>
                  <a:pt x="2053372" y="2052989"/>
                  <a:pt x="2043588" y="2081050"/>
                  <a:pt x="2024022" y="2103054"/>
                </a:cubicBezTo>
                <a:cubicBezTo>
                  <a:pt x="2004456" y="2125058"/>
                  <a:pt x="1979181" y="2136060"/>
                  <a:pt x="1948198" y="2136060"/>
                </a:cubicBezTo>
                <a:cubicBezTo>
                  <a:pt x="1923913" y="2136060"/>
                  <a:pt x="1900318" y="2125189"/>
                  <a:pt x="1877414" y="2103446"/>
                </a:cubicBezTo>
                <a:cubicBezTo>
                  <a:pt x="1854511" y="2081703"/>
                  <a:pt x="1834419" y="2054115"/>
                  <a:pt x="1817140" y="2020682"/>
                </a:cubicBezTo>
                <a:cubicBezTo>
                  <a:pt x="1799860" y="1987250"/>
                  <a:pt x="1785826" y="1950076"/>
                  <a:pt x="1775035" y="1909162"/>
                </a:cubicBezTo>
                <a:cubicBezTo>
                  <a:pt x="1764245" y="1868247"/>
                  <a:pt x="1758850" y="1827196"/>
                  <a:pt x="1758850" y="1786009"/>
                </a:cubicBezTo>
                <a:cubicBezTo>
                  <a:pt x="1758850" y="1768306"/>
                  <a:pt x="1760490" y="1748618"/>
                  <a:pt x="1763769" y="1726944"/>
                </a:cubicBezTo>
                <a:cubicBezTo>
                  <a:pt x="1767049" y="1705271"/>
                  <a:pt x="1771298" y="1682626"/>
                  <a:pt x="1776516" y="1659008"/>
                </a:cubicBezTo>
                <a:cubicBezTo>
                  <a:pt x="1781734" y="1635390"/>
                  <a:pt x="1787602" y="1612905"/>
                  <a:pt x="1794120" y="1591550"/>
                </a:cubicBezTo>
                <a:cubicBezTo>
                  <a:pt x="1800638" y="1570197"/>
                  <a:pt x="1807107" y="1556374"/>
                  <a:pt x="1813526" y="1550082"/>
                </a:cubicBezTo>
                <a:lnTo>
                  <a:pt x="1739309" y="1550082"/>
                </a:lnTo>
                <a:lnTo>
                  <a:pt x="1688659" y="1550082"/>
                </a:lnTo>
                <a:lnTo>
                  <a:pt x="1675160" y="1550082"/>
                </a:lnTo>
                <a:lnTo>
                  <a:pt x="1675160" y="2016329"/>
                </a:lnTo>
                <a:lnTo>
                  <a:pt x="1677336" y="2046837"/>
                </a:lnTo>
                <a:cubicBezTo>
                  <a:pt x="1677336" y="2059548"/>
                  <a:pt x="1682162" y="2071334"/>
                  <a:pt x="1691815" y="2082193"/>
                </a:cubicBezTo>
                <a:cubicBezTo>
                  <a:pt x="1701468" y="2093053"/>
                  <a:pt x="1715157" y="2098483"/>
                  <a:pt x="1732884" y="2098483"/>
                </a:cubicBezTo>
                <a:cubicBezTo>
                  <a:pt x="1739942" y="2098483"/>
                  <a:pt x="1746228" y="2096727"/>
                  <a:pt x="1751742" y="2093216"/>
                </a:cubicBezTo>
                <a:cubicBezTo>
                  <a:pt x="1757256" y="2089704"/>
                  <a:pt x="1760013" y="2084965"/>
                  <a:pt x="1760013" y="2078998"/>
                </a:cubicBezTo>
                <a:cubicBezTo>
                  <a:pt x="1760013" y="2077570"/>
                  <a:pt x="1759542" y="2076140"/>
                  <a:pt x="1758602" y="2074708"/>
                </a:cubicBezTo>
                <a:lnTo>
                  <a:pt x="1754621" y="2070659"/>
                </a:lnTo>
                <a:lnTo>
                  <a:pt x="1752730" y="2078953"/>
                </a:lnTo>
                <a:cubicBezTo>
                  <a:pt x="1751241" y="2082022"/>
                  <a:pt x="1749008" y="2084895"/>
                  <a:pt x="1746030" y="2087574"/>
                </a:cubicBezTo>
                <a:cubicBezTo>
                  <a:pt x="1740075" y="2092931"/>
                  <a:pt x="1733504" y="2095610"/>
                  <a:pt x="1726319" y="2095610"/>
                </a:cubicBezTo>
                <a:cubicBezTo>
                  <a:pt x="1717844" y="2095610"/>
                  <a:pt x="1710955" y="2092664"/>
                  <a:pt x="1705650" y="2086773"/>
                </a:cubicBezTo>
                <a:cubicBezTo>
                  <a:pt x="1700344" y="2080882"/>
                  <a:pt x="1697692" y="2074285"/>
                  <a:pt x="1697692" y="2066983"/>
                </a:cubicBezTo>
                <a:cubicBezTo>
                  <a:pt x="1697692" y="2056547"/>
                  <a:pt x="1702196" y="2048076"/>
                  <a:pt x="1711204" y="2041569"/>
                </a:cubicBezTo>
                <a:cubicBezTo>
                  <a:pt x="1720212" y="2035063"/>
                  <a:pt x="1729627" y="2031809"/>
                  <a:pt x="1739448" y="2031809"/>
                </a:cubicBezTo>
                <a:cubicBezTo>
                  <a:pt x="1754400" y="2031809"/>
                  <a:pt x="1767648" y="2036424"/>
                  <a:pt x="1779193" y="2045653"/>
                </a:cubicBezTo>
                <a:cubicBezTo>
                  <a:pt x="1790738" y="2054881"/>
                  <a:pt x="1796510" y="2065997"/>
                  <a:pt x="1796510" y="2078998"/>
                </a:cubicBezTo>
                <a:cubicBezTo>
                  <a:pt x="1796510" y="2094914"/>
                  <a:pt x="1790218" y="2108040"/>
                  <a:pt x="1777634" y="2118377"/>
                </a:cubicBezTo>
                <a:cubicBezTo>
                  <a:pt x="1765051" y="2128715"/>
                  <a:pt x="1750134" y="2133884"/>
                  <a:pt x="1732884" y="2133884"/>
                </a:cubicBezTo>
                <a:cubicBezTo>
                  <a:pt x="1698731" y="2133884"/>
                  <a:pt x="1669184" y="2123387"/>
                  <a:pt x="1644243" y="2102393"/>
                </a:cubicBezTo>
                <a:cubicBezTo>
                  <a:pt x="1631772" y="2091895"/>
                  <a:pt x="1621624" y="2080338"/>
                  <a:pt x="1613799" y="2067721"/>
                </a:cubicBezTo>
                <a:lnTo>
                  <a:pt x="1604681" y="2049734"/>
                </a:lnTo>
                <a:lnTo>
                  <a:pt x="1603708" y="2051773"/>
                </a:lnTo>
                <a:cubicBezTo>
                  <a:pt x="1599124" y="2059365"/>
                  <a:pt x="1593783" y="2066525"/>
                  <a:pt x="1587686" y="2073252"/>
                </a:cubicBezTo>
                <a:cubicBezTo>
                  <a:pt x="1578540" y="2083343"/>
                  <a:pt x="1565311" y="2089650"/>
                  <a:pt x="1547999" y="2092172"/>
                </a:cubicBezTo>
                <a:lnTo>
                  <a:pt x="1535862" y="2092992"/>
                </a:lnTo>
                <a:lnTo>
                  <a:pt x="1535273" y="2094848"/>
                </a:lnTo>
                <a:cubicBezTo>
                  <a:pt x="1531790" y="2102733"/>
                  <a:pt x="1526566" y="2109941"/>
                  <a:pt x="1519601" y="2116471"/>
                </a:cubicBezTo>
                <a:cubicBezTo>
                  <a:pt x="1505671" y="2129530"/>
                  <a:pt x="1489239" y="2136060"/>
                  <a:pt x="1470305" y="2136060"/>
                </a:cubicBezTo>
                <a:cubicBezTo>
                  <a:pt x="1453217" y="2136060"/>
                  <a:pt x="1436788" y="2132314"/>
                  <a:pt x="1421018" y="2124820"/>
                </a:cubicBezTo>
                <a:cubicBezTo>
                  <a:pt x="1405248" y="2117327"/>
                  <a:pt x="1390638" y="2108011"/>
                  <a:pt x="1377190" y="2096872"/>
                </a:cubicBezTo>
                <a:cubicBezTo>
                  <a:pt x="1363741" y="2085734"/>
                  <a:pt x="1352162" y="2073177"/>
                  <a:pt x="1342451" y="2059200"/>
                </a:cubicBezTo>
                <a:cubicBezTo>
                  <a:pt x="1332740" y="2045223"/>
                  <a:pt x="1328071" y="2033672"/>
                  <a:pt x="1328442" y="2024548"/>
                </a:cubicBezTo>
                <a:cubicBezTo>
                  <a:pt x="1310519" y="2064633"/>
                  <a:pt x="1284126" y="2084675"/>
                  <a:pt x="1249266" y="2084675"/>
                </a:cubicBezTo>
                <a:cubicBezTo>
                  <a:pt x="1271856" y="2056060"/>
                  <a:pt x="1283151" y="2030846"/>
                  <a:pt x="1283151" y="2009033"/>
                </a:cubicBezTo>
                <a:lnTo>
                  <a:pt x="1283151" y="1753429"/>
                </a:lnTo>
                <a:cubicBezTo>
                  <a:pt x="1249745" y="1759985"/>
                  <a:pt x="1208617" y="1768357"/>
                  <a:pt x="1159767" y="1778543"/>
                </a:cubicBezTo>
                <a:lnTo>
                  <a:pt x="1125130" y="1785812"/>
                </a:lnTo>
                <a:lnTo>
                  <a:pt x="1126483" y="1785944"/>
                </a:lnTo>
                <a:cubicBezTo>
                  <a:pt x="1138218" y="1788390"/>
                  <a:pt x="1147457" y="1794506"/>
                  <a:pt x="1154200" y="1804293"/>
                </a:cubicBezTo>
                <a:cubicBezTo>
                  <a:pt x="1163191" y="1817341"/>
                  <a:pt x="1167686" y="1829831"/>
                  <a:pt x="1167686" y="1841765"/>
                </a:cubicBezTo>
                <a:cubicBezTo>
                  <a:pt x="1167686" y="1862057"/>
                  <a:pt x="1160480" y="1878097"/>
                  <a:pt x="1146068" y="1889886"/>
                </a:cubicBezTo>
                <a:cubicBezTo>
                  <a:pt x="1131656" y="1901674"/>
                  <a:pt x="1113648" y="1907568"/>
                  <a:pt x="1092045" y="1907568"/>
                </a:cubicBezTo>
                <a:cubicBezTo>
                  <a:pt x="1063186" y="1907568"/>
                  <a:pt x="1040265" y="1898667"/>
                  <a:pt x="1023281" y="1880866"/>
                </a:cubicBezTo>
                <a:cubicBezTo>
                  <a:pt x="1006298" y="1863064"/>
                  <a:pt x="997806" y="1842380"/>
                  <a:pt x="997806" y="1818815"/>
                </a:cubicBezTo>
                <a:cubicBezTo>
                  <a:pt x="997806" y="1793810"/>
                  <a:pt x="1008010" y="1769647"/>
                  <a:pt x="1028418" y="1746325"/>
                </a:cubicBezTo>
                <a:cubicBezTo>
                  <a:pt x="1028418" y="1745245"/>
                  <a:pt x="1025589" y="1741603"/>
                  <a:pt x="1019929" y="1735398"/>
                </a:cubicBezTo>
                <a:cubicBezTo>
                  <a:pt x="1014270" y="1729194"/>
                  <a:pt x="1005874" y="1726091"/>
                  <a:pt x="994742" y="1726091"/>
                </a:cubicBezTo>
                <a:cubicBezTo>
                  <a:pt x="982947" y="1726091"/>
                  <a:pt x="970706" y="1735570"/>
                  <a:pt x="958018" y="1754526"/>
                </a:cubicBezTo>
                <a:lnTo>
                  <a:pt x="879764" y="1708713"/>
                </a:lnTo>
                <a:cubicBezTo>
                  <a:pt x="876108" y="1691323"/>
                  <a:pt x="874279" y="1674450"/>
                  <a:pt x="874279" y="1658094"/>
                </a:cubicBezTo>
                <a:cubicBezTo>
                  <a:pt x="874279" y="1630779"/>
                  <a:pt x="878862" y="1605092"/>
                  <a:pt x="888027" y="1581033"/>
                </a:cubicBezTo>
                <a:cubicBezTo>
                  <a:pt x="897192" y="1556974"/>
                  <a:pt x="910469" y="1535670"/>
                  <a:pt x="927859" y="1517119"/>
                </a:cubicBezTo>
                <a:cubicBezTo>
                  <a:pt x="945248" y="1498569"/>
                  <a:pt x="965955" y="1483869"/>
                  <a:pt x="989979" y="1473021"/>
                </a:cubicBezTo>
                <a:cubicBezTo>
                  <a:pt x="1014003" y="1462173"/>
                  <a:pt x="1040735" y="1456749"/>
                  <a:pt x="1070174" y="1456749"/>
                </a:cubicBezTo>
                <a:cubicBezTo>
                  <a:pt x="1100693" y="1456749"/>
                  <a:pt x="1134962" y="1467742"/>
                  <a:pt x="1172980" y="1489729"/>
                </a:cubicBezTo>
                <a:cubicBezTo>
                  <a:pt x="1210998" y="1511715"/>
                  <a:pt x="1247356" y="1539344"/>
                  <a:pt x="1282054" y="1572614"/>
                </a:cubicBezTo>
                <a:lnTo>
                  <a:pt x="1282054" y="1449296"/>
                </a:lnTo>
                <a:cubicBezTo>
                  <a:pt x="1282054" y="1418951"/>
                  <a:pt x="1292821" y="1396866"/>
                  <a:pt x="1314355" y="1383040"/>
                </a:cubicBezTo>
                <a:cubicBezTo>
                  <a:pt x="1319335" y="1379685"/>
                  <a:pt x="1358636" y="1367809"/>
                  <a:pt x="1432258" y="1347413"/>
                </a:cubicBezTo>
                <a:lnTo>
                  <a:pt x="1407114" y="1391590"/>
                </a:lnTo>
                <a:cubicBezTo>
                  <a:pt x="1399580" y="1403512"/>
                  <a:pt x="1395157" y="1420263"/>
                  <a:pt x="1393845" y="1441843"/>
                </a:cubicBezTo>
                <a:lnTo>
                  <a:pt x="1394507" y="1457846"/>
                </a:lnTo>
                <a:lnTo>
                  <a:pt x="1414558" y="1457846"/>
                </a:lnTo>
                <a:lnTo>
                  <a:pt x="1495650" y="1457846"/>
                </a:lnTo>
                <a:lnTo>
                  <a:pt x="1509885" y="1457846"/>
                </a:lnTo>
                <a:lnTo>
                  <a:pt x="1509383" y="1459145"/>
                </a:lnTo>
                <a:lnTo>
                  <a:pt x="1510106" y="1459213"/>
                </a:lnTo>
                <a:cubicBezTo>
                  <a:pt x="1523886" y="1461948"/>
                  <a:pt x="1535639" y="1468785"/>
                  <a:pt x="1545364" y="1479725"/>
                </a:cubicBezTo>
                <a:cubicBezTo>
                  <a:pt x="1551847" y="1487018"/>
                  <a:pt x="1556395" y="1494123"/>
                  <a:pt x="1559007" y="1501040"/>
                </a:cubicBezTo>
                <a:lnTo>
                  <a:pt x="1560422" y="1506914"/>
                </a:lnTo>
                <a:lnTo>
                  <a:pt x="1557744" y="1444438"/>
                </a:lnTo>
                <a:cubicBezTo>
                  <a:pt x="1557025" y="1427629"/>
                  <a:pt x="1561970" y="1411968"/>
                  <a:pt x="1572580" y="1397458"/>
                </a:cubicBezTo>
                <a:cubicBezTo>
                  <a:pt x="1583190" y="1382947"/>
                  <a:pt x="1596715" y="1374322"/>
                  <a:pt x="1613152" y="1371582"/>
                </a:cubicBezTo>
                <a:lnTo>
                  <a:pt x="1710142" y="1347413"/>
                </a:lnTo>
                <a:cubicBezTo>
                  <a:pt x="1699845" y="1368262"/>
                  <a:pt x="1692419" y="1381455"/>
                  <a:pt x="1687862" y="1386993"/>
                </a:cubicBezTo>
                <a:cubicBezTo>
                  <a:pt x="1683306" y="1392530"/>
                  <a:pt x="1679745" y="1397699"/>
                  <a:pt x="1677180" y="1402499"/>
                </a:cubicBezTo>
                <a:cubicBezTo>
                  <a:pt x="1674614" y="1407299"/>
                  <a:pt x="1672908" y="1411957"/>
                  <a:pt x="1672060" y="1416473"/>
                </a:cubicBezTo>
                <a:cubicBezTo>
                  <a:pt x="1671213" y="1420988"/>
                  <a:pt x="1670789" y="1427553"/>
                  <a:pt x="1670789" y="1436167"/>
                </a:cubicBezTo>
                <a:lnTo>
                  <a:pt x="1670789" y="1446005"/>
                </a:lnTo>
                <a:cubicBezTo>
                  <a:pt x="1670789" y="1450196"/>
                  <a:pt x="1670940" y="1453806"/>
                  <a:pt x="1671242" y="1456836"/>
                </a:cubicBezTo>
                <a:lnTo>
                  <a:pt x="1671306" y="1457846"/>
                </a:lnTo>
                <a:lnTo>
                  <a:pt x="1672500" y="1457846"/>
                </a:lnTo>
                <a:lnTo>
                  <a:pt x="1770269" y="1457846"/>
                </a:lnTo>
                <a:lnTo>
                  <a:pt x="1987207" y="1457846"/>
                </a:lnTo>
                <a:lnTo>
                  <a:pt x="2049001" y="1457846"/>
                </a:lnTo>
                <a:lnTo>
                  <a:pt x="2174162" y="1457846"/>
                </a:lnTo>
                <a:lnTo>
                  <a:pt x="2152891" y="1446182"/>
                </a:lnTo>
                <a:cubicBezTo>
                  <a:pt x="2128906" y="1430890"/>
                  <a:pt x="2108971" y="1411401"/>
                  <a:pt x="2093086" y="1387715"/>
                </a:cubicBezTo>
                <a:cubicBezTo>
                  <a:pt x="2071906" y="1356134"/>
                  <a:pt x="2061316" y="1323087"/>
                  <a:pt x="2061316" y="1288575"/>
                </a:cubicBezTo>
                <a:cubicBezTo>
                  <a:pt x="2061316" y="1271150"/>
                  <a:pt x="2064715" y="1255447"/>
                  <a:pt x="2071512" y="1241464"/>
                </a:cubicBezTo>
                <a:cubicBezTo>
                  <a:pt x="2078308" y="1227482"/>
                  <a:pt x="2087352" y="1215653"/>
                  <a:pt x="2098641" y="1205977"/>
                </a:cubicBezTo>
                <a:cubicBezTo>
                  <a:pt x="2109930" y="1196301"/>
                  <a:pt x="2122662" y="1189034"/>
                  <a:pt x="2136836" y="1184176"/>
                </a:cubicBezTo>
                <a:cubicBezTo>
                  <a:pt x="2151010" y="1179318"/>
                  <a:pt x="2165266" y="1176889"/>
                  <a:pt x="2179602" y="1176889"/>
                </a:cubicBezTo>
                <a:close/>
                <a:moveTo>
                  <a:pt x="1837936" y="748076"/>
                </a:moveTo>
                <a:lnTo>
                  <a:pt x="1837190" y="751521"/>
                </a:lnTo>
                <a:cubicBezTo>
                  <a:pt x="1835733" y="754410"/>
                  <a:pt x="1833547" y="756828"/>
                  <a:pt x="1830634" y="758776"/>
                </a:cubicBezTo>
                <a:lnTo>
                  <a:pt x="1826078" y="761117"/>
                </a:lnTo>
                <a:lnTo>
                  <a:pt x="1826796" y="761032"/>
                </a:lnTo>
                <a:cubicBezTo>
                  <a:pt x="1829288" y="760373"/>
                  <a:pt x="1831470" y="759382"/>
                  <a:pt x="1833341" y="758062"/>
                </a:cubicBezTo>
                <a:cubicBezTo>
                  <a:pt x="1837085" y="755421"/>
                  <a:pt x="1838957" y="752434"/>
                  <a:pt x="1838957" y="749103"/>
                </a:cubicBezTo>
                <a:close/>
                <a:moveTo>
                  <a:pt x="2714736" y="431980"/>
                </a:moveTo>
                <a:lnTo>
                  <a:pt x="2714042" y="434946"/>
                </a:lnTo>
                <a:lnTo>
                  <a:pt x="2715050" y="433146"/>
                </a:lnTo>
                <a:close/>
                <a:moveTo>
                  <a:pt x="2656636" y="420756"/>
                </a:moveTo>
                <a:lnTo>
                  <a:pt x="2654863" y="421941"/>
                </a:lnTo>
                <a:cubicBezTo>
                  <a:pt x="2647172" y="429631"/>
                  <a:pt x="2643327" y="439200"/>
                  <a:pt x="2643327" y="450646"/>
                </a:cubicBezTo>
                <a:cubicBezTo>
                  <a:pt x="2643327" y="463856"/>
                  <a:pt x="2646926" y="474780"/>
                  <a:pt x="2654123" y="483417"/>
                </a:cubicBezTo>
                <a:cubicBezTo>
                  <a:pt x="2661320" y="492053"/>
                  <a:pt x="2670404" y="496372"/>
                  <a:pt x="2681374" y="496372"/>
                </a:cubicBezTo>
                <a:cubicBezTo>
                  <a:pt x="2700354" y="496372"/>
                  <a:pt x="2716725" y="488368"/>
                  <a:pt x="2730487" y="472360"/>
                </a:cubicBezTo>
                <a:lnTo>
                  <a:pt x="2731452" y="470693"/>
                </a:lnTo>
                <a:lnTo>
                  <a:pt x="2731022" y="471138"/>
                </a:lnTo>
                <a:cubicBezTo>
                  <a:pt x="2722978" y="478024"/>
                  <a:pt x="2714084" y="481467"/>
                  <a:pt x="2704342" y="481467"/>
                </a:cubicBezTo>
                <a:cubicBezTo>
                  <a:pt x="2689425" y="481467"/>
                  <a:pt x="2677279" y="476777"/>
                  <a:pt x="2667905" y="467397"/>
                </a:cubicBezTo>
                <a:cubicBezTo>
                  <a:pt x="2658531" y="458017"/>
                  <a:pt x="2653844" y="446600"/>
                  <a:pt x="2653844" y="433146"/>
                </a:cubicBezTo>
                <a:cubicBezTo>
                  <a:pt x="2653844" y="428926"/>
                  <a:pt x="2654691" y="424914"/>
                  <a:pt x="2656384" y="421111"/>
                </a:cubicBezTo>
                <a:close/>
                <a:moveTo>
                  <a:pt x="466090" y="402945"/>
                </a:moveTo>
                <a:lnTo>
                  <a:pt x="461454" y="411993"/>
                </a:lnTo>
                <a:cubicBezTo>
                  <a:pt x="456135" y="418225"/>
                  <a:pt x="448155" y="421340"/>
                  <a:pt x="437516" y="421340"/>
                </a:cubicBezTo>
                <a:cubicBezTo>
                  <a:pt x="431155" y="421340"/>
                  <a:pt x="425530" y="420486"/>
                  <a:pt x="420641" y="418778"/>
                </a:cubicBezTo>
                <a:lnTo>
                  <a:pt x="410335" y="412420"/>
                </a:lnTo>
                <a:lnTo>
                  <a:pt x="414461" y="422019"/>
                </a:lnTo>
                <a:cubicBezTo>
                  <a:pt x="423005" y="435137"/>
                  <a:pt x="432873" y="441696"/>
                  <a:pt x="444063" y="441696"/>
                </a:cubicBezTo>
                <a:cubicBezTo>
                  <a:pt x="450750" y="441696"/>
                  <a:pt x="456215" y="439327"/>
                  <a:pt x="460458" y="434591"/>
                </a:cubicBezTo>
                <a:cubicBezTo>
                  <a:pt x="464700" y="429855"/>
                  <a:pt x="466822" y="421723"/>
                  <a:pt x="466822" y="410196"/>
                </a:cubicBezTo>
                <a:close/>
                <a:moveTo>
                  <a:pt x="2476738" y="349181"/>
                </a:moveTo>
                <a:cubicBezTo>
                  <a:pt x="2467230" y="351305"/>
                  <a:pt x="2452104" y="355711"/>
                  <a:pt x="2431360" y="362397"/>
                </a:cubicBezTo>
                <a:cubicBezTo>
                  <a:pt x="2410615" y="369084"/>
                  <a:pt x="2390106" y="376873"/>
                  <a:pt x="2369832" y="385765"/>
                </a:cubicBezTo>
                <a:cubicBezTo>
                  <a:pt x="2349557" y="394658"/>
                  <a:pt x="2330655" y="404290"/>
                  <a:pt x="2313126" y="414662"/>
                </a:cubicBezTo>
                <a:cubicBezTo>
                  <a:pt x="2295597" y="425034"/>
                  <a:pt x="2283222" y="433192"/>
                  <a:pt x="2276002" y="439136"/>
                </a:cubicBezTo>
                <a:cubicBezTo>
                  <a:pt x="2284662" y="450129"/>
                  <a:pt x="2297910" y="464007"/>
                  <a:pt x="2315747" y="480770"/>
                </a:cubicBezTo>
                <a:cubicBezTo>
                  <a:pt x="2333584" y="497533"/>
                  <a:pt x="2352784" y="513718"/>
                  <a:pt x="2373349" y="529326"/>
                </a:cubicBezTo>
                <a:cubicBezTo>
                  <a:pt x="2393914" y="544934"/>
                  <a:pt x="2414954" y="559299"/>
                  <a:pt x="2436470" y="572423"/>
                </a:cubicBezTo>
                <a:cubicBezTo>
                  <a:pt x="2457987" y="585546"/>
                  <a:pt x="2471409" y="595173"/>
                  <a:pt x="2476738" y="601302"/>
                </a:cubicBezTo>
                <a:close/>
                <a:moveTo>
                  <a:pt x="114379" y="334243"/>
                </a:moveTo>
                <a:lnTo>
                  <a:pt x="114618" y="334373"/>
                </a:lnTo>
                <a:lnTo>
                  <a:pt x="114811" y="334416"/>
                </a:lnTo>
                <a:close/>
                <a:moveTo>
                  <a:pt x="2644563" y="312004"/>
                </a:moveTo>
                <a:cubicBezTo>
                  <a:pt x="2629739" y="312678"/>
                  <a:pt x="2612564" y="316642"/>
                  <a:pt x="2593038" y="323897"/>
                </a:cubicBezTo>
                <a:lnTo>
                  <a:pt x="2593038" y="364588"/>
                </a:lnTo>
                <a:lnTo>
                  <a:pt x="2601414" y="349938"/>
                </a:lnTo>
                <a:cubicBezTo>
                  <a:pt x="2616029" y="332404"/>
                  <a:pt x="2633936" y="323636"/>
                  <a:pt x="2655133" y="323636"/>
                </a:cubicBezTo>
                <a:cubicBezTo>
                  <a:pt x="2668413" y="323636"/>
                  <a:pt x="2681058" y="326326"/>
                  <a:pt x="2693067" y="331707"/>
                </a:cubicBezTo>
                <a:cubicBezTo>
                  <a:pt x="2705076" y="337088"/>
                  <a:pt x="2715544" y="344041"/>
                  <a:pt x="2724471" y="352568"/>
                </a:cubicBezTo>
                <a:cubicBezTo>
                  <a:pt x="2733398" y="361094"/>
                  <a:pt x="2740508" y="371260"/>
                  <a:pt x="2745802" y="383066"/>
                </a:cubicBezTo>
                <a:lnTo>
                  <a:pt x="2749124" y="393162"/>
                </a:lnTo>
                <a:lnTo>
                  <a:pt x="2748703" y="388900"/>
                </a:lnTo>
                <a:cubicBezTo>
                  <a:pt x="2747085" y="381389"/>
                  <a:pt x="2744658" y="374557"/>
                  <a:pt x="2741422" y="368405"/>
                </a:cubicBezTo>
                <a:cubicBezTo>
                  <a:pt x="2734950" y="356099"/>
                  <a:pt x="2726526" y="345597"/>
                  <a:pt x="2716148" y="336896"/>
                </a:cubicBezTo>
                <a:cubicBezTo>
                  <a:pt x="2705770" y="328196"/>
                  <a:pt x="2694663" y="321871"/>
                  <a:pt x="2682828" y="317925"/>
                </a:cubicBezTo>
                <a:cubicBezTo>
                  <a:pt x="2670993" y="313978"/>
                  <a:pt x="2659944" y="312004"/>
                  <a:pt x="2649683" y="312004"/>
                </a:cubicBezTo>
                <a:close/>
                <a:moveTo>
                  <a:pt x="1150280" y="300408"/>
                </a:moveTo>
                <a:lnTo>
                  <a:pt x="1149528" y="303054"/>
                </a:lnTo>
                <a:lnTo>
                  <a:pt x="1154083" y="314061"/>
                </a:lnTo>
                <a:lnTo>
                  <a:pt x="1154656" y="316014"/>
                </a:lnTo>
                <a:lnTo>
                  <a:pt x="1154968" y="316201"/>
                </a:lnTo>
                <a:lnTo>
                  <a:pt x="1155858" y="318351"/>
                </a:lnTo>
                <a:cubicBezTo>
                  <a:pt x="1157968" y="320113"/>
                  <a:pt x="1160118" y="321434"/>
                  <a:pt x="1162307" y="322315"/>
                </a:cubicBezTo>
                <a:lnTo>
                  <a:pt x="1166525" y="323148"/>
                </a:lnTo>
                <a:lnTo>
                  <a:pt x="1154968" y="316201"/>
                </a:lnTo>
                <a:lnTo>
                  <a:pt x="1154083" y="314061"/>
                </a:lnTo>
                <a:lnTo>
                  <a:pt x="1150207" y="300860"/>
                </a:lnTo>
                <a:close/>
                <a:moveTo>
                  <a:pt x="1199817" y="297639"/>
                </a:moveTo>
                <a:cubicBezTo>
                  <a:pt x="1199817" y="299833"/>
                  <a:pt x="1199292" y="302304"/>
                  <a:pt x="1198243" y="305052"/>
                </a:cubicBezTo>
                <a:lnTo>
                  <a:pt x="1197492" y="306496"/>
                </a:lnTo>
                <a:lnTo>
                  <a:pt x="1198720" y="306537"/>
                </a:lnTo>
                <a:close/>
                <a:moveTo>
                  <a:pt x="3111832" y="282489"/>
                </a:moveTo>
                <a:cubicBezTo>
                  <a:pt x="3094523" y="282489"/>
                  <a:pt x="3077638" y="286355"/>
                  <a:pt x="3061178" y="294086"/>
                </a:cubicBezTo>
                <a:cubicBezTo>
                  <a:pt x="3044717" y="301818"/>
                  <a:pt x="3029927" y="312242"/>
                  <a:pt x="3016810" y="325360"/>
                </a:cubicBezTo>
                <a:cubicBezTo>
                  <a:pt x="3003692" y="338478"/>
                  <a:pt x="2993142" y="352849"/>
                  <a:pt x="2985162" y="368474"/>
                </a:cubicBezTo>
                <a:cubicBezTo>
                  <a:pt x="2977181" y="384100"/>
                  <a:pt x="2973190" y="400189"/>
                  <a:pt x="2973190" y="416743"/>
                </a:cubicBezTo>
                <a:cubicBezTo>
                  <a:pt x="2973190" y="433204"/>
                  <a:pt x="2982404" y="450646"/>
                  <a:pt x="3000833" y="469069"/>
                </a:cubicBezTo>
                <a:cubicBezTo>
                  <a:pt x="3019262" y="487492"/>
                  <a:pt x="3035221" y="504603"/>
                  <a:pt x="3048710" y="520402"/>
                </a:cubicBezTo>
                <a:cubicBezTo>
                  <a:pt x="3094053" y="549156"/>
                  <a:pt x="3135084" y="572112"/>
                  <a:pt x="3171802" y="589270"/>
                </a:cubicBezTo>
                <a:lnTo>
                  <a:pt x="3172704" y="374696"/>
                </a:lnTo>
                <a:lnTo>
                  <a:pt x="3165522" y="382498"/>
                </a:lnTo>
                <a:cubicBezTo>
                  <a:pt x="3161011" y="386719"/>
                  <a:pt x="3156165" y="390624"/>
                  <a:pt x="3150985" y="394210"/>
                </a:cubicBezTo>
                <a:cubicBezTo>
                  <a:pt x="3140624" y="401385"/>
                  <a:pt x="3129105" y="407151"/>
                  <a:pt x="3116429" y="411510"/>
                </a:cubicBezTo>
                <a:cubicBezTo>
                  <a:pt x="3103752" y="415869"/>
                  <a:pt x="3090919" y="418049"/>
                  <a:pt x="3077929" y="418049"/>
                </a:cubicBezTo>
                <a:cubicBezTo>
                  <a:pt x="3057742" y="418049"/>
                  <a:pt x="3040816" y="412758"/>
                  <a:pt x="3027153" y="402177"/>
                </a:cubicBezTo>
                <a:cubicBezTo>
                  <a:pt x="3013490" y="391596"/>
                  <a:pt x="3006658" y="378231"/>
                  <a:pt x="3006658" y="362084"/>
                </a:cubicBezTo>
                <a:cubicBezTo>
                  <a:pt x="3006658" y="346644"/>
                  <a:pt x="3012744" y="334188"/>
                  <a:pt x="3024915" y="324716"/>
                </a:cubicBezTo>
                <a:cubicBezTo>
                  <a:pt x="3037087" y="315243"/>
                  <a:pt x="3051478" y="310507"/>
                  <a:pt x="3068090" y="310507"/>
                </a:cubicBezTo>
                <a:cubicBezTo>
                  <a:pt x="3079084" y="310507"/>
                  <a:pt x="3088246" y="313914"/>
                  <a:pt x="3095577" y="320728"/>
                </a:cubicBezTo>
                <a:cubicBezTo>
                  <a:pt x="3102908" y="327542"/>
                  <a:pt x="3106573" y="335134"/>
                  <a:pt x="3106573" y="343504"/>
                </a:cubicBezTo>
                <a:cubicBezTo>
                  <a:pt x="3106573" y="353592"/>
                  <a:pt x="3103375" y="361251"/>
                  <a:pt x="3096979" y="366480"/>
                </a:cubicBezTo>
                <a:cubicBezTo>
                  <a:pt x="3090582" y="371710"/>
                  <a:pt x="3083141" y="374325"/>
                  <a:pt x="3074655" y="374325"/>
                </a:cubicBezTo>
                <a:cubicBezTo>
                  <a:pt x="3063383" y="374325"/>
                  <a:pt x="3054880" y="371458"/>
                  <a:pt x="3049145" y="365723"/>
                </a:cubicBezTo>
                <a:lnTo>
                  <a:pt x="3045770" y="360711"/>
                </a:lnTo>
                <a:lnTo>
                  <a:pt x="3045349" y="362084"/>
                </a:lnTo>
                <a:cubicBezTo>
                  <a:pt x="3045349" y="366425"/>
                  <a:pt x="3048347" y="370941"/>
                  <a:pt x="3054343" y="375631"/>
                </a:cubicBezTo>
                <a:cubicBezTo>
                  <a:pt x="3060339" y="380321"/>
                  <a:pt x="3068201" y="382666"/>
                  <a:pt x="3077929" y="382666"/>
                </a:cubicBezTo>
                <a:cubicBezTo>
                  <a:pt x="3088946" y="382666"/>
                  <a:pt x="3099437" y="380895"/>
                  <a:pt x="3109402" y="377355"/>
                </a:cubicBezTo>
                <a:cubicBezTo>
                  <a:pt x="3119368" y="373814"/>
                  <a:pt x="3128026" y="368855"/>
                  <a:pt x="3135374" y="362476"/>
                </a:cubicBezTo>
                <a:cubicBezTo>
                  <a:pt x="3142722" y="356097"/>
                  <a:pt x="3148616" y="348940"/>
                  <a:pt x="3153057" y="341005"/>
                </a:cubicBezTo>
                <a:cubicBezTo>
                  <a:pt x="3157497" y="333071"/>
                  <a:pt x="3159717" y="324425"/>
                  <a:pt x="3159717" y="315069"/>
                </a:cubicBezTo>
                <a:cubicBezTo>
                  <a:pt x="3159717" y="307256"/>
                  <a:pt x="3154940" y="299873"/>
                  <a:pt x="3145386" y="292920"/>
                </a:cubicBezTo>
                <a:cubicBezTo>
                  <a:pt x="3135832" y="285966"/>
                  <a:pt x="3124648" y="282489"/>
                  <a:pt x="3111832" y="282489"/>
                </a:cubicBezTo>
                <a:close/>
                <a:moveTo>
                  <a:pt x="1494576" y="231923"/>
                </a:moveTo>
                <a:lnTo>
                  <a:pt x="1485242" y="241898"/>
                </a:lnTo>
                <a:cubicBezTo>
                  <a:pt x="1480426" y="247329"/>
                  <a:pt x="1475312" y="253364"/>
                  <a:pt x="1469899" y="260001"/>
                </a:cubicBezTo>
                <a:cubicBezTo>
                  <a:pt x="1459074" y="273275"/>
                  <a:pt x="1448769" y="287339"/>
                  <a:pt x="1438983" y="302192"/>
                </a:cubicBezTo>
                <a:cubicBezTo>
                  <a:pt x="1429197" y="317045"/>
                  <a:pt x="1421146" y="331127"/>
                  <a:pt x="1414831" y="344436"/>
                </a:cubicBezTo>
                <a:cubicBezTo>
                  <a:pt x="1408516" y="357745"/>
                  <a:pt x="1405358" y="369461"/>
                  <a:pt x="1405358" y="379584"/>
                </a:cubicBezTo>
                <a:cubicBezTo>
                  <a:pt x="1405358" y="384877"/>
                  <a:pt x="1406464" y="389631"/>
                  <a:pt x="1408676" y="393845"/>
                </a:cubicBezTo>
                <a:cubicBezTo>
                  <a:pt x="1410887" y="398059"/>
                  <a:pt x="1418453" y="400166"/>
                  <a:pt x="1431373" y="400166"/>
                </a:cubicBezTo>
                <a:cubicBezTo>
                  <a:pt x="1440219" y="400166"/>
                  <a:pt x="1449219" y="397641"/>
                  <a:pt x="1458372" y="392591"/>
                </a:cubicBezTo>
                <a:cubicBezTo>
                  <a:pt x="1467525" y="387542"/>
                  <a:pt x="1476078" y="380544"/>
                  <a:pt x="1484030" y="371600"/>
                </a:cubicBezTo>
                <a:cubicBezTo>
                  <a:pt x="1491982" y="362655"/>
                  <a:pt x="1498857" y="352722"/>
                  <a:pt x="1504656" y="341798"/>
                </a:cubicBezTo>
                <a:cubicBezTo>
                  <a:pt x="1510454" y="330874"/>
                  <a:pt x="1514439" y="316427"/>
                  <a:pt x="1516609" y="298457"/>
                </a:cubicBezTo>
                <a:cubicBezTo>
                  <a:pt x="1538306" y="301754"/>
                  <a:pt x="1558000" y="308562"/>
                  <a:pt x="1575691" y="318882"/>
                </a:cubicBezTo>
                <a:cubicBezTo>
                  <a:pt x="1637020" y="358802"/>
                  <a:pt x="1675350" y="410909"/>
                  <a:pt x="1690682" y="475204"/>
                </a:cubicBezTo>
                <a:lnTo>
                  <a:pt x="1692318" y="484644"/>
                </a:lnTo>
                <a:lnTo>
                  <a:pt x="1693593" y="475284"/>
                </a:lnTo>
                <a:cubicBezTo>
                  <a:pt x="1699642" y="434719"/>
                  <a:pt x="1707281" y="405616"/>
                  <a:pt x="1716510" y="387977"/>
                </a:cubicBezTo>
                <a:cubicBezTo>
                  <a:pt x="1714455" y="387617"/>
                  <a:pt x="1709210" y="385118"/>
                  <a:pt x="1700777" y="380480"/>
                </a:cubicBezTo>
                <a:cubicBezTo>
                  <a:pt x="1692343" y="375843"/>
                  <a:pt x="1686072" y="371968"/>
                  <a:pt x="1681962" y="368857"/>
                </a:cubicBezTo>
                <a:cubicBezTo>
                  <a:pt x="1616882" y="339299"/>
                  <a:pt x="1564400" y="305010"/>
                  <a:pt x="1524518" y="265990"/>
                </a:cubicBezTo>
                <a:close/>
                <a:moveTo>
                  <a:pt x="803970" y="208154"/>
                </a:moveTo>
                <a:lnTo>
                  <a:pt x="805050" y="702088"/>
                </a:lnTo>
                <a:cubicBezTo>
                  <a:pt x="805050" y="714846"/>
                  <a:pt x="809255" y="726930"/>
                  <a:pt x="817666" y="738342"/>
                </a:cubicBezTo>
                <a:cubicBezTo>
                  <a:pt x="826076" y="749753"/>
                  <a:pt x="837473" y="755458"/>
                  <a:pt x="851856" y="755458"/>
                </a:cubicBezTo>
                <a:cubicBezTo>
                  <a:pt x="858566" y="755458"/>
                  <a:pt x="864033" y="753816"/>
                  <a:pt x="868259" y="750531"/>
                </a:cubicBezTo>
                <a:cubicBezTo>
                  <a:pt x="872484" y="747245"/>
                  <a:pt x="874597" y="742393"/>
                  <a:pt x="874597" y="735973"/>
                </a:cubicBezTo>
                <a:lnTo>
                  <a:pt x="872640" y="731817"/>
                </a:lnTo>
                <a:lnTo>
                  <a:pt x="871702" y="735928"/>
                </a:lnTo>
                <a:cubicBezTo>
                  <a:pt x="870213" y="738997"/>
                  <a:pt x="867980" y="741871"/>
                  <a:pt x="865002" y="744549"/>
                </a:cubicBezTo>
                <a:cubicBezTo>
                  <a:pt x="859047" y="749907"/>
                  <a:pt x="852842" y="752585"/>
                  <a:pt x="846388" y="752585"/>
                </a:cubicBezTo>
                <a:cubicBezTo>
                  <a:pt x="839168" y="752585"/>
                  <a:pt x="833137" y="749558"/>
                  <a:pt x="828296" y="743505"/>
                </a:cubicBezTo>
                <a:cubicBezTo>
                  <a:pt x="823455" y="737450"/>
                  <a:pt x="821035" y="730935"/>
                  <a:pt x="821035" y="723958"/>
                </a:cubicBezTo>
                <a:cubicBezTo>
                  <a:pt x="821035" y="714788"/>
                  <a:pt x="824605" y="706633"/>
                  <a:pt x="831744" y="699493"/>
                </a:cubicBezTo>
                <a:cubicBezTo>
                  <a:pt x="838883" y="692354"/>
                  <a:pt x="847775" y="688784"/>
                  <a:pt x="858420" y="688784"/>
                </a:cubicBezTo>
                <a:cubicBezTo>
                  <a:pt x="875276" y="688784"/>
                  <a:pt x="888089" y="694322"/>
                  <a:pt x="896860" y="705396"/>
                </a:cubicBezTo>
                <a:cubicBezTo>
                  <a:pt x="901244" y="710934"/>
                  <a:pt x="904533" y="716250"/>
                  <a:pt x="906726" y="721346"/>
                </a:cubicBezTo>
                <a:lnTo>
                  <a:pt x="906800" y="721676"/>
                </a:lnTo>
                <a:lnTo>
                  <a:pt x="909196" y="715783"/>
                </a:lnTo>
                <a:cubicBezTo>
                  <a:pt x="911646" y="709056"/>
                  <a:pt x="912870" y="700846"/>
                  <a:pt x="912870" y="691152"/>
                </a:cubicBezTo>
                <a:lnTo>
                  <a:pt x="912870" y="271345"/>
                </a:lnTo>
                <a:cubicBezTo>
                  <a:pt x="904652" y="249869"/>
                  <a:pt x="893444" y="233968"/>
                  <a:pt x="879246" y="223643"/>
                </a:cubicBezTo>
                <a:cubicBezTo>
                  <a:pt x="865049" y="213317"/>
                  <a:pt x="853005" y="208154"/>
                  <a:pt x="843115" y="208154"/>
                </a:cubicBezTo>
                <a:close/>
                <a:moveTo>
                  <a:pt x="488552" y="208154"/>
                </a:moveTo>
                <a:lnTo>
                  <a:pt x="509129" y="214114"/>
                </a:lnTo>
                <a:cubicBezTo>
                  <a:pt x="522544" y="219288"/>
                  <a:pt x="535481" y="225613"/>
                  <a:pt x="547940" y="233089"/>
                </a:cubicBezTo>
                <a:cubicBezTo>
                  <a:pt x="572858" y="248041"/>
                  <a:pt x="594244" y="266528"/>
                  <a:pt x="612098" y="288549"/>
                </a:cubicBezTo>
                <a:cubicBezTo>
                  <a:pt x="629952" y="310571"/>
                  <a:pt x="643760" y="335111"/>
                  <a:pt x="653523" y="362171"/>
                </a:cubicBezTo>
                <a:cubicBezTo>
                  <a:pt x="663286" y="389231"/>
                  <a:pt x="668521" y="417213"/>
                  <a:pt x="669229" y="446119"/>
                </a:cubicBezTo>
                <a:cubicBezTo>
                  <a:pt x="682254" y="461883"/>
                  <a:pt x="690218" y="478988"/>
                  <a:pt x="693120" y="497434"/>
                </a:cubicBezTo>
                <a:lnTo>
                  <a:pt x="693120" y="208154"/>
                </a:lnTo>
                <a:close/>
                <a:moveTo>
                  <a:pt x="1189368" y="207057"/>
                </a:moveTo>
                <a:lnTo>
                  <a:pt x="1189465" y="207092"/>
                </a:lnTo>
                <a:cubicBezTo>
                  <a:pt x="1202925" y="213209"/>
                  <a:pt x="1215244" y="222258"/>
                  <a:pt x="1226424" y="234238"/>
                </a:cubicBezTo>
                <a:cubicBezTo>
                  <a:pt x="1237603" y="246218"/>
                  <a:pt x="1247078" y="260561"/>
                  <a:pt x="1254850" y="277265"/>
                </a:cubicBezTo>
                <a:cubicBezTo>
                  <a:pt x="1262622" y="293970"/>
                  <a:pt x="1266508" y="312770"/>
                  <a:pt x="1266508" y="333666"/>
                </a:cubicBezTo>
                <a:cubicBezTo>
                  <a:pt x="1266508" y="338901"/>
                  <a:pt x="1267007" y="347530"/>
                  <a:pt x="1268006" y="359550"/>
                </a:cubicBezTo>
                <a:cubicBezTo>
                  <a:pt x="1269004" y="371571"/>
                  <a:pt x="1271001" y="389126"/>
                  <a:pt x="1273996" y="412216"/>
                </a:cubicBezTo>
                <a:cubicBezTo>
                  <a:pt x="1278976" y="451429"/>
                  <a:pt x="1287436" y="484029"/>
                  <a:pt x="1299375" y="510015"/>
                </a:cubicBezTo>
                <a:cubicBezTo>
                  <a:pt x="1311314" y="536001"/>
                  <a:pt x="1325703" y="557070"/>
                  <a:pt x="1342541" y="573224"/>
                </a:cubicBezTo>
                <a:cubicBezTo>
                  <a:pt x="1359380" y="589377"/>
                  <a:pt x="1378479" y="601241"/>
                  <a:pt x="1399839" y="608816"/>
                </a:cubicBezTo>
                <a:cubicBezTo>
                  <a:pt x="1421198" y="616390"/>
                  <a:pt x="1443551" y="620845"/>
                  <a:pt x="1466896" y="622180"/>
                </a:cubicBezTo>
                <a:cubicBezTo>
                  <a:pt x="1486816" y="620184"/>
                  <a:pt x="1505332" y="615247"/>
                  <a:pt x="1522443" y="607371"/>
                </a:cubicBezTo>
                <a:cubicBezTo>
                  <a:pt x="1539554" y="599494"/>
                  <a:pt x="1553975" y="589525"/>
                  <a:pt x="1565705" y="577464"/>
                </a:cubicBezTo>
                <a:cubicBezTo>
                  <a:pt x="1577436" y="565403"/>
                  <a:pt x="1586734" y="551649"/>
                  <a:pt x="1593600" y="536204"/>
                </a:cubicBezTo>
                <a:cubicBezTo>
                  <a:pt x="1600467" y="520759"/>
                  <a:pt x="1603900" y="504991"/>
                  <a:pt x="1603900" y="488902"/>
                </a:cubicBezTo>
                <a:cubicBezTo>
                  <a:pt x="1603900" y="465940"/>
                  <a:pt x="1600911" y="447790"/>
                  <a:pt x="1594932" y="434452"/>
                </a:cubicBezTo>
                <a:cubicBezTo>
                  <a:pt x="1559898" y="493493"/>
                  <a:pt x="1516313" y="523014"/>
                  <a:pt x="1464179" y="523014"/>
                </a:cubicBezTo>
                <a:lnTo>
                  <a:pt x="1451050" y="523014"/>
                </a:lnTo>
                <a:cubicBezTo>
                  <a:pt x="1442065" y="523014"/>
                  <a:pt x="1429458" y="515282"/>
                  <a:pt x="1413229" y="499820"/>
                </a:cubicBezTo>
                <a:cubicBezTo>
                  <a:pt x="1397000" y="484357"/>
                  <a:pt x="1380330" y="466741"/>
                  <a:pt x="1363219" y="446972"/>
                </a:cubicBezTo>
                <a:cubicBezTo>
                  <a:pt x="1346108" y="427202"/>
                  <a:pt x="1330982" y="408123"/>
                  <a:pt x="1317841" y="389736"/>
                </a:cubicBezTo>
                <a:cubicBezTo>
                  <a:pt x="1304700" y="371347"/>
                  <a:pt x="1297706" y="358282"/>
                  <a:pt x="1296859" y="350539"/>
                </a:cubicBezTo>
                <a:cubicBezTo>
                  <a:pt x="1294560" y="342901"/>
                  <a:pt x="1293411" y="333631"/>
                  <a:pt x="1293411" y="322731"/>
                </a:cubicBezTo>
                <a:cubicBezTo>
                  <a:pt x="1293411" y="279187"/>
                  <a:pt x="1309814" y="240629"/>
                  <a:pt x="1342620" y="207057"/>
                </a:cubicBezTo>
                <a:close/>
                <a:moveTo>
                  <a:pt x="1056510" y="0"/>
                </a:moveTo>
                <a:cubicBezTo>
                  <a:pt x="1045818" y="21256"/>
                  <a:pt x="1038687" y="34118"/>
                  <a:pt x="1035118" y="38587"/>
                </a:cubicBezTo>
                <a:cubicBezTo>
                  <a:pt x="1031548" y="43057"/>
                  <a:pt x="1028646" y="47680"/>
                  <a:pt x="1026411" y="52457"/>
                </a:cubicBezTo>
                <a:cubicBezTo>
                  <a:pt x="1024177" y="57233"/>
                  <a:pt x="1022589" y="62132"/>
                  <a:pt x="1021649" y="67153"/>
                </a:cubicBezTo>
                <a:cubicBezTo>
                  <a:pt x="1020709" y="72174"/>
                  <a:pt x="1019890" y="78915"/>
                  <a:pt x="1019194" y="87378"/>
                </a:cubicBezTo>
                <a:lnTo>
                  <a:pt x="1019977" y="115918"/>
                </a:lnTo>
                <a:lnTo>
                  <a:pt x="1037849" y="115918"/>
                </a:lnTo>
                <a:lnTo>
                  <a:pt x="1037598" y="114821"/>
                </a:lnTo>
                <a:lnTo>
                  <a:pt x="1805850" y="114821"/>
                </a:lnTo>
                <a:lnTo>
                  <a:pt x="1914808" y="114821"/>
                </a:lnTo>
                <a:lnTo>
                  <a:pt x="2105286" y="114821"/>
                </a:lnTo>
                <a:lnTo>
                  <a:pt x="2182351" y="114821"/>
                </a:lnTo>
                <a:lnTo>
                  <a:pt x="2795666" y="114821"/>
                </a:lnTo>
                <a:lnTo>
                  <a:pt x="2888222" y="114821"/>
                </a:lnTo>
                <a:lnTo>
                  <a:pt x="3411577" y="114821"/>
                </a:lnTo>
                <a:lnTo>
                  <a:pt x="3382028" y="207057"/>
                </a:lnTo>
                <a:lnTo>
                  <a:pt x="3295694" y="207057"/>
                </a:lnTo>
                <a:lnTo>
                  <a:pt x="3295694" y="682290"/>
                </a:lnTo>
                <a:lnTo>
                  <a:pt x="3294354" y="705344"/>
                </a:lnTo>
                <a:cubicBezTo>
                  <a:pt x="3293065" y="717243"/>
                  <a:pt x="3297267" y="728753"/>
                  <a:pt x="3306960" y="739874"/>
                </a:cubicBezTo>
                <a:cubicBezTo>
                  <a:pt x="3316654" y="750995"/>
                  <a:pt x="3329957" y="756555"/>
                  <a:pt x="3346871" y="756555"/>
                </a:cubicBezTo>
                <a:cubicBezTo>
                  <a:pt x="3353163" y="756555"/>
                  <a:pt x="3358892" y="754835"/>
                  <a:pt x="3364058" y="751392"/>
                </a:cubicBezTo>
                <a:cubicBezTo>
                  <a:pt x="3369224" y="747951"/>
                  <a:pt x="3371806" y="743177"/>
                  <a:pt x="3371806" y="737071"/>
                </a:cubicBezTo>
                <a:cubicBezTo>
                  <a:pt x="3371806" y="732769"/>
                  <a:pt x="3371112" y="729544"/>
                  <a:pt x="3369726" y="727393"/>
                </a:cubicBezTo>
                <a:lnTo>
                  <a:pt x="3368868" y="726951"/>
                </a:lnTo>
                <a:lnTo>
                  <a:pt x="3368950" y="727232"/>
                </a:lnTo>
                <a:cubicBezTo>
                  <a:pt x="3368950" y="734151"/>
                  <a:pt x="3365973" y="740289"/>
                  <a:pt x="3360018" y="745646"/>
                </a:cubicBezTo>
                <a:cubicBezTo>
                  <a:pt x="3354062" y="751004"/>
                  <a:pt x="3347492" y="753682"/>
                  <a:pt x="3340306" y="753682"/>
                </a:cubicBezTo>
                <a:cubicBezTo>
                  <a:pt x="3332273" y="753682"/>
                  <a:pt x="3325856" y="750685"/>
                  <a:pt x="3321056" y="744688"/>
                </a:cubicBezTo>
                <a:cubicBezTo>
                  <a:pt x="3316256" y="738693"/>
                  <a:pt x="3313856" y="732142"/>
                  <a:pt x="3313856" y="725038"/>
                </a:cubicBezTo>
                <a:cubicBezTo>
                  <a:pt x="3313856" y="715867"/>
                  <a:pt x="3317426" y="707712"/>
                  <a:pt x="3324565" y="700573"/>
                </a:cubicBezTo>
                <a:cubicBezTo>
                  <a:pt x="3331704" y="693434"/>
                  <a:pt x="3340962" y="689864"/>
                  <a:pt x="3352339" y="689864"/>
                </a:cubicBezTo>
                <a:cubicBezTo>
                  <a:pt x="3368602" y="689864"/>
                  <a:pt x="3381996" y="694899"/>
                  <a:pt x="3392519" y="704970"/>
                </a:cubicBezTo>
                <a:cubicBezTo>
                  <a:pt x="3403042" y="715040"/>
                  <a:pt x="3408304" y="725740"/>
                  <a:pt x="3408304" y="737071"/>
                </a:cubicBezTo>
                <a:cubicBezTo>
                  <a:pt x="3408304" y="752138"/>
                  <a:pt x="3402026" y="765050"/>
                  <a:pt x="3389472" y="775805"/>
                </a:cubicBezTo>
                <a:cubicBezTo>
                  <a:pt x="3376917" y="786561"/>
                  <a:pt x="3362717" y="791938"/>
                  <a:pt x="3346871" y="791938"/>
                </a:cubicBezTo>
                <a:cubicBezTo>
                  <a:pt x="3315504" y="791938"/>
                  <a:pt x="3287568" y="781662"/>
                  <a:pt x="3263063" y="761109"/>
                </a:cubicBezTo>
                <a:cubicBezTo>
                  <a:pt x="3250810" y="750832"/>
                  <a:pt x="3240824" y="739332"/>
                  <a:pt x="3233104" y="726608"/>
                </a:cubicBezTo>
                <a:lnTo>
                  <a:pt x="3224564" y="709314"/>
                </a:lnTo>
                <a:lnTo>
                  <a:pt x="3224114" y="710361"/>
                </a:lnTo>
                <a:cubicBezTo>
                  <a:pt x="3219694" y="718077"/>
                  <a:pt x="3214411" y="725218"/>
                  <a:pt x="3208264" y="731786"/>
                </a:cubicBezTo>
                <a:cubicBezTo>
                  <a:pt x="3195971" y="744921"/>
                  <a:pt x="3177234" y="751488"/>
                  <a:pt x="3152056" y="751488"/>
                </a:cubicBezTo>
                <a:cubicBezTo>
                  <a:pt x="3172463" y="726983"/>
                  <a:pt x="3182667" y="707335"/>
                  <a:pt x="3182667" y="692546"/>
                </a:cubicBezTo>
                <a:lnTo>
                  <a:pt x="3180491" y="675046"/>
                </a:lnTo>
                <a:lnTo>
                  <a:pt x="3180491" y="677797"/>
                </a:lnTo>
                <a:lnTo>
                  <a:pt x="3161232" y="664041"/>
                </a:lnTo>
                <a:cubicBezTo>
                  <a:pt x="3123771" y="652374"/>
                  <a:pt x="3090730" y="639880"/>
                  <a:pt x="3062109" y="626560"/>
                </a:cubicBezTo>
                <a:lnTo>
                  <a:pt x="3061542" y="626286"/>
                </a:lnTo>
                <a:lnTo>
                  <a:pt x="3064547" y="632218"/>
                </a:lnTo>
                <a:cubicBezTo>
                  <a:pt x="3067049" y="638632"/>
                  <a:pt x="3068300" y="645525"/>
                  <a:pt x="3068300" y="652896"/>
                </a:cubicBezTo>
                <a:cubicBezTo>
                  <a:pt x="3068300" y="668324"/>
                  <a:pt x="3063241" y="681326"/>
                  <a:pt x="3053124" y="691901"/>
                </a:cubicBezTo>
                <a:cubicBezTo>
                  <a:pt x="3043007" y="702477"/>
                  <a:pt x="3030508" y="707764"/>
                  <a:pt x="3015626" y="707764"/>
                </a:cubicBezTo>
                <a:cubicBezTo>
                  <a:pt x="2999884" y="707764"/>
                  <a:pt x="2986984" y="702506"/>
                  <a:pt x="2976925" y="691989"/>
                </a:cubicBezTo>
                <a:cubicBezTo>
                  <a:pt x="2966866" y="681471"/>
                  <a:pt x="2961837" y="668440"/>
                  <a:pt x="2961837" y="652896"/>
                </a:cubicBezTo>
                <a:cubicBezTo>
                  <a:pt x="2961837" y="638026"/>
                  <a:pt x="2966811" y="625167"/>
                  <a:pt x="2976760" y="614318"/>
                </a:cubicBezTo>
                <a:cubicBezTo>
                  <a:pt x="2984221" y="606182"/>
                  <a:pt x="2993374" y="601097"/>
                  <a:pt x="3004218" y="599063"/>
                </a:cubicBezTo>
                <a:lnTo>
                  <a:pt x="3006056" y="598899"/>
                </a:lnTo>
                <a:lnTo>
                  <a:pt x="2983455" y="587084"/>
                </a:lnTo>
                <a:cubicBezTo>
                  <a:pt x="2959640" y="574089"/>
                  <a:pt x="2938138" y="561009"/>
                  <a:pt x="2918949" y="547845"/>
                </a:cubicBezTo>
                <a:cubicBezTo>
                  <a:pt x="2899760" y="534680"/>
                  <a:pt x="2884344" y="521511"/>
                  <a:pt x="2872700" y="508335"/>
                </a:cubicBezTo>
                <a:cubicBezTo>
                  <a:pt x="2862090" y="496099"/>
                  <a:pt x="2855343" y="484421"/>
                  <a:pt x="2852458" y="473300"/>
                </a:cubicBezTo>
                <a:cubicBezTo>
                  <a:pt x="2849574" y="462179"/>
                  <a:pt x="2848131" y="451708"/>
                  <a:pt x="2848131" y="441887"/>
                </a:cubicBezTo>
                <a:cubicBezTo>
                  <a:pt x="2848131" y="417799"/>
                  <a:pt x="2854890" y="393012"/>
                  <a:pt x="2868408" y="367525"/>
                </a:cubicBezTo>
                <a:cubicBezTo>
                  <a:pt x="2881926" y="342039"/>
                  <a:pt x="2902706" y="319257"/>
                  <a:pt x="2930746" y="299180"/>
                </a:cubicBezTo>
                <a:cubicBezTo>
                  <a:pt x="2958787" y="279103"/>
                  <a:pt x="2993680" y="262671"/>
                  <a:pt x="3035424" y="249884"/>
                </a:cubicBezTo>
                <a:cubicBezTo>
                  <a:pt x="3077168" y="237097"/>
                  <a:pt x="3122970" y="230703"/>
                  <a:pt x="3172829" y="230703"/>
                </a:cubicBezTo>
                <a:lnTo>
                  <a:pt x="3172829" y="207057"/>
                </a:lnTo>
                <a:lnTo>
                  <a:pt x="2856541" y="207057"/>
                </a:lnTo>
                <a:lnTo>
                  <a:pt x="2856164" y="208154"/>
                </a:lnTo>
                <a:lnTo>
                  <a:pt x="2593038" y="208154"/>
                </a:lnTo>
                <a:lnTo>
                  <a:pt x="2593648" y="232863"/>
                </a:lnTo>
                <a:cubicBezTo>
                  <a:pt x="2597177" y="230692"/>
                  <a:pt x="2608199" y="229606"/>
                  <a:pt x="2626715" y="229606"/>
                </a:cubicBezTo>
                <a:cubicBezTo>
                  <a:pt x="2654007" y="229606"/>
                  <a:pt x="2680330" y="233449"/>
                  <a:pt x="2705682" y="241134"/>
                </a:cubicBezTo>
                <a:cubicBezTo>
                  <a:pt x="2731036" y="248819"/>
                  <a:pt x="2753751" y="260384"/>
                  <a:pt x="2773828" y="275829"/>
                </a:cubicBezTo>
                <a:cubicBezTo>
                  <a:pt x="2793905" y="291274"/>
                  <a:pt x="2809971" y="310472"/>
                  <a:pt x="2822026" y="333422"/>
                </a:cubicBezTo>
                <a:cubicBezTo>
                  <a:pt x="2834082" y="356372"/>
                  <a:pt x="2840110" y="382689"/>
                  <a:pt x="2840110" y="412372"/>
                </a:cubicBezTo>
                <a:cubicBezTo>
                  <a:pt x="2840110" y="459236"/>
                  <a:pt x="2829128" y="497042"/>
                  <a:pt x="2807165" y="525791"/>
                </a:cubicBezTo>
                <a:cubicBezTo>
                  <a:pt x="2785202" y="554540"/>
                  <a:pt x="2752018" y="568914"/>
                  <a:pt x="2707615" y="568914"/>
                </a:cubicBezTo>
                <a:cubicBezTo>
                  <a:pt x="2688786" y="568914"/>
                  <a:pt x="2671539" y="564494"/>
                  <a:pt x="2655873" y="555654"/>
                </a:cubicBezTo>
                <a:cubicBezTo>
                  <a:pt x="2640207" y="546814"/>
                  <a:pt x="2626669" y="535313"/>
                  <a:pt x="2615257" y="521151"/>
                </a:cubicBezTo>
                <a:cubicBezTo>
                  <a:pt x="2609552" y="514069"/>
                  <a:pt x="2604495" y="506428"/>
                  <a:pt x="2600089" y="498227"/>
                </a:cubicBezTo>
                <a:lnTo>
                  <a:pt x="2593038" y="481788"/>
                </a:lnTo>
                <a:lnTo>
                  <a:pt x="2593038" y="696620"/>
                </a:lnTo>
                <a:cubicBezTo>
                  <a:pt x="2593038" y="712965"/>
                  <a:pt x="2599562" y="727041"/>
                  <a:pt x="2612610" y="738847"/>
                </a:cubicBezTo>
                <a:cubicBezTo>
                  <a:pt x="2625658" y="750652"/>
                  <a:pt x="2642387" y="756555"/>
                  <a:pt x="2662794" y="756555"/>
                </a:cubicBezTo>
                <a:cubicBezTo>
                  <a:pt x="2672360" y="756555"/>
                  <a:pt x="2679819" y="754390"/>
                  <a:pt x="2685170" y="750060"/>
                </a:cubicBezTo>
                <a:cubicBezTo>
                  <a:pt x="2690522" y="745730"/>
                  <a:pt x="2693198" y="740309"/>
                  <a:pt x="2693198" y="733797"/>
                </a:cubicBezTo>
                <a:cubicBezTo>
                  <a:pt x="2693198" y="730662"/>
                  <a:pt x="2691236" y="727363"/>
                  <a:pt x="2687312" y="723898"/>
                </a:cubicBezTo>
                <a:lnTo>
                  <a:pt x="2685959" y="722692"/>
                </a:lnTo>
                <a:lnTo>
                  <a:pt x="2685971" y="722862"/>
                </a:lnTo>
                <a:cubicBezTo>
                  <a:pt x="2685971" y="733019"/>
                  <a:pt x="2682460" y="740150"/>
                  <a:pt x="2675436" y="744253"/>
                </a:cubicBezTo>
                <a:cubicBezTo>
                  <a:pt x="2668413" y="748357"/>
                  <a:pt x="2662011" y="750409"/>
                  <a:pt x="2656230" y="750409"/>
                </a:cubicBezTo>
                <a:cubicBezTo>
                  <a:pt x="2637146" y="750409"/>
                  <a:pt x="2627603" y="740495"/>
                  <a:pt x="2627603" y="720668"/>
                </a:cubicBezTo>
                <a:cubicBezTo>
                  <a:pt x="2627603" y="708780"/>
                  <a:pt x="2632107" y="699583"/>
                  <a:pt x="2641116" y="693077"/>
                </a:cubicBezTo>
                <a:cubicBezTo>
                  <a:pt x="2650124" y="686570"/>
                  <a:pt x="2659898" y="683317"/>
                  <a:pt x="2670439" y="683317"/>
                </a:cubicBezTo>
                <a:cubicBezTo>
                  <a:pt x="2685484" y="683317"/>
                  <a:pt x="2699121" y="688071"/>
                  <a:pt x="2711350" y="697578"/>
                </a:cubicBezTo>
                <a:cubicBezTo>
                  <a:pt x="2723580" y="707085"/>
                  <a:pt x="2729695" y="719158"/>
                  <a:pt x="2729695" y="733797"/>
                </a:cubicBezTo>
                <a:cubicBezTo>
                  <a:pt x="2729695" y="750478"/>
                  <a:pt x="2722895" y="764522"/>
                  <a:pt x="2709296" y="775927"/>
                </a:cubicBezTo>
                <a:cubicBezTo>
                  <a:pt x="2695696" y="787333"/>
                  <a:pt x="2680196" y="793036"/>
                  <a:pt x="2662794" y="793036"/>
                </a:cubicBezTo>
                <a:cubicBezTo>
                  <a:pt x="2646067" y="793036"/>
                  <a:pt x="2629791" y="790069"/>
                  <a:pt x="2613969" y="784138"/>
                </a:cubicBezTo>
                <a:cubicBezTo>
                  <a:pt x="2598146" y="778206"/>
                  <a:pt x="2583932" y="769923"/>
                  <a:pt x="2571325" y="759289"/>
                </a:cubicBezTo>
                <a:cubicBezTo>
                  <a:pt x="2558718" y="748656"/>
                  <a:pt x="2548099" y="736272"/>
                  <a:pt x="2539468" y="722139"/>
                </a:cubicBezTo>
                <a:cubicBezTo>
                  <a:pt x="2535152" y="715072"/>
                  <a:pt x="2531574" y="707979"/>
                  <a:pt x="2528735" y="700858"/>
                </a:cubicBezTo>
                <a:lnTo>
                  <a:pt x="2528271" y="699280"/>
                </a:lnTo>
                <a:lnTo>
                  <a:pt x="2526190" y="704184"/>
                </a:lnTo>
                <a:cubicBezTo>
                  <a:pt x="2521483" y="712233"/>
                  <a:pt x="2515685" y="719808"/>
                  <a:pt x="2508795" y="726910"/>
                </a:cubicBezTo>
                <a:cubicBezTo>
                  <a:pt x="2495016" y="741113"/>
                  <a:pt x="2475217" y="748215"/>
                  <a:pt x="2449400" y="748215"/>
                </a:cubicBezTo>
                <a:cubicBezTo>
                  <a:pt x="2461136" y="729873"/>
                  <a:pt x="2469535" y="716424"/>
                  <a:pt x="2474596" y="707869"/>
                </a:cubicBezTo>
                <a:cubicBezTo>
                  <a:pt x="2479657" y="699313"/>
                  <a:pt x="2482188" y="690827"/>
                  <a:pt x="2482188" y="682411"/>
                </a:cubicBezTo>
                <a:lnTo>
                  <a:pt x="2482188" y="674401"/>
                </a:lnTo>
                <a:cubicBezTo>
                  <a:pt x="2460700" y="667843"/>
                  <a:pt x="2435870" y="658077"/>
                  <a:pt x="2407696" y="645104"/>
                </a:cubicBezTo>
                <a:cubicBezTo>
                  <a:pt x="2379522" y="632131"/>
                  <a:pt x="2352972" y="616915"/>
                  <a:pt x="2328049" y="599456"/>
                </a:cubicBezTo>
                <a:cubicBezTo>
                  <a:pt x="2312447" y="590587"/>
                  <a:pt x="2294158" y="578735"/>
                  <a:pt x="2273181" y="563899"/>
                </a:cubicBezTo>
                <a:cubicBezTo>
                  <a:pt x="2252204" y="549063"/>
                  <a:pt x="2232307" y="533554"/>
                  <a:pt x="2213490" y="517372"/>
                </a:cubicBezTo>
                <a:cubicBezTo>
                  <a:pt x="2194672" y="501189"/>
                  <a:pt x="2178815" y="484499"/>
                  <a:pt x="2165918" y="467301"/>
                </a:cubicBezTo>
                <a:cubicBezTo>
                  <a:pt x="2153020" y="450103"/>
                  <a:pt x="2146572" y="432890"/>
                  <a:pt x="2146572" y="415663"/>
                </a:cubicBezTo>
                <a:cubicBezTo>
                  <a:pt x="2146572" y="400897"/>
                  <a:pt x="2154048" y="385452"/>
                  <a:pt x="2169000" y="369328"/>
                </a:cubicBezTo>
                <a:cubicBezTo>
                  <a:pt x="2183952" y="353203"/>
                  <a:pt x="2200947" y="338234"/>
                  <a:pt x="2219985" y="324420"/>
                </a:cubicBezTo>
                <a:cubicBezTo>
                  <a:pt x="2239023" y="310606"/>
                  <a:pt x="2257742" y="298440"/>
                  <a:pt x="2276141" y="287922"/>
                </a:cubicBezTo>
                <a:cubicBezTo>
                  <a:pt x="2294541" y="277405"/>
                  <a:pt x="2308286" y="270492"/>
                  <a:pt x="2317375" y="267183"/>
                </a:cubicBezTo>
                <a:cubicBezTo>
                  <a:pt x="2342589" y="257096"/>
                  <a:pt x="2369001" y="249065"/>
                  <a:pt x="2396612" y="243093"/>
                </a:cubicBezTo>
                <a:cubicBezTo>
                  <a:pt x="2424224" y="237120"/>
                  <a:pt x="2450200" y="232398"/>
                  <a:pt x="2474544" y="228927"/>
                </a:cubicBezTo>
                <a:lnTo>
                  <a:pt x="2474544" y="208154"/>
                </a:lnTo>
                <a:lnTo>
                  <a:pt x="2071487" y="208154"/>
                </a:lnTo>
                <a:lnTo>
                  <a:pt x="2070941" y="209242"/>
                </a:lnTo>
                <a:cubicBezTo>
                  <a:pt x="2069924" y="211274"/>
                  <a:pt x="2068256" y="214608"/>
                  <a:pt x="2065937" y="219246"/>
                </a:cubicBezTo>
                <a:cubicBezTo>
                  <a:pt x="2061300" y="228521"/>
                  <a:pt x="2055887" y="241702"/>
                  <a:pt x="2049700" y="258791"/>
                </a:cubicBezTo>
                <a:cubicBezTo>
                  <a:pt x="2043512" y="275878"/>
                  <a:pt x="2037267" y="296510"/>
                  <a:pt x="2030964" y="320685"/>
                </a:cubicBezTo>
                <a:cubicBezTo>
                  <a:pt x="2024660" y="344860"/>
                  <a:pt x="2018879" y="374267"/>
                  <a:pt x="2013620" y="408907"/>
                </a:cubicBezTo>
                <a:cubicBezTo>
                  <a:pt x="2012227" y="422059"/>
                  <a:pt x="2011029" y="434324"/>
                  <a:pt x="2010024" y="445701"/>
                </a:cubicBezTo>
                <a:cubicBezTo>
                  <a:pt x="2009020" y="457077"/>
                  <a:pt x="2008518" y="468929"/>
                  <a:pt x="2008518" y="481257"/>
                </a:cubicBezTo>
                <a:cubicBezTo>
                  <a:pt x="2008518" y="506448"/>
                  <a:pt x="2010332" y="530484"/>
                  <a:pt x="2013960" y="553364"/>
                </a:cubicBezTo>
                <a:cubicBezTo>
                  <a:pt x="2017588" y="576245"/>
                  <a:pt x="2021668" y="596226"/>
                  <a:pt x="2026201" y="613308"/>
                </a:cubicBezTo>
                <a:cubicBezTo>
                  <a:pt x="2030734" y="630390"/>
                  <a:pt x="2035534" y="644332"/>
                  <a:pt x="2040602" y="655134"/>
                </a:cubicBezTo>
                <a:cubicBezTo>
                  <a:pt x="2045669" y="665936"/>
                  <a:pt x="2049543" y="672678"/>
                  <a:pt x="2052225" y="675359"/>
                </a:cubicBezTo>
                <a:cubicBezTo>
                  <a:pt x="2061674" y="684809"/>
                  <a:pt x="2070717" y="691228"/>
                  <a:pt x="2079354" y="694618"/>
                </a:cubicBezTo>
                <a:cubicBezTo>
                  <a:pt x="2087991" y="698007"/>
                  <a:pt x="2095646" y="699702"/>
                  <a:pt x="2102321" y="699702"/>
                </a:cubicBezTo>
                <a:cubicBezTo>
                  <a:pt x="2105200" y="699702"/>
                  <a:pt x="2109002" y="698315"/>
                  <a:pt x="2113727" y="695541"/>
                </a:cubicBezTo>
                <a:cubicBezTo>
                  <a:pt x="2118452" y="692766"/>
                  <a:pt x="2122753" y="688843"/>
                  <a:pt x="2126630" y="683770"/>
                </a:cubicBezTo>
                <a:cubicBezTo>
                  <a:pt x="2130507" y="678697"/>
                  <a:pt x="2133949" y="672489"/>
                  <a:pt x="2136956" y="665147"/>
                </a:cubicBezTo>
                <a:cubicBezTo>
                  <a:pt x="2139962" y="657804"/>
                  <a:pt x="2141466" y="650801"/>
                  <a:pt x="2141466" y="644138"/>
                </a:cubicBezTo>
                <a:cubicBezTo>
                  <a:pt x="2141466" y="632738"/>
                  <a:pt x="2138114" y="623547"/>
                  <a:pt x="2131410" y="616564"/>
                </a:cubicBezTo>
                <a:cubicBezTo>
                  <a:pt x="2124706" y="609582"/>
                  <a:pt x="2116832" y="606091"/>
                  <a:pt x="2107789" y="606091"/>
                </a:cubicBezTo>
                <a:cubicBezTo>
                  <a:pt x="2104417" y="606091"/>
                  <a:pt x="2101428" y="606642"/>
                  <a:pt x="2098824" y="607745"/>
                </a:cubicBezTo>
                <a:lnTo>
                  <a:pt x="2097383" y="608818"/>
                </a:lnTo>
                <a:lnTo>
                  <a:pt x="2112804" y="613630"/>
                </a:lnTo>
                <a:cubicBezTo>
                  <a:pt x="2123449" y="618192"/>
                  <a:pt x="2128772" y="626905"/>
                  <a:pt x="2128772" y="639767"/>
                </a:cubicBezTo>
                <a:cubicBezTo>
                  <a:pt x="2128772" y="658132"/>
                  <a:pt x="2117407" y="667314"/>
                  <a:pt x="2094677" y="667314"/>
                </a:cubicBezTo>
                <a:cubicBezTo>
                  <a:pt x="2083846" y="667314"/>
                  <a:pt x="2073814" y="663426"/>
                  <a:pt x="2064579" y="655648"/>
                </a:cubicBezTo>
                <a:cubicBezTo>
                  <a:pt x="2055344" y="647870"/>
                  <a:pt x="2050727" y="637840"/>
                  <a:pt x="2050727" y="625558"/>
                </a:cubicBezTo>
                <a:cubicBezTo>
                  <a:pt x="2050727" y="611616"/>
                  <a:pt x="2055890" y="598806"/>
                  <a:pt x="2066216" y="587128"/>
                </a:cubicBezTo>
                <a:cubicBezTo>
                  <a:pt x="2076542" y="575450"/>
                  <a:pt x="2090765" y="569611"/>
                  <a:pt x="2108886" y="569611"/>
                </a:cubicBezTo>
                <a:cubicBezTo>
                  <a:pt x="2130989" y="569611"/>
                  <a:pt x="2149487" y="579948"/>
                  <a:pt x="2164381" y="600623"/>
                </a:cubicBezTo>
                <a:cubicBezTo>
                  <a:pt x="2179275" y="621298"/>
                  <a:pt x="2186722" y="646373"/>
                  <a:pt x="2186722" y="675847"/>
                </a:cubicBezTo>
                <a:cubicBezTo>
                  <a:pt x="2186722" y="709964"/>
                  <a:pt x="2176938" y="738025"/>
                  <a:pt x="2157372" y="760029"/>
                </a:cubicBezTo>
                <a:cubicBezTo>
                  <a:pt x="2137806" y="782033"/>
                  <a:pt x="2112531" y="793036"/>
                  <a:pt x="2081548" y="793036"/>
                </a:cubicBezTo>
                <a:cubicBezTo>
                  <a:pt x="2057263" y="793036"/>
                  <a:pt x="2033668" y="782164"/>
                  <a:pt x="2010764" y="760421"/>
                </a:cubicBezTo>
                <a:cubicBezTo>
                  <a:pt x="1987861" y="738678"/>
                  <a:pt x="1967769" y="711090"/>
                  <a:pt x="1950490" y="677658"/>
                </a:cubicBezTo>
                <a:cubicBezTo>
                  <a:pt x="1933210" y="644225"/>
                  <a:pt x="1919176" y="607051"/>
                  <a:pt x="1908385" y="566137"/>
                </a:cubicBezTo>
                <a:cubicBezTo>
                  <a:pt x="1897595" y="525222"/>
                  <a:pt x="1892200" y="484171"/>
                  <a:pt x="1892200" y="442984"/>
                </a:cubicBezTo>
                <a:cubicBezTo>
                  <a:pt x="1892200" y="425281"/>
                  <a:pt x="1893840" y="405593"/>
                  <a:pt x="1897119" y="383919"/>
                </a:cubicBezTo>
                <a:cubicBezTo>
                  <a:pt x="1900399" y="362246"/>
                  <a:pt x="1904648" y="339601"/>
                  <a:pt x="1909866" y="315983"/>
                </a:cubicBezTo>
                <a:cubicBezTo>
                  <a:pt x="1915084" y="292366"/>
                  <a:pt x="1920952" y="269880"/>
                  <a:pt x="1927470" y="248526"/>
                </a:cubicBezTo>
                <a:cubicBezTo>
                  <a:pt x="1933988" y="227171"/>
                  <a:pt x="1940457" y="213349"/>
                  <a:pt x="1946876" y="207057"/>
                </a:cubicBezTo>
                <a:lnTo>
                  <a:pt x="1880295" y="207057"/>
                </a:lnTo>
                <a:lnTo>
                  <a:pt x="1822009" y="207057"/>
                </a:lnTo>
                <a:lnTo>
                  <a:pt x="1589012" y="207057"/>
                </a:lnTo>
                <a:lnTo>
                  <a:pt x="1612346" y="211271"/>
                </a:lnTo>
                <a:cubicBezTo>
                  <a:pt x="1639370" y="234082"/>
                  <a:pt x="1671146" y="252400"/>
                  <a:pt x="1707672" y="266226"/>
                </a:cubicBezTo>
                <a:cubicBezTo>
                  <a:pt x="1744199" y="280052"/>
                  <a:pt x="1787519" y="291817"/>
                  <a:pt x="1837634" y="301522"/>
                </a:cubicBezTo>
                <a:lnTo>
                  <a:pt x="1844842" y="422402"/>
                </a:lnTo>
                <a:cubicBezTo>
                  <a:pt x="1837006" y="430331"/>
                  <a:pt x="1828895" y="443559"/>
                  <a:pt x="1820508" y="462086"/>
                </a:cubicBezTo>
                <a:cubicBezTo>
                  <a:pt x="1812121" y="480613"/>
                  <a:pt x="1804210" y="503154"/>
                  <a:pt x="1796774" y="529709"/>
                </a:cubicBezTo>
                <a:cubicBezTo>
                  <a:pt x="1789339" y="556263"/>
                  <a:pt x="1782919" y="586127"/>
                  <a:pt x="1777516" y="619298"/>
                </a:cubicBezTo>
                <a:cubicBezTo>
                  <a:pt x="1772112" y="652470"/>
                  <a:pt x="1769410" y="686991"/>
                  <a:pt x="1769410" y="722862"/>
                </a:cubicBezTo>
                <a:cubicBezTo>
                  <a:pt x="1769410" y="733855"/>
                  <a:pt x="1774062" y="743130"/>
                  <a:pt x="1783366" y="750687"/>
                </a:cubicBezTo>
                <a:lnTo>
                  <a:pt x="1794809" y="756870"/>
                </a:lnTo>
                <a:lnTo>
                  <a:pt x="1791265" y="750964"/>
                </a:lnTo>
                <a:cubicBezTo>
                  <a:pt x="1790254" y="747929"/>
                  <a:pt x="1789748" y="744390"/>
                  <a:pt x="1789748" y="740344"/>
                </a:cubicBezTo>
                <a:cubicBezTo>
                  <a:pt x="1789748" y="720540"/>
                  <a:pt x="1801119" y="710638"/>
                  <a:pt x="1823860" y="710638"/>
                </a:cubicBezTo>
                <a:cubicBezTo>
                  <a:pt x="1836838" y="710638"/>
                  <a:pt x="1847954" y="714535"/>
                  <a:pt x="1857206" y="722330"/>
                </a:cubicBezTo>
                <a:cubicBezTo>
                  <a:pt x="1866458" y="730126"/>
                  <a:pt x="1871084" y="739050"/>
                  <a:pt x="1871084" y="749103"/>
                </a:cubicBezTo>
                <a:cubicBezTo>
                  <a:pt x="1871084" y="762220"/>
                  <a:pt x="1865686" y="773005"/>
                  <a:pt x="1854890" y="781456"/>
                </a:cubicBezTo>
                <a:cubicBezTo>
                  <a:pt x="1844094" y="789907"/>
                  <a:pt x="1831928" y="794133"/>
                  <a:pt x="1818392" y="794133"/>
                </a:cubicBezTo>
                <a:cubicBezTo>
                  <a:pt x="1792331" y="794133"/>
                  <a:pt x="1768954" y="785815"/>
                  <a:pt x="1748262" y="769180"/>
                </a:cubicBezTo>
                <a:cubicBezTo>
                  <a:pt x="1737916" y="760862"/>
                  <a:pt x="1729690" y="752024"/>
                  <a:pt x="1723586" y="742664"/>
                </a:cubicBezTo>
                <a:lnTo>
                  <a:pt x="1717167" y="730423"/>
                </a:lnTo>
                <a:lnTo>
                  <a:pt x="1714161" y="736595"/>
                </a:lnTo>
                <a:cubicBezTo>
                  <a:pt x="1702098" y="753814"/>
                  <a:pt x="1683198" y="762423"/>
                  <a:pt x="1657462" y="762423"/>
                </a:cubicBezTo>
                <a:cubicBezTo>
                  <a:pt x="1667492" y="745765"/>
                  <a:pt x="1674042" y="735065"/>
                  <a:pt x="1677113" y="730323"/>
                </a:cubicBezTo>
                <a:cubicBezTo>
                  <a:pt x="1680183" y="725581"/>
                  <a:pt x="1682380" y="715536"/>
                  <a:pt x="1683704" y="700190"/>
                </a:cubicBezTo>
                <a:cubicBezTo>
                  <a:pt x="1683704" y="677449"/>
                  <a:pt x="1683796" y="656615"/>
                  <a:pt x="1683980" y="637688"/>
                </a:cubicBezTo>
                <a:lnTo>
                  <a:pt x="1684103" y="628118"/>
                </a:lnTo>
                <a:lnTo>
                  <a:pt x="1668170" y="660140"/>
                </a:lnTo>
                <a:cubicBezTo>
                  <a:pt x="1661464" y="670511"/>
                  <a:pt x="1653640" y="680021"/>
                  <a:pt x="1644699" y="688671"/>
                </a:cubicBezTo>
                <a:cubicBezTo>
                  <a:pt x="1608933" y="723271"/>
                  <a:pt x="1561877" y="740570"/>
                  <a:pt x="1503532" y="740570"/>
                </a:cubicBezTo>
                <a:cubicBezTo>
                  <a:pt x="1471353" y="740570"/>
                  <a:pt x="1433724" y="733007"/>
                  <a:pt x="1390645" y="717881"/>
                </a:cubicBezTo>
                <a:cubicBezTo>
                  <a:pt x="1266920" y="667338"/>
                  <a:pt x="1203172" y="571189"/>
                  <a:pt x="1199399" y="429437"/>
                </a:cubicBezTo>
                <a:cubicBezTo>
                  <a:pt x="1199399" y="415344"/>
                  <a:pt x="1200722" y="401306"/>
                  <a:pt x="1203369" y="387324"/>
                </a:cubicBezTo>
                <a:cubicBezTo>
                  <a:pt x="1206016" y="373341"/>
                  <a:pt x="1208988" y="360290"/>
                  <a:pt x="1212284" y="348171"/>
                </a:cubicBezTo>
                <a:cubicBezTo>
                  <a:pt x="1215581" y="336052"/>
                  <a:pt x="1218448" y="325627"/>
                  <a:pt x="1220886" y="316897"/>
                </a:cubicBezTo>
                <a:cubicBezTo>
                  <a:pt x="1223324" y="308168"/>
                  <a:pt x="1224543" y="301731"/>
                  <a:pt x="1224543" y="297586"/>
                </a:cubicBezTo>
                <a:cubicBezTo>
                  <a:pt x="1224543" y="286721"/>
                  <a:pt x="1221342" y="278754"/>
                  <a:pt x="1214940" y="273687"/>
                </a:cubicBezTo>
                <a:cubicBezTo>
                  <a:pt x="1208538" y="268620"/>
                  <a:pt x="1201970" y="266086"/>
                  <a:pt x="1195237" y="266086"/>
                </a:cubicBezTo>
                <a:cubicBezTo>
                  <a:pt x="1190576" y="266086"/>
                  <a:pt x="1185759" y="267004"/>
                  <a:pt x="1180784" y="268840"/>
                </a:cubicBezTo>
                <a:lnTo>
                  <a:pt x="1167408" y="276018"/>
                </a:lnTo>
                <a:lnTo>
                  <a:pt x="1179931" y="274427"/>
                </a:lnTo>
                <a:cubicBezTo>
                  <a:pt x="1200478" y="274427"/>
                  <a:pt x="1210752" y="286518"/>
                  <a:pt x="1210752" y="310698"/>
                </a:cubicBezTo>
                <a:cubicBezTo>
                  <a:pt x="1210752" y="339999"/>
                  <a:pt x="1196833" y="354649"/>
                  <a:pt x="1168996" y="354649"/>
                </a:cubicBezTo>
                <a:cubicBezTo>
                  <a:pt x="1161508" y="354649"/>
                  <a:pt x="1153240" y="352710"/>
                  <a:pt x="1144191" y="348833"/>
                </a:cubicBezTo>
                <a:cubicBezTo>
                  <a:pt x="1135142" y="344955"/>
                  <a:pt x="1126926" y="339325"/>
                  <a:pt x="1119543" y="331942"/>
                </a:cubicBezTo>
                <a:cubicBezTo>
                  <a:pt x="1112160" y="324559"/>
                  <a:pt x="1105950" y="315612"/>
                  <a:pt x="1100912" y="305100"/>
                </a:cubicBezTo>
                <a:cubicBezTo>
                  <a:pt x="1095873" y="294589"/>
                  <a:pt x="1093354" y="282971"/>
                  <a:pt x="1093354" y="270248"/>
                </a:cubicBezTo>
                <a:cubicBezTo>
                  <a:pt x="1093354" y="253021"/>
                  <a:pt x="1098735" y="236659"/>
                  <a:pt x="1109496" y="221161"/>
                </a:cubicBezTo>
                <a:cubicBezTo>
                  <a:pt x="1112186" y="217287"/>
                  <a:pt x="1115125" y="213897"/>
                  <a:pt x="1118311" y="210991"/>
                </a:cubicBezTo>
                <a:lnTo>
                  <a:pt x="1123892" y="207057"/>
                </a:lnTo>
                <a:lnTo>
                  <a:pt x="1114191" y="207057"/>
                </a:lnTo>
                <a:lnTo>
                  <a:pt x="1114442" y="208154"/>
                </a:lnTo>
                <a:lnTo>
                  <a:pt x="1023704" y="208154"/>
                </a:lnTo>
                <a:lnTo>
                  <a:pt x="1023704" y="703185"/>
                </a:lnTo>
                <a:cubicBezTo>
                  <a:pt x="1023704" y="717870"/>
                  <a:pt x="1028034" y="730436"/>
                  <a:pt x="1036694" y="740884"/>
                </a:cubicBezTo>
                <a:cubicBezTo>
                  <a:pt x="1045354" y="751332"/>
                  <a:pt x="1056986" y="756555"/>
                  <a:pt x="1071589" y="756555"/>
                </a:cubicBezTo>
                <a:cubicBezTo>
                  <a:pt x="1077080" y="756555"/>
                  <a:pt x="1081880" y="755072"/>
                  <a:pt x="1085990" y="752106"/>
                </a:cubicBezTo>
                <a:cubicBezTo>
                  <a:pt x="1090099" y="749141"/>
                  <a:pt x="1092154" y="744128"/>
                  <a:pt x="1092154" y="737071"/>
                </a:cubicBezTo>
                <a:lnTo>
                  <a:pt x="1090362" y="732864"/>
                </a:lnTo>
                <a:lnTo>
                  <a:pt x="1089620" y="736557"/>
                </a:lnTo>
                <a:cubicBezTo>
                  <a:pt x="1088372" y="739563"/>
                  <a:pt x="1086500" y="742468"/>
                  <a:pt x="1084004" y="745272"/>
                </a:cubicBezTo>
                <a:cubicBezTo>
                  <a:pt x="1079013" y="750879"/>
                  <a:pt x="1073058" y="753682"/>
                  <a:pt x="1066139" y="753682"/>
                </a:cubicBezTo>
                <a:cubicBezTo>
                  <a:pt x="1057456" y="753682"/>
                  <a:pt x="1050694" y="750655"/>
                  <a:pt x="1045853" y="744602"/>
                </a:cubicBezTo>
                <a:cubicBezTo>
                  <a:pt x="1041012" y="738548"/>
                  <a:pt x="1038592" y="732027"/>
                  <a:pt x="1038592" y="725038"/>
                </a:cubicBezTo>
                <a:cubicBezTo>
                  <a:pt x="1038592" y="713882"/>
                  <a:pt x="1042684" y="705231"/>
                  <a:pt x="1050868" y="699084"/>
                </a:cubicBezTo>
                <a:cubicBezTo>
                  <a:pt x="1059052" y="692937"/>
                  <a:pt x="1067422" y="689864"/>
                  <a:pt x="1075977" y="689864"/>
                </a:cubicBezTo>
                <a:cubicBezTo>
                  <a:pt x="1094562" y="689864"/>
                  <a:pt x="1107988" y="695839"/>
                  <a:pt x="1116253" y="707791"/>
                </a:cubicBezTo>
                <a:cubicBezTo>
                  <a:pt x="1124518" y="719742"/>
                  <a:pt x="1128651" y="729502"/>
                  <a:pt x="1128651" y="737071"/>
                </a:cubicBezTo>
                <a:cubicBezTo>
                  <a:pt x="1128651" y="751964"/>
                  <a:pt x="1123004" y="764832"/>
                  <a:pt x="1111708" y="775675"/>
                </a:cubicBezTo>
                <a:cubicBezTo>
                  <a:pt x="1100413" y="786517"/>
                  <a:pt x="1087040" y="791938"/>
                  <a:pt x="1071589" y="791938"/>
                </a:cubicBezTo>
                <a:cubicBezTo>
                  <a:pt x="1041453" y="791938"/>
                  <a:pt x="1015630" y="781586"/>
                  <a:pt x="994119" y="760883"/>
                </a:cubicBezTo>
                <a:cubicBezTo>
                  <a:pt x="983364" y="750531"/>
                  <a:pt x="974509" y="739011"/>
                  <a:pt x="967556" y="726324"/>
                </a:cubicBezTo>
                <a:lnTo>
                  <a:pt x="959904" y="709408"/>
                </a:lnTo>
                <a:lnTo>
                  <a:pt x="959504" y="710316"/>
                </a:lnTo>
                <a:cubicBezTo>
                  <a:pt x="955327" y="717983"/>
                  <a:pt x="950581" y="725113"/>
                  <a:pt x="945267" y="731707"/>
                </a:cubicBezTo>
                <a:cubicBezTo>
                  <a:pt x="937296" y="741598"/>
                  <a:pt x="925334" y="747779"/>
                  <a:pt x="909381" y="750252"/>
                </a:cubicBezTo>
                <a:lnTo>
                  <a:pt x="907039" y="750420"/>
                </a:lnTo>
                <a:lnTo>
                  <a:pt x="906097" y="754990"/>
                </a:lnTo>
                <a:cubicBezTo>
                  <a:pt x="903485" y="761185"/>
                  <a:pt x="899567" y="767235"/>
                  <a:pt x="894343" y="773141"/>
                </a:cubicBezTo>
                <a:cubicBezTo>
                  <a:pt x="883896" y="784953"/>
                  <a:pt x="869733" y="790859"/>
                  <a:pt x="851856" y="790859"/>
                </a:cubicBezTo>
                <a:cubicBezTo>
                  <a:pt x="837043" y="790859"/>
                  <a:pt x="823214" y="788050"/>
                  <a:pt x="810370" y="782431"/>
                </a:cubicBezTo>
                <a:cubicBezTo>
                  <a:pt x="797525" y="776813"/>
                  <a:pt x="785684" y="769189"/>
                  <a:pt x="774847" y="759559"/>
                </a:cubicBezTo>
                <a:cubicBezTo>
                  <a:pt x="764011" y="749930"/>
                  <a:pt x="755020" y="738571"/>
                  <a:pt x="747875" y="725482"/>
                </a:cubicBezTo>
                <a:lnTo>
                  <a:pt x="741232" y="710309"/>
                </a:lnTo>
                <a:lnTo>
                  <a:pt x="728294" y="730027"/>
                </a:lnTo>
                <a:cubicBezTo>
                  <a:pt x="717254" y="743615"/>
                  <a:pt x="698971" y="750409"/>
                  <a:pt x="673443" y="750409"/>
                </a:cubicBezTo>
                <a:cubicBezTo>
                  <a:pt x="692389" y="726008"/>
                  <a:pt x="701861" y="705890"/>
                  <a:pt x="701861" y="690056"/>
                </a:cubicBezTo>
                <a:lnTo>
                  <a:pt x="701861" y="675324"/>
                </a:lnTo>
                <a:cubicBezTo>
                  <a:pt x="687223" y="609770"/>
                  <a:pt x="669682" y="565559"/>
                  <a:pt x="649239" y="542690"/>
                </a:cubicBezTo>
                <a:cubicBezTo>
                  <a:pt x="645072" y="560126"/>
                  <a:pt x="635959" y="578152"/>
                  <a:pt x="621901" y="596766"/>
                </a:cubicBezTo>
                <a:cubicBezTo>
                  <a:pt x="607843" y="615380"/>
                  <a:pt x="591556" y="631435"/>
                  <a:pt x="573041" y="644930"/>
                </a:cubicBezTo>
                <a:cubicBezTo>
                  <a:pt x="554525" y="658425"/>
                  <a:pt x="534558" y="668809"/>
                  <a:pt x="513140" y="676082"/>
                </a:cubicBezTo>
                <a:cubicBezTo>
                  <a:pt x="491722" y="683355"/>
                  <a:pt x="469794" y="686991"/>
                  <a:pt x="447354" y="686991"/>
                </a:cubicBezTo>
                <a:cubicBezTo>
                  <a:pt x="418240" y="686991"/>
                  <a:pt x="388769" y="681892"/>
                  <a:pt x="358940" y="671694"/>
                </a:cubicBezTo>
                <a:cubicBezTo>
                  <a:pt x="329112" y="661495"/>
                  <a:pt x="301072" y="646314"/>
                  <a:pt x="274819" y="626150"/>
                </a:cubicBezTo>
                <a:cubicBezTo>
                  <a:pt x="248566" y="605986"/>
                  <a:pt x="225462" y="581031"/>
                  <a:pt x="205507" y="551284"/>
                </a:cubicBezTo>
                <a:cubicBezTo>
                  <a:pt x="185552" y="521537"/>
                  <a:pt x="171041" y="487428"/>
                  <a:pt x="161975" y="448957"/>
                </a:cubicBezTo>
                <a:cubicBezTo>
                  <a:pt x="159676" y="439809"/>
                  <a:pt x="158527" y="430168"/>
                  <a:pt x="158527" y="420034"/>
                </a:cubicBezTo>
                <a:lnTo>
                  <a:pt x="158527" y="404728"/>
                </a:lnTo>
                <a:cubicBezTo>
                  <a:pt x="158527" y="400560"/>
                  <a:pt x="158716" y="396393"/>
                  <a:pt x="159093" y="392226"/>
                </a:cubicBezTo>
                <a:cubicBezTo>
                  <a:pt x="159470" y="388058"/>
                  <a:pt x="160210" y="383200"/>
                  <a:pt x="161313" y="377651"/>
                </a:cubicBezTo>
                <a:lnTo>
                  <a:pt x="166345" y="357556"/>
                </a:lnTo>
                <a:cubicBezTo>
                  <a:pt x="169143" y="347318"/>
                  <a:pt x="171819" y="337758"/>
                  <a:pt x="174373" y="328877"/>
                </a:cubicBezTo>
                <a:cubicBezTo>
                  <a:pt x="176927" y="319997"/>
                  <a:pt x="177838" y="313310"/>
                  <a:pt x="177107" y="308818"/>
                </a:cubicBezTo>
                <a:cubicBezTo>
                  <a:pt x="177107" y="299276"/>
                  <a:pt x="173557" y="291773"/>
                  <a:pt x="166459" y="286311"/>
                </a:cubicBezTo>
                <a:cubicBezTo>
                  <a:pt x="159360" y="280850"/>
                  <a:pt x="153506" y="278119"/>
                  <a:pt x="148898" y="278119"/>
                </a:cubicBezTo>
                <a:cubicBezTo>
                  <a:pt x="144498" y="278119"/>
                  <a:pt x="139181" y="279210"/>
                  <a:pt x="132947" y="281392"/>
                </a:cubicBezTo>
                <a:cubicBezTo>
                  <a:pt x="126714" y="283575"/>
                  <a:pt x="121159" y="286648"/>
                  <a:pt x="116283" y="290613"/>
                </a:cubicBezTo>
                <a:cubicBezTo>
                  <a:pt x="111408" y="294577"/>
                  <a:pt x="107461" y="298892"/>
                  <a:pt x="104443" y="303559"/>
                </a:cubicBezTo>
                <a:cubicBezTo>
                  <a:pt x="101424" y="308226"/>
                  <a:pt x="99915" y="312794"/>
                  <a:pt x="99915" y="317263"/>
                </a:cubicBezTo>
                <a:cubicBezTo>
                  <a:pt x="99915" y="322707"/>
                  <a:pt x="102466" y="327133"/>
                  <a:pt x="107568" y="330540"/>
                </a:cubicBezTo>
                <a:lnTo>
                  <a:pt x="114058" y="334069"/>
                </a:lnTo>
                <a:lnTo>
                  <a:pt x="108513" y="329378"/>
                </a:lnTo>
                <a:cubicBezTo>
                  <a:pt x="105364" y="325597"/>
                  <a:pt x="103450" y="320624"/>
                  <a:pt x="102771" y="314460"/>
                </a:cubicBezTo>
                <a:lnTo>
                  <a:pt x="104025" y="308348"/>
                </a:lnTo>
                <a:cubicBezTo>
                  <a:pt x="105220" y="303611"/>
                  <a:pt x="108221" y="299145"/>
                  <a:pt x="113027" y="294948"/>
                </a:cubicBezTo>
                <a:cubicBezTo>
                  <a:pt x="117833" y="290752"/>
                  <a:pt x="124688" y="288654"/>
                  <a:pt x="133592" y="288654"/>
                </a:cubicBezTo>
                <a:cubicBezTo>
                  <a:pt x="154139" y="288654"/>
                  <a:pt x="164413" y="301469"/>
                  <a:pt x="164413" y="327101"/>
                </a:cubicBezTo>
                <a:cubicBezTo>
                  <a:pt x="164413" y="352756"/>
                  <a:pt x="149037" y="365584"/>
                  <a:pt x="118286" y="365584"/>
                </a:cubicBezTo>
                <a:cubicBezTo>
                  <a:pt x="111007" y="365584"/>
                  <a:pt x="102907" y="363883"/>
                  <a:pt x="93986" y="360482"/>
                </a:cubicBezTo>
                <a:cubicBezTo>
                  <a:pt x="85065" y="357081"/>
                  <a:pt x="76840" y="352034"/>
                  <a:pt x="69312" y="345341"/>
                </a:cubicBezTo>
                <a:cubicBezTo>
                  <a:pt x="61784" y="338649"/>
                  <a:pt x="55274" y="330448"/>
                  <a:pt x="49783" y="320737"/>
                </a:cubicBezTo>
                <a:cubicBezTo>
                  <a:pt x="44293" y="311026"/>
                  <a:pt x="41547" y="299664"/>
                  <a:pt x="41547" y="286651"/>
                </a:cubicBezTo>
                <a:cubicBezTo>
                  <a:pt x="41547" y="267544"/>
                  <a:pt x="47195" y="251257"/>
                  <a:pt x="58490" y="237790"/>
                </a:cubicBezTo>
                <a:cubicBezTo>
                  <a:pt x="69785" y="224324"/>
                  <a:pt x="85706" y="217592"/>
                  <a:pt x="106253" y="217592"/>
                </a:cubicBezTo>
                <a:cubicBezTo>
                  <a:pt x="116481" y="217592"/>
                  <a:pt x="128107" y="220441"/>
                  <a:pt x="141132" y="226141"/>
                </a:cubicBezTo>
                <a:cubicBezTo>
                  <a:pt x="154156" y="231841"/>
                  <a:pt x="166595" y="239631"/>
                  <a:pt x="178447" y="249509"/>
                </a:cubicBezTo>
                <a:cubicBezTo>
                  <a:pt x="190300" y="259389"/>
                  <a:pt x="200353" y="271795"/>
                  <a:pt x="208606" y="286729"/>
                </a:cubicBezTo>
                <a:cubicBezTo>
                  <a:pt x="216860" y="301664"/>
                  <a:pt x="221364" y="318215"/>
                  <a:pt x="222119" y="336382"/>
                </a:cubicBezTo>
                <a:lnTo>
                  <a:pt x="239567" y="410474"/>
                </a:lnTo>
                <a:cubicBezTo>
                  <a:pt x="274067" y="500882"/>
                  <a:pt x="333677" y="548135"/>
                  <a:pt x="418397" y="552233"/>
                </a:cubicBezTo>
                <a:cubicBezTo>
                  <a:pt x="513355" y="544095"/>
                  <a:pt x="560834" y="494927"/>
                  <a:pt x="560834" y="404728"/>
                </a:cubicBezTo>
                <a:cubicBezTo>
                  <a:pt x="560834" y="367488"/>
                  <a:pt x="553074" y="339810"/>
                  <a:pt x="537553" y="321694"/>
                </a:cubicBezTo>
                <a:cubicBezTo>
                  <a:pt x="522032" y="303579"/>
                  <a:pt x="501439" y="294522"/>
                  <a:pt x="475772" y="294522"/>
                </a:cubicBezTo>
                <a:cubicBezTo>
                  <a:pt x="466381" y="294522"/>
                  <a:pt x="457280" y="296408"/>
                  <a:pt x="448469" y="300181"/>
                </a:cubicBezTo>
                <a:cubicBezTo>
                  <a:pt x="439658" y="303954"/>
                  <a:pt x="431703" y="309390"/>
                  <a:pt x="424604" y="316488"/>
                </a:cubicBezTo>
                <a:cubicBezTo>
                  <a:pt x="417506" y="323587"/>
                  <a:pt x="411905" y="331716"/>
                  <a:pt x="407801" y="340875"/>
                </a:cubicBezTo>
                <a:cubicBezTo>
                  <a:pt x="405749" y="345455"/>
                  <a:pt x="404210" y="350332"/>
                  <a:pt x="403184" y="355506"/>
                </a:cubicBezTo>
                <a:lnTo>
                  <a:pt x="402600" y="361736"/>
                </a:lnTo>
                <a:lnTo>
                  <a:pt x="412398" y="346421"/>
                </a:lnTo>
                <a:cubicBezTo>
                  <a:pt x="422039" y="336327"/>
                  <a:pt x="434057" y="331280"/>
                  <a:pt x="448451" y="331280"/>
                </a:cubicBezTo>
                <a:cubicBezTo>
                  <a:pt x="467246" y="331280"/>
                  <a:pt x="483457" y="339160"/>
                  <a:pt x="497086" y="354918"/>
                </a:cubicBezTo>
                <a:cubicBezTo>
                  <a:pt x="510714" y="370677"/>
                  <a:pt x="517528" y="388372"/>
                  <a:pt x="517528" y="408001"/>
                </a:cubicBezTo>
                <a:cubicBezTo>
                  <a:pt x="517528" y="432809"/>
                  <a:pt x="508117" y="452529"/>
                  <a:pt x="489293" y="467162"/>
                </a:cubicBezTo>
                <a:cubicBezTo>
                  <a:pt x="470470" y="481795"/>
                  <a:pt x="449200" y="489111"/>
                  <a:pt x="425484" y="489111"/>
                </a:cubicBezTo>
                <a:cubicBezTo>
                  <a:pt x="403102" y="489111"/>
                  <a:pt x="382869" y="484589"/>
                  <a:pt x="364782" y="475546"/>
                </a:cubicBezTo>
                <a:cubicBezTo>
                  <a:pt x="346696" y="466503"/>
                  <a:pt x="331173" y="454520"/>
                  <a:pt x="318212" y="439597"/>
                </a:cubicBezTo>
                <a:cubicBezTo>
                  <a:pt x="305251" y="424674"/>
                  <a:pt x="295073" y="407288"/>
                  <a:pt x="287678" y="387437"/>
                </a:cubicBezTo>
                <a:cubicBezTo>
                  <a:pt x="280284" y="367586"/>
                  <a:pt x="276586" y="346743"/>
                  <a:pt x="276586" y="324907"/>
                </a:cubicBezTo>
                <a:cubicBezTo>
                  <a:pt x="276586" y="304499"/>
                  <a:pt x="281758" y="284356"/>
                  <a:pt x="292101" y="264476"/>
                </a:cubicBezTo>
                <a:cubicBezTo>
                  <a:pt x="302444" y="244596"/>
                  <a:pt x="316224" y="231841"/>
                  <a:pt x="333439" y="226211"/>
                </a:cubicBezTo>
                <a:lnTo>
                  <a:pt x="300041" y="207057"/>
                </a:lnTo>
                <a:lnTo>
                  <a:pt x="0" y="207057"/>
                </a:lnTo>
                <a:lnTo>
                  <a:pt x="18423" y="115918"/>
                </a:lnTo>
                <a:lnTo>
                  <a:pt x="850759" y="115918"/>
                </a:lnTo>
                <a:cubicBezTo>
                  <a:pt x="871120" y="115918"/>
                  <a:pt x="887413" y="123249"/>
                  <a:pt x="899637" y="137910"/>
                </a:cubicBezTo>
                <a:cubicBezTo>
                  <a:pt x="905749" y="145241"/>
                  <a:pt x="909908" y="152356"/>
                  <a:pt x="912113" y="159254"/>
                </a:cubicBezTo>
                <a:lnTo>
                  <a:pt x="912396" y="160817"/>
                </a:lnTo>
                <a:lnTo>
                  <a:pt x="910677" y="93838"/>
                </a:lnTo>
                <a:cubicBezTo>
                  <a:pt x="909945" y="76112"/>
                  <a:pt x="914716" y="60365"/>
                  <a:pt x="924990" y="46597"/>
                </a:cubicBezTo>
                <a:cubicBezTo>
                  <a:pt x="935264" y="32829"/>
                  <a:pt x="948056" y="25046"/>
                  <a:pt x="963368" y="2324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2225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8800" b="1" dirty="0">
              <a:ln w="22225">
                <a:solidFill>
                  <a:srgbClr val="00206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FF0C4-9477-48FF-838D-D22E580B7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7723" cy="68580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CC39842-B0D0-4BCB-AF5C-C9F9A3E09E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06"/>
            </a:avLst>
          </a:prstGeom>
          <a:solidFill>
            <a:srgbClr val="D23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377775D-F70F-446F-A510-8CBDB702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D4A3A2-9525-4696-8C05-A9BF3FC7648B}"/>
              </a:ext>
            </a:extLst>
          </p:cNvPr>
          <p:cNvSpPr txBox="1"/>
          <p:nvPr/>
        </p:nvSpPr>
        <p:spPr>
          <a:xfrm>
            <a:off x="2941976" y="2054085"/>
            <a:ext cx="161677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কণ্ঠ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43D11-1BA4-46BE-9FCB-20C618F58D25}"/>
              </a:ext>
            </a:extLst>
          </p:cNvPr>
          <p:cNvSpPr txBox="1"/>
          <p:nvPr/>
        </p:nvSpPr>
        <p:spPr>
          <a:xfrm>
            <a:off x="6176603" y="2054085"/>
            <a:ext cx="219105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C232F0-56FA-443C-A520-FDBCC43D84F9}"/>
              </a:ext>
            </a:extLst>
          </p:cNvPr>
          <p:cNvSpPr txBox="1"/>
          <p:nvPr/>
        </p:nvSpPr>
        <p:spPr>
          <a:xfrm>
            <a:off x="4850295" y="846201"/>
            <a:ext cx="2045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BM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6D5C7B36-EE67-4F61-B57C-AC51F08AEA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86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20084-AC4A-40D1-85EA-CC0CC5EFDF72}"/>
              </a:ext>
            </a:extLst>
          </p:cNvPr>
          <p:cNvSpPr txBox="1"/>
          <p:nvPr/>
        </p:nvSpPr>
        <p:spPr>
          <a:xfrm>
            <a:off x="2882340" y="3206021"/>
            <a:ext cx="167640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72EE18-9CB5-43C1-9AD2-2BF0788F8673}"/>
              </a:ext>
            </a:extLst>
          </p:cNvPr>
          <p:cNvSpPr txBox="1"/>
          <p:nvPr/>
        </p:nvSpPr>
        <p:spPr>
          <a:xfrm>
            <a:off x="6161175" y="3214080"/>
            <a:ext cx="220648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58448F-FFDA-4714-8A05-FD94ED37FEEA}"/>
              </a:ext>
            </a:extLst>
          </p:cNvPr>
          <p:cNvSpPr txBox="1"/>
          <p:nvPr/>
        </p:nvSpPr>
        <p:spPr>
          <a:xfrm>
            <a:off x="2882340" y="4387914"/>
            <a:ext cx="167640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সকলি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5E34DD-3D9B-40F8-993F-070AA0B2E9D7}"/>
              </a:ext>
            </a:extLst>
          </p:cNvPr>
          <p:cNvSpPr txBox="1"/>
          <p:nvPr/>
        </p:nvSpPr>
        <p:spPr>
          <a:xfrm>
            <a:off x="6161175" y="4395973"/>
            <a:ext cx="220648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1800FFE7-54E1-4595-B74A-F554EDEF345F}"/>
              </a:ext>
            </a:extLst>
          </p:cNvPr>
          <p:cNvSpPr/>
          <p:nvPr/>
        </p:nvSpPr>
        <p:spPr>
          <a:xfrm>
            <a:off x="4757530" y="2237523"/>
            <a:ext cx="1152940" cy="37525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BF884034-0ED8-4D58-B6E5-AE4D0A881257}"/>
              </a:ext>
            </a:extLst>
          </p:cNvPr>
          <p:cNvSpPr/>
          <p:nvPr/>
        </p:nvSpPr>
        <p:spPr>
          <a:xfrm>
            <a:off x="4770184" y="3461664"/>
            <a:ext cx="1152940" cy="37525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EE0C29A1-DE29-483D-AF16-ACDCFEDC6AB9}"/>
              </a:ext>
            </a:extLst>
          </p:cNvPr>
          <p:cNvSpPr/>
          <p:nvPr/>
        </p:nvSpPr>
        <p:spPr>
          <a:xfrm>
            <a:off x="4783491" y="4708120"/>
            <a:ext cx="1152940" cy="37525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D2DFA6-4372-4C16-AED2-3ED4949F6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345">
            <a:off x="9136825" y="5168346"/>
            <a:ext cx="1851937" cy="16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14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439B31-0D01-4D4E-A240-08E17D3DD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13BDA8-0005-41B4-AC55-2E94239032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8" y="703444"/>
            <a:ext cx="2178188" cy="289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AA59D-D643-4B5B-86CE-DDC1FFC5E1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2" y="3259243"/>
            <a:ext cx="2174702" cy="2895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FCE763AB-F24E-4F75-9D58-0711C8DC0A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86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E5B40B-1DF6-4C82-91EF-48EAA18BD5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345">
            <a:off x="8566152" y="4372542"/>
            <a:ext cx="2606867" cy="2291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4C2481-58E7-4362-890B-33B4A4C4BD41}"/>
              </a:ext>
            </a:extLst>
          </p:cNvPr>
          <p:cNvSpPr txBox="1"/>
          <p:nvPr/>
        </p:nvSpPr>
        <p:spPr>
          <a:xfrm>
            <a:off x="5406711" y="2228671"/>
            <a:ext cx="496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64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311BFDB-862E-4C87-9AA3-80E529819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C87DC9-46B0-4551-8E1F-5BECEEF74788}"/>
              </a:ext>
            </a:extLst>
          </p:cNvPr>
          <p:cNvSpPr txBox="1"/>
          <p:nvPr/>
        </p:nvSpPr>
        <p:spPr>
          <a:xfrm>
            <a:off x="5448300" y="1155248"/>
            <a:ext cx="2011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BM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C0E11-A2D7-4008-92B0-5B3A54B13D44}"/>
              </a:ext>
            </a:extLst>
          </p:cNvPr>
          <p:cNvSpPr txBox="1"/>
          <p:nvPr/>
        </p:nvSpPr>
        <p:spPr>
          <a:xfrm>
            <a:off x="1596887" y="3165144"/>
            <a:ext cx="138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কণ্ঠ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96AE8-40CB-4E8C-8789-9A60EF9EA7C3}"/>
              </a:ext>
            </a:extLst>
          </p:cNvPr>
          <p:cNvSpPr txBox="1"/>
          <p:nvPr/>
        </p:nvSpPr>
        <p:spPr>
          <a:xfrm>
            <a:off x="3458819" y="3165143"/>
            <a:ext cx="940904" cy="7078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ণ্ঠ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E3AAE-06C0-4EC9-9266-11921FFFDB28}"/>
              </a:ext>
            </a:extLst>
          </p:cNvPr>
          <p:cNvSpPr txBox="1"/>
          <p:nvPr/>
        </p:nvSpPr>
        <p:spPr>
          <a:xfrm>
            <a:off x="4615068" y="3165139"/>
            <a:ext cx="94090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371A5-85FA-433E-8201-0AA8B95B387E}"/>
              </a:ext>
            </a:extLst>
          </p:cNvPr>
          <p:cNvSpPr txBox="1"/>
          <p:nvPr/>
        </p:nvSpPr>
        <p:spPr>
          <a:xfrm>
            <a:off x="5711687" y="3165142"/>
            <a:ext cx="94090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32BB98-2CFD-4C62-A411-57562EAC9B18}"/>
              </a:ext>
            </a:extLst>
          </p:cNvPr>
          <p:cNvSpPr txBox="1"/>
          <p:nvPr/>
        </p:nvSpPr>
        <p:spPr>
          <a:xfrm>
            <a:off x="7046843" y="3165141"/>
            <a:ext cx="1871872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কুণ্ঠিত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67A56-4F3D-4F61-8459-718C5F90FD84}"/>
              </a:ext>
            </a:extLst>
          </p:cNvPr>
          <p:cNvSpPr txBox="1"/>
          <p:nvPr/>
        </p:nvSpPr>
        <p:spPr>
          <a:xfrm>
            <a:off x="9276524" y="3165140"/>
            <a:ext cx="1709529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গুণ্ঠন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B3F70EF5-6142-4E4D-8AE1-B26BE368C7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86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7377AF1-D66C-4572-8B03-7F99083322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345">
            <a:off x="9136825" y="5168346"/>
            <a:ext cx="1851937" cy="16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63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39D4B6-8BC3-4840-94A7-D72B7C2A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589A1-7131-4B76-8BBB-940E2EF9EA79}"/>
              </a:ext>
            </a:extLst>
          </p:cNvPr>
          <p:cNvSpPr txBox="1"/>
          <p:nvPr/>
        </p:nvSpPr>
        <p:spPr>
          <a:xfrm>
            <a:off x="5196398" y="2306096"/>
            <a:ext cx="5420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3BDA8-0005-41B4-AC55-2E94239032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8" y="703444"/>
            <a:ext cx="2178188" cy="289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AA59D-D643-4B5B-86CE-DDC1FFC5E1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2" y="3259243"/>
            <a:ext cx="2174702" cy="2895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CB472565-9A46-43DC-AEF6-9F7B26465C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86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04461-8106-4B26-8195-19E525BD81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345">
            <a:off x="9136825" y="5168346"/>
            <a:ext cx="1851937" cy="16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77F26F-5417-4316-84E2-AED21062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21BBE-824C-4861-915D-003944F24D97}"/>
              </a:ext>
            </a:extLst>
          </p:cNvPr>
          <p:cNvSpPr txBox="1"/>
          <p:nvPr/>
        </p:nvSpPr>
        <p:spPr>
          <a:xfrm>
            <a:off x="4531373" y="2053382"/>
            <a:ext cx="3367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BM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7D336-DF0C-445D-96FE-DC53BF91BC56}"/>
              </a:ext>
            </a:extLst>
          </p:cNvPr>
          <p:cNvSpPr txBox="1"/>
          <p:nvPr/>
        </p:nvSpPr>
        <p:spPr>
          <a:xfrm>
            <a:off x="3217833" y="3517461"/>
            <a:ext cx="8232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কণ্ঠে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AAB32928-4F7E-4F49-A71A-336B41E581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86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1312D0-00E4-46B6-ACAE-59086EA3CB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345">
            <a:off x="9136825" y="5168346"/>
            <a:ext cx="1851937" cy="1628076"/>
          </a:xfrm>
          <a:prstGeom prst="rect">
            <a:avLst/>
          </a:prstGeom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FB979A1A-E623-4136-892C-76E0D733EA2F}"/>
              </a:ext>
            </a:extLst>
          </p:cNvPr>
          <p:cNvSpPr/>
          <p:nvPr/>
        </p:nvSpPr>
        <p:spPr>
          <a:xfrm>
            <a:off x="1825970" y="1139332"/>
            <a:ext cx="2783725" cy="1250883"/>
          </a:xfrm>
          <a:prstGeom prst="horizontalScroll">
            <a:avLst>
              <a:gd name="adj" fmla="val 19916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BM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1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F00CC6F-B887-4B8F-B3BE-F2B09DCA1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C87DC9-46B0-4551-8E1F-5BECEEF74788}"/>
              </a:ext>
            </a:extLst>
          </p:cNvPr>
          <p:cNvSpPr txBox="1"/>
          <p:nvPr/>
        </p:nvSpPr>
        <p:spPr>
          <a:xfrm>
            <a:off x="6330648" y="1450387"/>
            <a:ext cx="3732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6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66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67A56-4F3D-4F61-8459-718C5F90FD84}"/>
              </a:ext>
            </a:extLst>
          </p:cNvPr>
          <p:cNvSpPr txBox="1"/>
          <p:nvPr/>
        </p:nvSpPr>
        <p:spPr>
          <a:xfrm>
            <a:off x="5192249" y="2879180"/>
            <a:ext cx="6008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নামসহ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A811443C-3105-47B7-8AB6-7835207998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86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E4CF8D-3356-4AE4-9BAA-894B276ED1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345">
            <a:off x="9136825" y="5168346"/>
            <a:ext cx="1851937" cy="1628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75C1FC-C93A-424C-8CB6-5AA1E667B1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5" y="583686"/>
            <a:ext cx="4084107" cy="284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0023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6733">
              <a:srgbClr val="C3D2EC"/>
            </a:gs>
            <a:gs pos="74338">
              <a:schemeClr val="accent4">
                <a:lumMod val="40000"/>
                <a:lumOff val="60000"/>
              </a:schemeClr>
            </a:gs>
            <a:gs pos="61000">
              <a:srgbClr val="BBCCEA"/>
            </a:gs>
            <a:gs pos="50445">
              <a:schemeClr val="accent4">
                <a:lumMod val="20000"/>
                <a:lumOff val="80000"/>
              </a:schemeClr>
            </a:gs>
            <a:gs pos="33661">
              <a:srgbClr val="B0C4E6"/>
            </a:gs>
            <a:gs pos="19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BAE0A1-38C0-4D77-84C3-17C40E81D8F3}"/>
              </a:ext>
            </a:extLst>
          </p:cNvPr>
          <p:cNvSpPr txBox="1"/>
          <p:nvPr/>
        </p:nvSpPr>
        <p:spPr>
          <a:xfrm>
            <a:off x="4229928" y="5288339"/>
            <a:ext cx="3732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BM" sz="96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6C2EA-B541-4F00-B056-6CAAA736B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8511" y="378161"/>
            <a:ext cx="7376793" cy="49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1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4E1827C5-40B2-45B0-9DCB-563DD60980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86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5A8CE-82BD-4721-8C3E-D798EC56FA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44" y="1"/>
            <a:ext cx="1684185" cy="155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A14C2-6D50-4473-AD48-08CBF1D7C7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6479" y="36904"/>
            <a:ext cx="1678759" cy="1483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B7BF3F-5432-49E6-ADAA-2E364C0C83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583" y="5012633"/>
            <a:ext cx="2014331" cy="1967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01A5B2-C513-4F25-A793-2E418F4D41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0552">
            <a:off x="-4090" y="4859497"/>
            <a:ext cx="2014331" cy="1967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0C4052-4EEE-41DF-B100-E6213BBC0126}"/>
              </a:ext>
            </a:extLst>
          </p:cNvPr>
          <p:cNvSpPr txBox="1"/>
          <p:nvPr/>
        </p:nvSpPr>
        <p:spPr>
          <a:xfrm>
            <a:off x="1460208" y="2514261"/>
            <a:ext cx="8058150" cy="31700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6">
            <a:extLst>
              <a:ext uri="{FF2B5EF4-FFF2-40B4-BE49-F238E27FC236}">
                <a16:creationId xmlns:a16="http://schemas.microsoft.com/office/drawing/2014/main" id="{732F0372-A032-4AE0-B2B4-240B38F7C975}"/>
              </a:ext>
            </a:extLst>
          </p:cNvPr>
          <p:cNvSpPr/>
          <p:nvPr/>
        </p:nvSpPr>
        <p:spPr>
          <a:xfrm>
            <a:off x="2262806" y="618123"/>
            <a:ext cx="5730240" cy="1677477"/>
          </a:xfrm>
          <a:prstGeom prst="horizontalScroll">
            <a:avLst>
              <a:gd name="adj" fmla="val 25000"/>
            </a:avLst>
          </a:prstGeom>
          <a:solidFill>
            <a:srgbClr val="00B050"/>
          </a:solidFill>
          <a:ln w="38100">
            <a:solidFill>
              <a:srgbClr val="AB3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D9AB16-F098-4C59-B5BD-59E3900066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01079" y="1180596"/>
            <a:ext cx="2799472" cy="22300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0252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4E1827C5-40B2-45B0-9DCB-563DD60980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86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5A8CE-82BD-4721-8C3E-D798EC56FA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44" y="1"/>
            <a:ext cx="1684185" cy="155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A14C2-6D50-4473-AD48-08CBF1D7C7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6479" y="36904"/>
            <a:ext cx="1678759" cy="1483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B7BF3F-5432-49E6-ADAA-2E364C0C83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583" y="5012633"/>
            <a:ext cx="2014331" cy="1967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01A5B2-C513-4F25-A793-2E418F4D41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0552">
            <a:off x="-4090" y="4859497"/>
            <a:ext cx="2014331" cy="1967120"/>
          </a:xfrm>
          <a:prstGeom prst="rect">
            <a:avLst/>
          </a:prstGeom>
        </p:spPr>
      </p:pic>
      <p:sp>
        <p:nvSpPr>
          <p:cNvPr id="9" name="Horizontal Scroll 4">
            <a:extLst>
              <a:ext uri="{FF2B5EF4-FFF2-40B4-BE49-F238E27FC236}">
                <a16:creationId xmlns:a16="http://schemas.microsoft.com/office/drawing/2014/main" id="{E999F52B-E634-4D06-A0A0-60B2BEAC0157}"/>
              </a:ext>
            </a:extLst>
          </p:cNvPr>
          <p:cNvSpPr/>
          <p:nvPr/>
        </p:nvSpPr>
        <p:spPr>
          <a:xfrm>
            <a:off x="3569736" y="635730"/>
            <a:ext cx="6065520" cy="1662238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32C6504-FE01-4C9F-AB1E-ED835DC288A1}"/>
              </a:ext>
            </a:extLst>
          </p:cNvPr>
          <p:cNvSpPr/>
          <p:nvPr/>
        </p:nvSpPr>
        <p:spPr>
          <a:xfrm>
            <a:off x="1564339" y="2449323"/>
            <a:ext cx="9544215" cy="3426203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0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4E1827C5-40B2-45B0-9DCB-563DD60980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86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5A8CE-82BD-4721-8C3E-D798EC56FA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44" y="1"/>
            <a:ext cx="1684185" cy="155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A14C2-6D50-4473-AD48-08CBF1D7C7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6479" y="36904"/>
            <a:ext cx="1678759" cy="1483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B7BF3F-5432-49E6-ADAA-2E364C0C83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583" y="5012633"/>
            <a:ext cx="2014331" cy="1967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01A5B2-C513-4F25-A793-2E418F4D41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0552">
            <a:off x="-4090" y="4859497"/>
            <a:ext cx="2014331" cy="1967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564D5C-E7E2-4F0C-B143-92B900B28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94" y="1329537"/>
            <a:ext cx="4284187" cy="3437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213263-2538-4E05-8997-3CA3301F52A6}"/>
              </a:ext>
            </a:extLst>
          </p:cNvPr>
          <p:cNvSpPr txBox="1"/>
          <p:nvPr/>
        </p:nvSpPr>
        <p:spPr>
          <a:xfrm>
            <a:off x="4320194" y="545665"/>
            <a:ext cx="394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BM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B010E9-69ED-4551-9ED0-FFFEB4CE64C5}"/>
              </a:ext>
            </a:extLst>
          </p:cNvPr>
          <p:cNvSpPr txBox="1"/>
          <p:nvPr/>
        </p:nvSpPr>
        <p:spPr>
          <a:xfrm>
            <a:off x="2992302" y="5042316"/>
            <a:ext cx="686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E59187-8776-48E6-B425-D6E6FC19174B}"/>
              </a:ext>
            </a:extLst>
          </p:cNvPr>
          <p:cNvSpPr txBox="1"/>
          <p:nvPr/>
        </p:nvSpPr>
        <p:spPr>
          <a:xfrm>
            <a:off x="3401629" y="5086679"/>
            <a:ext cx="686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FD47C2-3C4F-44C3-9520-1E402E04FB02}"/>
              </a:ext>
            </a:extLst>
          </p:cNvPr>
          <p:cNvSpPr txBox="1"/>
          <p:nvPr/>
        </p:nvSpPr>
        <p:spPr>
          <a:xfrm>
            <a:off x="2992301" y="5068769"/>
            <a:ext cx="686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13210-921C-41FF-B216-526C03595B95}"/>
              </a:ext>
            </a:extLst>
          </p:cNvPr>
          <p:cNvSpPr txBox="1"/>
          <p:nvPr/>
        </p:nvSpPr>
        <p:spPr>
          <a:xfrm>
            <a:off x="3029975" y="5060226"/>
            <a:ext cx="686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আল্লাহতায়ালা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894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816D00-9552-46A2-AAA3-FB9F1A172743}"/>
              </a:ext>
            </a:extLst>
          </p:cNvPr>
          <p:cNvSpPr txBox="1"/>
          <p:nvPr/>
        </p:nvSpPr>
        <p:spPr>
          <a:xfrm>
            <a:off x="2915477" y="1617882"/>
            <a:ext cx="68646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GB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4E1827C5-40B2-45B0-9DCB-563DD60980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86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5A8CE-82BD-4721-8C3E-D798EC56FA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44" y="1"/>
            <a:ext cx="1684185" cy="155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A14C2-6D50-4473-AD48-08CBF1D7C7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6479" y="36904"/>
            <a:ext cx="1678759" cy="1483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B7BF3F-5432-49E6-ADAA-2E364C0C83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583" y="5012633"/>
            <a:ext cx="2014331" cy="1967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01A5B2-C513-4F25-A793-2E418F4D41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0552">
            <a:off x="-4090" y="4859497"/>
            <a:ext cx="2014331" cy="19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5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4E1827C5-40B2-45B0-9DCB-563DD60980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86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5A8CE-82BD-4721-8C3E-D798EC56FA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44" y="1"/>
            <a:ext cx="1684185" cy="155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A14C2-6D50-4473-AD48-08CBF1D7C7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6479" y="36904"/>
            <a:ext cx="1678759" cy="1483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B7BF3F-5432-49E6-ADAA-2E364C0C83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583" y="5012633"/>
            <a:ext cx="2014331" cy="1967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01A5B2-C513-4F25-A793-2E418F4D41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0552">
            <a:off x="-4090" y="4859497"/>
            <a:ext cx="2014331" cy="1967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786957-5DE3-486C-8A9A-5195145F2E5C}"/>
              </a:ext>
            </a:extLst>
          </p:cNvPr>
          <p:cNvSpPr txBox="1"/>
          <p:nvPr/>
        </p:nvSpPr>
        <p:spPr>
          <a:xfrm>
            <a:off x="3808615" y="1413063"/>
            <a:ext cx="6624561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২.২.২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A53467C5-552C-4B99-B36C-FB0D0BF17ACC}"/>
              </a:ext>
            </a:extLst>
          </p:cNvPr>
          <p:cNvSpPr/>
          <p:nvPr/>
        </p:nvSpPr>
        <p:spPr>
          <a:xfrm>
            <a:off x="1606341" y="993773"/>
            <a:ext cx="2655839" cy="4598504"/>
          </a:xfrm>
          <a:prstGeom prst="verticalScroll">
            <a:avLst>
              <a:gd name="adj" fmla="val 17887"/>
            </a:avLst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BM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7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816D00-9552-46A2-AAA3-FB9F1A172743}"/>
              </a:ext>
            </a:extLst>
          </p:cNvPr>
          <p:cNvSpPr txBox="1"/>
          <p:nvPr/>
        </p:nvSpPr>
        <p:spPr>
          <a:xfrm>
            <a:off x="4250115" y="2905940"/>
            <a:ext cx="3497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GB" sz="40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GB" sz="40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9FBEE-2713-47B3-B0B3-DA5FB6DE2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63" y="1492111"/>
            <a:ext cx="4284187" cy="370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A8FE94-E75C-4A6E-B49B-2A52318838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0" y="1513178"/>
            <a:ext cx="4089530" cy="370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667144A0-EBE1-43E2-8A89-186BD77792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86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EFA92-B601-410A-968A-DFEA52220A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22" y="-121752"/>
            <a:ext cx="1423965" cy="1312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07773B-1F4C-40C3-9033-821402A2FA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90973" y="-124618"/>
            <a:ext cx="1492111" cy="1318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780412-3720-4A71-8593-EC5F421BF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14" y="5354095"/>
            <a:ext cx="1664673" cy="1625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FC69FB-B964-4EDF-9F05-561308371C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0552">
            <a:off x="-68034" y="5451629"/>
            <a:ext cx="1464922" cy="1430588"/>
          </a:xfrm>
          <a:prstGeom prst="rect">
            <a:avLst/>
          </a:prstGeom>
        </p:spPr>
      </p:pic>
      <p:sp>
        <p:nvSpPr>
          <p:cNvPr id="14" name="Scroll: Vertical 13">
            <a:extLst>
              <a:ext uri="{FF2B5EF4-FFF2-40B4-BE49-F238E27FC236}">
                <a16:creationId xmlns:a16="http://schemas.microsoft.com/office/drawing/2014/main" id="{75F0E284-B021-4B8E-8A02-1B806ECD6658}"/>
              </a:ext>
            </a:extLst>
          </p:cNvPr>
          <p:cNvSpPr/>
          <p:nvPr/>
        </p:nvSpPr>
        <p:spPr>
          <a:xfrm>
            <a:off x="4250115" y="326432"/>
            <a:ext cx="3497113" cy="1080982"/>
          </a:xfrm>
          <a:prstGeom prst="verticalScroll">
            <a:avLst>
              <a:gd name="adj" fmla="val 11033"/>
            </a:avLst>
          </a:prstGeom>
          <a:blipFill>
            <a:blip r:embed="rId8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BM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5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816D00-9552-46A2-AAA3-FB9F1A172743}"/>
              </a:ext>
            </a:extLst>
          </p:cNvPr>
          <p:cNvSpPr txBox="1"/>
          <p:nvPr/>
        </p:nvSpPr>
        <p:spPr>
          <a:xfrm>
            <a:off x="3884206" y="2767280"/>
            <a:ext cx="4423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কণ্ঠে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GB" sz="4000" b="1" spc="50" dirty="0">
              <a:ln w="9525" cmpd="sng">
                <a:solidFill>
                  <a:srgbClr val="C00000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সকলি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C889FE-F105-4ECC-982F-2E345134E4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07" y="1599315"/>
            <a:ext cx="3302189" cy="3633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51B22C-FC91-446B-A3EB-5F61277B6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4" y="1599315"/>
            <a:ext cx="3393051" cy="3566668"/>
          </a:xfrm>
          <a:prstGeom prst="rect">
            <a:avLst/>
          </a:prstGeom>
        </p:spPr>
      </p:pic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BCB491F1-A456-4265-B1EC-9025F6B736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86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8946B-F8AF-4FA0-8C93-FBA9AD71B1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44" y="1"/>
            <a:ext cx="1423965" cy="1312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D203BE-42B9-49BE-8B23-B0E7998F62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2255" y="26034"/>
            <a:ext cx="1492111" cy="1318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77E40C-3736-472D-8763-2569EBAEF4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41" y="5354095"/>
            <a:ext cx="1664673" cy="1625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25CAE8-8D30-4E0E-BC4D-E2A9B305E0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0552">
            <a:off x="22971" y="5421193"/>
            <a:ext cx="1464922" cy="1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647A20-0C14-45DE-9A8B-B129175E0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589A1-7131-4B76-8BBB-940E2EF9EA79}"/>
              </a:ext>
            </a:extLst>
          </p:cNvPr>
          <p:cNvSpPr txBox="1"/>
          <p:nvPr/>
        </p:nvSpPr>
        <p:spPr>
          <a:xfrm>
            <a:off x="5473717" y="1995251"/>
            <a:ext cx="5420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3BDA8-0005-41B4-AC55-2E94239032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8" y="703444"/>
            <a:ext cx="2178188" cy="289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AA59D-D643-4B5B-86CE-DDC1FFC5E1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2" y="3259243"/>
            <a:ext cx="2174702" cy="2895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A0D3EF05-E8F3-4D8D-8320-A307E9D4A2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86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F9F57-9C6E-4BF6-9A85-E35AE52642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345">
            <a:off x="8620141" y="4447830"/>
            <a:ext cx="2535445" cy="22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6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287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Subha Sandhya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105</cp:revision>
  <dcterms:created xsi:type="dcterms:W3CDTF">2020-06-06T20:21:37Z</dcterms:created>
  <dcterms:modified xsi:type="dcterms:W3CDTF">2020-12-31T15:59:24Z</dcterms:modified>
</cp:coreProperties>
</file>