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79" r:id="rId9"/>
    <p:sldId id="278" r:id="rId10"/>
    <p:sldId id="280" r:id="rId11"/>
    <p:sldId id="264" r:id="rId12"/>
    <p:sldId id="281" r:id="rId13"/>
    <p:sldId id="266" r:id="rId14"/>
    <p:sldId id="282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  <a:srgbClr val="FF3300"/>
    <a:srgbClr val="A50021"/>
    <a:srgbClr val="00CC66"/>
    <a:srgbClr val="000000"/>
    <a:srgbClr val="00FF00"/>
    <a:srgbClr val="00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278bb76b1768627bbfc3a100773b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718906"/>
            <a:ext cx="5943601" cy="5298041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2438400" y="2438400"/>
            <a:ext cx="4648200" cy="1862048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bn-BD" sz="115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28600"/>
            <a:ext cx="4343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54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প্রশ্নোত্তর আলোচনা</a:t>
            </a:r>
            <a:endParaRPr lang="en-US" sz="5400" b="1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454483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।বায়ু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 দুষিত হয়?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642195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২।পানি দুষণের ফলে </a:t>
            </a:r>
            <a:r>
              <a:rPr lang="en-US" sz="40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 হয়?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657600"/>
            <a:ext cx="495199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 শব্দ দুষণ হয়?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6248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বায়ু </a:t>
            </a:r>
            <a:r>
              <a:rPr lang="en-US" sz="3600" b="1" dirty="0" err="1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দূষণে</a:t>
            </a:r>
            <a:r>
              <a:rPr lang="en-US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 হয়?</a:t>
            </a:r>
            <a:endParaRPr lang="en-US" sz="36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457201"/>
            <a:ext cx="32004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0638" y="2558227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524000"/>
            <a:ext cx="7162800" cy="2431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দোয়েল-</a:t>
            </a:r>
          </a:p>
          <a:p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১।বায়ু দূষণ </a:t>
            </a:r>
            <a:r>
              <a:rPr lang="en-US" sz="3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36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২।বায়ু দূষণের ফলে পরিবেশের কি কি সমস্যা হয়?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4572000"/>
            <a:ext cx="6858000" cy="1877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কোয়েল-</a:t>
            </a:r>
          </a:p>
          <a:p>
            <a:r>
              <a:rPr lang="bn-BD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১।কিভাবে শব্দ দূষণ হয়?</a:t>
            </a:r>
          </a:p>
          <a:p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২।শব্দ দূষণের ফলে মানুষের কি কি সমস্যা হয়? </a:t>
            </a:r>
            <a:endParaRPr lang="en-US" sz="36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81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বইয়ের সাথে সংযোগ স্থাপন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437207A29B90E453AF875761CD3FD6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4867" y="1509346"/>
            <a:ext cx="6431333" cy="4815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0"/>
            <a:ext cx="289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১।বায়ু দুষণের ফলে পরিবেশের উপর কি প্রভাব পড়ে?</a:t>
            </a:r>
          </a:p>
          <a:p>
            <a:r>
              <a:rPr lang="bn-BD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 বায়ু দুষণের ফলে পৃথিবীর তাপমাত্রা বাড়ছে ,এসিড বৃষ্টি হচ্ছে ।মানুষের 	ফুসফুসে ক্যান্সার, শ্বাসজনিত রোগসহ নানা রোগ হয়।</a:t>
            </a:r>
          </a:p>
          <a:p>
            <a:r>
              <a:rPr lang="bn-BD" sz="4000" b="1" dirty="0" smtClean="0">
                <a:ln w="11430"/>
                <a:solidFill>
                  <a:srgbClr val="00C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২।পানি দুষণের ফলে কি কি রোগ হয়?</a:t>
            </a:r>
          </a:p>
          <a:p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উত্তরঃকলেরা/ডায়রিয়ার মতো পানিবাহিত রোগ বিভিন্ন 	চর্মরোগ হয়।</a:t>
            </a:r>
            <a:endParaRPr lang="bn-BD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৩।শব্দ দুষণের কারনে মানুষের কি কি সমস্যা হয়?</a:t>
            </a:r>
          </a:p>
          <a:p>
            <a:r>
              <a:rPr lang="bn-BD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উত্তরঃশব্দ দুষণের ফলে অবসন্নতা,শ্রবণ শক্তিহ্রাস,কর্মক্ষমতা  	হ্রাস ইত্যাদি সমস্যা হয়।</a:t>
            </a:r>
            <a:endParaRPr lang="bn-BD" sz="3600" b="1" dirty="0" smtClean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752600"/>
          <a:ext cx="7848600" cy="4541520"/>
        </p:xfrm>
        <a:graphic>
          <a:graphicData uri="http://schemas.openxmlformats.org/drawingml/2006/table">
            <a:tbl>
              <a:tblPr firstRow="1" bandRow="1"/>
              <a:tblGrid>
                <a:gridCol w="266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8732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বিভিন্ন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প্রকার দুষণ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24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rgbClr val="FF33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বায়ু</a:t>
                      </a:r>
                      <a:r>
                        <a:rPr lang="bn-BD" sz="4000" baseline="0" dirty="0" smtClean="0">
                          <a:solidFill>
                            <a:srgbClr val="FF33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দূষণ</a:t>
                      </a:r>
                      <a:endParaRPr lang="en-US" sz="4000" dirty="0">
                        <a:solidFill>
                          <a:srgbClr val="FF33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24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rgbClr val="00CC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bn-BD" sz="4000" baseline="0" dirty="0" smtClean="0">
                          <a:solidFill>
                            <a:srgbClr val="00CC66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দূষণ</a:t>
                      </a:r>
                      <a:endParaRPr lang="en-US" sz="4000" dirty="0">
                        <a:solidFill>
                          <a:srgbClr val="00CC6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24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মাটি</a:t>
                      </a:r>
                      <a:r>
                        <a:rPr lang="bn-BD" sz="4000" baseline="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দূষণ</a:t>
                      </a:r>
                      <a:endParaRPr lang="en-US" sz="4000" dirty="0">
                        <a:solidFill>
                          <a:srgbClr val="FF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635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শ্বব্দ</a:t>
                      </a:r>
                      <a:r>
                        <a:rPr lang="bn-BD" sz="4400" baseline="0" dirty="0" smtClean="0">
                          <a:latin typeface="NikoshBAN" pitchFamily="2" charset="0"/>
                          <a:cs typeface="NikoshBAN" pitchFamily="2" charset="0"/>
                        </a:rPr>
                        <a:t> দূষণ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33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ছকটি পূরণ কর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04800"/>
          <a:ext cx="8229600" cy="6516527"/>
        </p:xfrm>
        <a:graphic>
          <a:graphicData uri="http://schemas.openxmlformats.org/drawingml/2006/table">
            <a:tbl>
              <a:tblPr firstRow="1" bandRow="1"/>
              <a:tblGrid>
                <a:gridCol w="279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9752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বিভিন্ন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প্রকার দূষণ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দূষণের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কারণ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দূষণের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প্রভাব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784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বায়ু দুষণ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ধূলিকণা,ধোঁয়া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ফুসফুসে</a:t>
                      </a:r>
                      <a:r>
                        <a:rPr lang="bn-BD" sz="32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ক্যান্সার শ্বাসজনিত রোগ।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78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 দূষণ</a:t>
                      </a:r>
                      <a:endParaRPr lang="en-US" sz="3200" dirty="0">
                        <a:solidFill>
                          <a:srgbClr val="00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ময়লা</a:t>
                      </a:r>
                      <a:r>
                        <a:rPr lang="bn-BD" sz="3200" baseline="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আবর্জনা,</a:t>
                      </a:r>
                    </a:p>
                    <a:p>
                      <a:r>
                        <a:rPr lang="bn-BD" sz="3200" baseline="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কাপড় ধোঁয়া</a:t>
                      </a:r>
                      <a:endParaRPr lang="en-US" sz="3200" dirty="0">
                        <a:solidFill>
                          <a:srgbClr val="00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পানিবাহিত</a:t>
                      </a:r>
                      <a:r>
                        <a:rPr lang="bn-BD" sz="3200" baseline="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রোগ</a:t>
                      </a:r>
                    </a:p>
                    <a:p>
                      <a:r>
                        <a:rPr lang="bn-BD" sz="3200" baseline="0" dirty="0" smtClean="0">
                          <a:solidFill>
                            <a:srgbClr val="00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চর্মরোগ</a:t>
                      </a:r>
                      <a:endParaRPr lang="en-US" sz="3200" dirty="0">
                        <a:solidFill>
                          <a:srgbClr val="00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784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মাটি</a:t>
                      </a:r>
                      <a:r>
                        <a:rPr lang="bn-BD" sz="32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দূষন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কীটনাশক,রাসায়নিক</a:t>
                      </a:r>
                      <a:r>
                        <a:rPr lang="bn-BD" sz="32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পদার্থ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জমির উর্বরতা</a:t>
                      </a:r>
                      <a:r>
                        <a:rPr lang="bn-BD" sz="32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নষ্ট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75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শব্দ</a:t>
                      </a:r>
                      <a:r>
                        <a:rPr lang="bn-BD" sz="3200" baseline="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দূষণ</a:t>
                      </a:r>
                      <a:endParaRPr lang="en-US" sz="3200" dirty="0">
                        <a:solidFill>
                          <a:srgbClr val="FF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উচ্চস্বরে গান,</a:t>
                      </a:r>
                    </a:p>
                    <a:p>
                      <a:r>
                        <a:rPr lang="bn-BD" sz="36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গাড়ির</a:t>
                      </a:r>
                      <a:r>
                        <a:rPr lang="bn-BD" sz="3600" baseline="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হর্ন</a:t>
                      </a:r>
                      <a:endParaRPr lang="en-US" sz="3600" dirty="0">
                        <a:solidFill>
                          <a:srgbClr val="FF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অবসন্নতা,শ্রবণ</a:t>
                      </a:r>
                    </a:p>
                    <a:p>
                      <a:r>
                        <a:rPr lang="bn-BD" sz="360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শক্তি</a:t>
                      </a:r>
                      <a:r>
                        <a:rPr lang="bn-BD" sz="3600" baseline="0" dirty="0" smtClean="0">
                          <a:solidFill>
                            <a:srgbClr val="FF00FF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হ্রাস</a:t>
                      </a:r>
                      <a:endParaRPr lang="en-US" sz="3600" dirty="0">
                        <a:solidFill>
                          <a:srgbClr val="FF00FF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0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7935013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48000"/>
            <a:ext cx="4724400" cy="152275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3800" b="1" dirty="0" smtClean="0">
                <a:ln w="11430"/>
                <a:solidFill>
                  <a:srgbClr val="FF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1430"/>
              <a:solidFill>
                <a:srgbClr val="FFFF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44358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BD" sz="60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081748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দেলাউর</a:t>
            </a:r>
            <a:r>
              <a:rPr lang="en-US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1" algn="ctr"/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মদনসিং</a:t>
            </a:r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উপজেলাঃ </a:t>
            </a:r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সাপাহার</a:t>
            </a:r>
            <a:r>
              <a:rPr lang="en-US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জেলাঃ </a:t>
            </a:r>
            <a:r>
              <a:rPr lang="en-US" sz="48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নওগাঁ</a:t>
            </a:r>
            <a:r>
              <a:rPr lang="bn-BD" sz="4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4800"/>
            <a:ext cx="4639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20574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 -   পঞ্চম</a:t>
            </a:r>
          </a:p>
          <a:p>
            <a:r>
              <a:rPr lang="bn-BD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- বিজ্ঞান</a:t>
            </a:r>
          </a:p>
          <a:p>
            <a:r>
              <a:rPr lang="bn-BD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 – পরিবেশ দূষণ</a:t>
            </a:r>
          </a:p>
          <a:p>
            <a:r>
              <a:rPr lang="bn-BD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 -  বিভিন্ন ক্ষতিকর-------দূষণ রোধ করতে পারি</a:t>
            </a:r>
          </a:p>
          <a:p>
            <a:r>
              <a:rPr lang="bn-BD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তারিখঃ৩১-৩-১৭ </a:t>
            </a:r>
            <a:endParaRPr lang="en-US" sz="36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.2.4</a:t>
            </a:r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বিভিন্নভাবে মাটি,পানি ও বায়ুদূষিত হয় তা বলতে </a:t>
            </a:r>
            <a:r>
              <a:rPr lang="en-US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bn-BD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.2.6</a:t>
            </a:r>
            <a:r>
              <a:rPr lang="bn-BD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বায়ু দূষনের ক্ষতিকর প্রভাব বর্ণনা করতে পারবে।</a:t>
            </a:r>
          </a:p>
          <a:p>
            <a:r>
              <a:rPr lang="bn-BD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.2.8</a:t>
            </a:r>
            <a:r>
              <a:rPr lang="bn-BD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দূষনের কারণ ও ক্ষতিকর প্রভাব বর্ণনা করতে </a:t>
            </a:r>
            <a:r>
              <a:rPr lang="en-US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6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P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3886200" cy="24563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p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231256"/>
            <a:ext cx="3886200" cy="24563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bayu dus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114800"/>
            <a:ext cx="3886199" cy="24563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Ma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219200"/>
            <a:ext cx="4114800" cy="26008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743200" y="152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 গুলো দেখ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3810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40518_165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38559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_1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52400"/>
            <a:ext cx="4701653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1242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sz="44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84582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বায়ুতে বিভিন্ন ক্ষতিকর গ্যাস,ধূলিকণা,ধোঁয়া মিশে বায়ু দুষিত হয়।বায়ু দূষণের ফলে পৃথিবীর তাপমাত্রা বাড়ছে ও এসিড বৃষ্টি হচ্ছে। মানুষের ফুসফুসের ক্যান্সার ।শ্বাসজনিত রোগসহ বিভিন্ন রোগে আক্রান্ত হচ্ছে।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aaaa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28600"/>
            <a:ext cx="4264641" cy="2695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048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8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 দুষণ</a:t>
            </a:r>
            <a:endParaRPr lang="en-US" sz="48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6106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পানিতে বিভিন্ন ক্ষতিকর পদার্থ মিশে পানি দুষিত হয়।পয়ঃনিস্কাশন,কারখানার বর্জ্য,গৃহস্থালির বর্জ্য পানিতে ফেললে পানি দুষিত হয়।ফলে জলজ প্রাণী মারা যায়।মানুষের কলেরার মতো পানিবাহিত রোগে আক্রান্ত হচ্ছে।</a:t>
            </a:r>
            <a:endParaRPr lang="en-US" sz="3600" b="1" dirty="0">
              <a:ln w="11430"/>
              <a:solidFill>
                <a:srgbClr val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52400"/>
            <a:ext cx="5032611" cy="31809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05000" y="34290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দুষণ</a:t>
            </a:r>
            <a:endParaRPr lang="en-US" sz="44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4191000"/>
            <a:ext cx="8458200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দুষণ মানুষ ও জীবজন্তুর স্বাস্থের জন্য ক্ষতিকর।গাড়ির হর্ণ,উচ্চস্বরে গান বাজিয়ে,মাইক বাজিয়ে মানুষ শব্দ দুষণ করে।ফলে মানুষের মানসিক ও সমস্য হচ্ছে।অবসন্নতা,শ্রবন শক্তি হ্রাস,ঘুমে ব্যাঘাত,কর্মক্ষমতা হ্রাস হচ্ছে</a:t>
            </a:r>
            <a:endParaRPr lang="en-US" sz="36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324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LAB</dc:creator>
  <cp:lastModifiedBy>DPE</cp:lastModifiedBy>
  <cp:revision>93</cp:revision>
  <dcterms:created xsi:type="dcterms:W3CDTF">2006-08-16T00:00:00Z</dcterms:created>
  <dcterms:modified xsi:type="dcterms:W3CDTF">2020-12-26T03:26:57Z</dcterms:modified>
</cp:coreProperties>
</file>