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0"/>
  </p:notesMasterIdLst>
  <p:sldIdLst>
    <p:sldId id="262" r:id="rId2"/>
    <p:sldId id="263" r:id="rId3"/>
    <p:sldId id="264" r:id="rId4"/>
    <p:sldId id="292" r:id="rId5"/>
    <p:sldId id="265" r:id="rId6"/>
    <p:sldId id="294" r:id="rId7"/>
    <p:sldId id="266" r:id="rId8"/>
    <p:sldId id="267" r:id="rId9"/>
    <p:sldId id="273" r:id="rId10"/>
    <p:sldId id="281" r:id="rId11"/>
    <p:sldId id="278" r:id="rId12"/>
    <p:sldId id="274" r:id="rId13"/>
    <p:sldId id="286" r:id="rId14"/>
    <p:sldId id="280" r:id="rId15"/>
    <p:sldId id="293" r:id="rId16"/>
    <p:sldId id="285" r:id="rId17"/>
    <p:sldId id="289" r:id="rId18"/>
    <p:sldId id="29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294" autoAdjust="0"/>
    <p:restoredTop sz="94660"/>
  </p:normalViewPr>
  <p:slideViewPr>
    <p:cSldViewPr>
      <p:cViewPr>
        <p:scale>
          <a:sx n="100" d="100"/>
          <a:sy n="100" d="100"/>
        </p:scale>
        <p:origin x="-606" y="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D0A262C8-55BE-4A62-8FDB-3916BE64B253}" type="datetimeFigureOut">
              <a:rPr lang="ar-SA" smtClean="0"/>
              <a:pPr/>
              <a:t>17/05/1442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FE6E186E-1643-4D79-85A9-A0F0810CBB2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448268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sz="2000" b="1" i="1" u="sng" strike="noStrik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দ্রবের</a:t>
            </a:r>
            <a:r>
              <a:rPr lang="bn-BD" sz="2000" b="1" i="1" u="sng" strike="noStrike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নাম দেখাতে ছবিতে ক্লিক করুন </a:t>
            </a:r>
            <a:endParaRPr lang="ar-SA" sz="2000" b="1" i="1" u="sng" strike="noStrik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9442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2F10-4CAE-4649-92C9-C43696179E2F}" type="datetime3">
              <a:rPr lang="en-US" smtClean="0"/>
              <a:pPr/>
              <a:t>31 December 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মোহাম্মাদ ফয়েজুর রহমান, ভান্ডারিয়া সিদ্দিকিয়া ফাযিল মাদ্রাসা, রাজাবাড়ী।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6AD7-9A7F-43EB-B6C8-96FC9203A3DE}" type="datetime3">
              <a:rPr lang="en-US" smtClean="0"/>
              <a:pPr/>
              <a:t>31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মোহাম্মাদ ফয়েজুর রহমান, ভান্ডারিয়া সিদ্দিকিয়া ফাযিল মাদ্রাসা, রাজাবাড়ী।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48C9-AF95-4210-B563-4CE966B00DC0}" type="datetime3">
              <a:rPr lang="en-US" smtClean="0"/>
              <a:pPr/>
              <a:t>31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মোহাম্মাদ ফয়েজুর রহমান, ভান্ডারিয়া সিদ্দিকিয়া ফাযিল মাদ্রাসা, রাজাবাড়ী।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209800" cy="457200"/>
          </a:xfrm>
          <a:solidFill>
            <a:srgbClr val="FFFF00"/>
          </a:solidFill>
        </p:spPr>
        <p:txBody>
          <a:bodyPr/>
          <a:lstStyle>
            <a:lvl1pPr>
              <a:defRPr sz="2000">
                <a:solidFill>
                  <a:srgbClr val="00B050"/>
                </a:solidFill>
              </a:defRPr>
            </a:lvl1pPr>
          </a:lstStyle>
          <a:p>
            <a:fld id="{D6438A5A-A569-4839-9E7B-F60972444545}" type="datetime3">
              <a:rPr lang="en-US" smtClean="0"/>
              <a:pPr/>
              <a:t>31 December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5257800" cy="45720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200">
                <a:solidFill>
                  <a:srgbClr val="00B050"/>
                </a:solidFill>
              </a:defRPr>
            </a:lvl1pPr>
          </a:lstStyle>
          <a:p>
            <a:r>
              <a:rPr lang="bn-BD" smtClean="0"/>
              <a:t>মোহাম্মাদ ফয়েজুর রহমান, ভান্ডারিয়া সিদ্দিকিয়া ফাযিল মাদ্রাসা, রাজাবাড়ী।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356351"/>
            <a:ext cx="457200" cy="349250"/>
          </a:xfrm>
          <a:solidFill>
            <a:srgbClr val="FFFF00"/>
          </a:solidFill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0557-937E-4815-97AF-CE5CE5B3BD9F}" type="datetime3">
              <a:rPr lang="en-US" smtClean="0"/>
              <a:pPr/>
              <a:t>31 December 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as-IN" smtClean="0"/>
              <a:t>মোহাম্মাদ ফয়েজুর রহমান, ভান্ডারিয়া সিদ্দিকিয়া ফাযিল মাদ্রাসা, রাজাবাড়ী।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72C0-7AC4-492B-A8A5-7DD7160298C8}" type="datetime3">
              <a:rPr lang="en-US" smtClean="0"/>
              <a:pPr/>
              <a:t>31 December 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মোহাম্মাদ ফয়েজুর রহমান, ভান্ডারিয়া সিদ্দিকিয়া ফাযিল মাদ্রাসা, রাজাবাড়ী।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8F84-9057-47FA-B7C5-DC450A3FB236}" type="datetime3">
              <a:rPr lang="en-US" smtClean="0"/>
              <a:pPr/>
              <a:t>31 December 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মোহাম্মাদ ফয়েজুর রহমান, ভান্ডারিয়া সিদ্দিকিয়া ফাযিল মাদ্রাসা, রাজাবাড়ী।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00EA-C964-42C1-B105-423F4C33C64A}" type="datetime3">
              <a:rPr lang="en-US" smtClean="0"/>
              <a:pPr/>
              <a:t>31 December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মোহাম্মাদ ফয়েজুর রহমান, ভান্ডারিয়া সিদ্দিকিয়া ফাযিল মাদ্রাসা, রাজাবাড়ী।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EBAC-806D-48CB-B59F-3432AA901171}" type="datetime3">
              <a:rPr lang="en-US" smtClean="0"/>
              <a:pPr/>
              <a:t>31 December 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মোহাম্মাদ ফয়েজুর রহমান, ভান্ডারিয়া সিদ্দিকিয়া ফাযিল মাদ্রাসা, রাজাবাড়ী।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8A5A-A569-4839-9E7B-F60972444545}" type="datetime3">
              <a:rPr lang="en-US" smtClean="0"/>
              <a:pPr/>
              <a:t>31 December 2020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মোহাম্মাদ ফয়েজুর রহমান, ভান্ডারিয়া সিদ্দিকিয়া ফাযিল মাদ্রাসা, রাজাবাড়ী।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D778-E66A-45B6-BEAB-11E32B36802F}" type="datetime3">
              <a:rPr lang="en-US" smtClean="0"/>
              <a:pPr/>
              <a:t>31 December 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মোহাম্মাদ ফয়েজুর রহমান, ভান্ডারিয়া সিদ্দিকিয়া ফাযিল মাদ্রাসা, রাজাবাড়ী।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909A-811D-4E9B-817F-99EC241703DE}" type="datetime3">
              <a:rPr lang="en-US" smtClean="0"/>
              <a:pPr/>
              <a:t>31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মোহাম্মাদ ফয়েজুর রহমান, ভান্ডারিয়া সিদ্দিকিয়া ফাযিল মাদ্রাসা, রাজাবাড়ী।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4A07B59-4244-4516-87AE-2BBCD86253FF}" type="datetime3">
              <a:rPr lang="en-US" smtClean="0"/>
              <a:pPr/>
              <a:t>31 December 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as-IN" smtClean="0"/>
              <a:t>মোহাম্মাদ ফয়েজুর রহমান, ভান্ডারিয়া সিদ্দিকিয়া ফাযিল মাদ্রাসা, রাজাবাড়ী।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655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n-BD" dirty="0"/>
              <a:t>১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381000"/>
            <a:ext cx="6553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99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99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Users\PMHS\Desktop\360_F_220143804_fc4xRygvJ8bn8JPQumtHJieDN4ORNyj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19400"/>
            <a:ext cx="8458200" cy="3698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982758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828800" y="533400"/>
            <a:ext cx="5298141" cy="64596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6000" b="1" dirty="0" smtClean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 দ্রব্য </a:t>
            </a:r>
            <a:r>
              <a:rPr lang="bn-BD" b="1" spc="5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90600" y="1088711"/>
            <a:ext cx="3325906" cy="2249431"/>
            <a:chOff x="747833" y="1088710"/>
            <a:chExt cx="3568673" cy="237125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7833" y="1088710"/>
              <a:ext cx="3568673" cy="198507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9" name="Rounded Rectangle 8"/>
            <p:cNvSpPr/>
            <p:nvPr/>
          </p:nvSpPr>
          <p:spPr>
            <a:xfrm>
              <a:off x="2464836" y="3154110"/>
              <a:ext cx="1635241" cy="30585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bn-BD" sz="4400" dirty="0" smtClean="0">
                  <a:solidFill>
                    <a:srgbClr val="FF0000"/>
                  </a:solidFill>
                </a:rPr>
                <a:t>মদ</a:t>
              </a:r>
              <a:endParaRPr lang="en-US" sz="4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55101" y="1056216"/>
            <a:ext cx="3620034" cy="2395981"/>
            <a:chOff x="4955101" y="1056216"/>
            <a:chExt cx="3620034" cy="239598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55101" y="1056216"/>
              <a:ext cx="3556887" cy="200211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0" name="Rounded Rectangle 9"/>
            <p:cNvSpPr/>
            <p:nvPr/>
          </p:nvSpPr>
          <p:spPr>
            <a:xfrm>
              <a:off x="7010400" y="2971800"/>
              <a:ext cx="1564735" cy="48039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bn-BD" sz="4400" dirty="0" smtClean="0">
                  <a:solidFill>
                    <a:srgbClr val="FF0000"/>
                  </a:solidFill>
                </a:rPr>
                <a:t>তাড়ি </a:t>
              </a:r>
              <a:endParaRPr lang="en-US" sz="4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24400" y="3505200"/>
            <a:ext cx="3690259" cy="2406789"/>
            <a:chOff x="4955101" y="3279145"/>
            <a:chExt cx="3690259" cy="240678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55101" y="3279145"/>
              <a:ext cx="3556887" cy="240678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1" name="Rounded Rectangle 10"/>
            <p:cNvSpPr/>
            <p:nvPr/>
          </p:nvSpPr>
          <p:spPr>
            <a:xfrm>
              <a:off x="7393501" y="4955545"/>
              <a:ext cx="1251859" cy="48039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bn-BD" sz="4400" dirty="0" smtClean="0">
                  <a:solidFill>
                    <a:srgbClr val="FF0000"/>
                  </a:solidFill>
                </a:rPr>
                <a:t>গাঁজা</a:t>
              </a:r>
              <a:r>
                <a:rPr lang="bn-BD" sz="4400" dirty="0" smtClean="0">
                  <a:solidFill>
                    <a:srgbClr val="00B050"/>
                  </a:solidFill>
                </a:rPr>
                <a:t>  </a:t>
              </a:r>
              <a:endParaRPr lang="en-US" sz="4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82512" y="3581400"/>
            <a:ext cx="3533994" cy="2575020"/>
            <a:chOff x="782512" y="3279145"/>
            <a:chExt cx="3533994" cy="291081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2512" y="3279145"/>
              <a:ext cx="3533994" cy="239133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2" name="Rounded Rectangle 11"/>
            <p:cNvSpPr/>
            <p:nvPr/>
          </p:nvSpPr>
          <p:spPr>
            <a:xfrm>
              <a:off x="1524000" y="5777110"/>
              <a:ext cx="2259106" cy="41284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bn-BD" sz="4000" dirty="0" smtClean="0">
                  <a:solidFill>
                    <a:srgbClr val="FF0000"/>
                  </a:solidFill>
                </a:rPr>
                <a:t>চোয়ানি</a:t>
              </a:r>
              <a:r>
                <a:rPr lang="bn-BD" sz="4400" dirty="0" smtClean="0">
                  <a:solidFill>
                    <a:srgbClr val="00B050"/>
                  </a:solidFill>
                </a:rPr>
                <a:t> </a:t>
              </a:r>
              <a:endParaRPr lang="en-US" sz="44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39879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524000"/>
            <a:ext cx="3800394" cy="30403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582" y="1529574"/>
            <a:ext cx="3820409" cy="30403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33400" y="4648200"/>
            <a:ext cx="409552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আর্থিক ভাবে ক্ষতিগ্রস্থ হয় </a:t>
            </a:r>
            <a:endParaRPr lang="bn-BD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23033" y="4608119"/>
            <a:ext cx="3644691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পরিবেশ দূষিত করে   </a:t>
            </a:r>
            <a:endParaRPr lang="bn-BD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14400" y="533400"/>
            <a:ext cx="7490012" cy="64596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bn-BD" sz="60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ধূমপানের ক্ষতিকর দিক  </a:t>
            </a:r>
            <a:r>
              <a:rPr lang="bn-BD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482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OEL\Desktop\salat\565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3547217" cy="30915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15000" y="5181600"/>
            <a:ext cx="1756264" cy="76944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যক্ষ্মা</a:t>
            </a:r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44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95400" y="381000"/>
            <a:ext cx="6678388" cy="116090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>
                <a:gd name="adj" fmla="val 49455"/>
              </a:avLst>
            </a:prstTxWarp>
          </a:bodyPr>
          <a:lstStyle/>
          <a:p>
            <a:pPr algn="ctr">
              <a:defRPr/>
            </a:pPr>
            <a:r>
              <a:rPr lang="bn-BD" sz="6000" b="1" u="sng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ধূমপানের</a:t>
            </a:r>
            <a:r>
              <a:rPr lang="bn-BD" sz="6000" b="1" u="sng" dirty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ভয়াবহ পরিনতি  </a:t>
            </a:r>
            <a:endParaRPr lang="en-US" b="1" u="sng" dirty="0">
              <a:ln w="9525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828800"/>
            <a:ext cx="3581400" cy="3123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676400" y="5181600"/>
            <a:ext cx="182846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ক্যান্সার</a:t>
            </a:r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bn-BD" sz="40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82905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721" t="3262" r="5719" b="19112"/>
          <a:stretch/>
        </p:blipFill>
        <p:spPr>
          <a:xfrm>
            <a:off x="1551215" y="1551214"/>
            <a:ext cx="6041572" cy="311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0685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85800" y="609600"/>
            <a:ext cx="3810000" cy="1676400"/>
            <a:chOff x="1676400" y="580310"/>
            <a:chExt cx="3810000" cy="914400"/>
          </a:xfrm>
        </p:grpSpPr>
        <p:sp>
          <p:nvSpPr>
            <p:cNvPr id="7" name="TextBox 6"/>
            <p:cNvSpPr txBox="1"/>
            <p:nvPr/>
          </p:nvSpPr>
          <p:spPr>
            <a:xfrm>
              <a:off x="2286000" y="746565"/>
              <a:ext cx="2667000" cy="503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676400" y="580310"/>
              <a:ext cx="3810000" cy="914400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2" descr="G:\School File\Hafizul Vai\pic\7756-adb-2014-bgd-aa-d0a84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609600"/>
            <a:ext cx="3581400" cy="281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914400" y="41910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/>
              <a:t>ধূনপানের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ফলে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কি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হয়</a:t>
            </a:r>
            <a:r>
              <a:rPr lang="en-US" sz="6000" b="1" dirty="0" smtClean="0"/>
              <a:t>?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xmlns="" val="117262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0" y="4876800"/>
            <a:ext cx="7620000" cy="71972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ধুমপানের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কুফল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G:\School File\Hafizul Vai\pic\hqdefault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85800"/>
            <a:ext cx="6477000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7262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3400" y="4800600"/>
            <a:ext cx="8152953" cy="1385047"/>
          </a:xfrm>
          <a:prstGeom prst="rect">
            <a:avLst/>
          </a:prstGeom>
          <a:noFill/>
          <a:ln w="57150">
            <a:solidFill>
              <a:schemeClr val="accent2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ধূমপান</a:t>
            </a:r>
            <a:r>
              <a:rPr lang="en-US" sz="36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মাদক </a:t>
            </a:r>
            <a:r>
              <a:rPr lang="bn-BD" sz="36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সামাজিক জীবনে কি </a:t>
            </a:r>
            <a:r>
              <a:rPr lang="bn-BD" sz="36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নেতিবাচিক </a:t>
            </a:r>
            <a:r>
              <a:rPr lang="bn-BD" sz="36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প্রভাব ফেলতে </a:t>
            </a:r>
            <a:r>
              <a:rPr lang="bn-BD" sz="36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পারে,চিহ্নিত </a:t>
            </a:r>
            <a:r>
              <a:rPr lang="bn-BD" sz="36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করো।</a:t>
            </a:r>
            <a:endParaRPr lang="en-US" sz="3600" b="1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76600" y="533400"/>
            <a:ext cx="2125246" cy="79411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42670" y="5559038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6C7F854-B571-47C3-B81D-C3C225D692F2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/>
          </a:p>
        </p:txBody>
      </p:sp>
      <p:pic>
        <p:nvPicPr>
          <p:cNvPr id="10" name="Picture 2" descr="G:\School File\Hafizul Vai\pic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524000"/>
            <a:ext cx="4724400" cy="29180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88242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75" b="3968"/>
          <a:stretch/>
        </p:blipFill>
        <p:spPr>
          <a:xfrm>
            <a:off x="331302" y="902106"/>
            <a:ext cx="3341538" cy="348701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657600" y="609600"/>
            <a:ext cx="4901378" cy="1474783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bn-BD" sz="8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8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G:\School File\Hafizul Vai\New folder\dfsfsg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286000"/>
            <a:ext cx="4038600" cy="245401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9600" y="5334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মাদকমুক্ত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পরিবেশ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গড়ার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একটি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স্লোগান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লিখে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আনবে</a:t>
            </a:r>
            <a:r>
              <a:rPr lang="en-US" sz="2800" b="1" dirty="0" smtClean="0"/>
              <a:t>।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4999072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838200"/>
            <a:ext cx="7083425" cy="71187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fr-FR" sz="3600" b="1" dirty="0" err="1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GZÿY</a:t>
            </a:r>
            <a:r>
              <a:rPr lang="fr-FR" sz="3600" b="1" dirty="0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 mv‡_ _</a:t>
            </a:r>
            <a:r>
              <a:rPr lang="fr-FR" sz="3600" b="1" dirty="0" err="1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vKvi</a:t>
            </a:r>
            <a:r>
              <a:rPr lang="fr-FR" sz="3600" b="1" dirty="0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 Rb¨ </a:t>
            </a:r>
            <a:r>
              <a:rPr lang="fr-FR" sz="3600" b="1" dirty="0" err="1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AvšÍwiK</a:t>
            </a:r>
            <a:r>
              <a:rPr lang="fr-FR" sz="3600" b="1" dirty="0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ab¨ev</a:t>
            </a:r>
            <a:r>
              <a:rPr lang="fr-FR" sz="3600" b="1" dirty="0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`|</a:t>
            </a:r>
            <a:endParaRPr lang="en-US" sz="2400" b="1" dirty="0">
              <a:solidFill>
                <a:srgbClr val="C00000"/>
              </a:solidFill>
              <a:ea typeface="+mj-e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lum bright="-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2057400"/>
            <a:ext cx="6852398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408609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9" name="Picture 2" descr="C:\Users\PMHS\Desktop\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828800"/>
            <a:ext cx="7226300" cy="3035300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838200"/>
            <a:ext cx="7686675" cy="48974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আজকের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মাল্টিমিডিয়া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ক্লাসে</a:t>
            </a:r>
            <a:endParaRPr lang="bn-IN" sz="4800" b="1" dirty="0" smtClean="0">
              <a:solidFill>
                <a:srgbClr val="FF0000"/>
              </a:solidFill>
            </a:endParaRPr>
          </a:p>
          <a:p>
            <a:pPr algn="ctr"/>
            <a:endParaRPr lang="bn-IN" sz="4000" dirty="0"/>
          </a:p>
          <a:p>
            <a:pPr algn="ctr"/>
            <a:endParaRPr lang="bn-IN" sz="4000" dirty="0" smtClean="0"/>
          </a:p>
          <a:p>
            <a:pPr algn="ctr"/>
            <a:endParaRPr lang="en-US" sz="4000" dirty="0" smtClean="0"/>
          </a:p>
          <a:p>
            <a:pPr algn="ctr"/>
            <a:endParaRPr lang="en-US" sz="4000" dirty="0"/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স্বাগতম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4" name="Picture 2" descr="C:\Users\PMHS\Desktop\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81200"/>
            <a:ext cx="7226300" cy="3035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747071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MHS\Desktop\129823023_5038899812787622_180513909350124145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990600"/>
            <a:ext cx="3238500" cy="487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762000" y="1066800"/>
            <a:ext cx="4191000" cy="8948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04800" y="2514600"/>
            <a:ext cx="5029200" cy="2743200"/>
          </a:xfrm>
          <a:prstGeom prst="roundRect">
            <a:avLst>
              <a:gd name="adj" fmla="val 17940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মোঃ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হাফিজুল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ইসলাম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সহকারি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পাইকপাড়া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মডেল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হাইস্কুল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সিরাজগঞ্জ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মোবাইল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নং-০১৭১১০৩১৫৪৩ 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E-mail:hafizulislam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947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bn-BD" sz="2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94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71975" y="1371600"/>
            <a:ext cx="4095750" cy="2690098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শারিরীক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স্বাস্থ্যবিজ্ঞান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খেলাধুলা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শ্রেণি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43400" y="304800"/>
            <a:ext cx="4159250" cy="9329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PMHS\Desktop\Untitle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3429000" cy="45861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7294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871"/>
          <a:stretch/>
        </p:blipFill>
        <p:spPr>
          <a:xfrm>
            <a:off x="4419600" y="1447800"/>
            <a:ext cx="3822972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447800"/>
            <a:ext cx="367413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533400"/>
            <a:ext cx="6482964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5715000"/>
            <a:ext cx="451918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ছ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বিগুলো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 দ্রব্যের? 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7927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38400" y="5105400"/>
            <a:ext cx="451918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ছ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বিগুলো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 দ্রব্যের? </a:t>
            </a:r>
            <a:endParaRPr lang="en-US" sz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1371600"/>
            <a:ext cx="3592286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371600"/>
            <a:ext cx="3724629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47927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048000" cy="637489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bn-BD" sz="4800" dirty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BD" sz="4800" dirty="0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 </a:t>
            </a:r>
            <a:endParaRPr lang="en-US" sz="4800" dirty="0"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1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6200" y="457200"/>
            <a:ext cx="4267200" cy="460101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828800" y="4953000"/>
            <a:ext cx="3275995" cy="91442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</a:t>
            </a:r>
            <a:r>
              <a:rPr lang="bn-BD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1525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3400" y="1981200"/>
            <a:ext cx="6529045" cy="707886"/>
          </a:xfrm>
          <a:prstGeom prst="rect">
            <a:avLst/>
          </a:prstGeom>
          <a:ln w="76200">
            <a:solidFill>
              <a:schemeClr val="bg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শিক্ষার্থীরা............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2400" y="1846330"/>
            <a:ext cx="7935686" cy="3963322"/>
            <a:chOff x="293914" y="1845135"/>
            <a:chExt cx="9200416" cy="3963322"/>
          </a:xfrm>
        </p:grpSpPr>
        <p:grpSp>
          <p:nvGrpSpPr>
            <p:cNvPr id="7" name="Group 6"/>
            <p:cNvGrpSpPr/>
            <p:nvPr/>
          </p:nvGrpSpPr>
          <p:grpSpPr>
            <a:xfrm>
              <a:off x="293914" y="1845135"/>
              <a:ext cx="9200416" cy="3963322"/>
              <a:chOff x="62819" y="1583871"/>
              <a:chExt cx="9442747" cy="3963322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58448"/>
              <a:stretch/>
            </p:blipFill>
            <p:spPr>
              <a:xfrm rot="5400000">
                <a:off x="-1144250" y="2790940"/>
                <a:ext cx="3706590" cy="1292452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344757" y="2807982"/>
                <a:ext cx="8160809" cy="273921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ধুমপান কি </a:t>
                </a:r>
                <a:r>
                  <a:rPr lang="bn-BD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বলতে </a:t>
                </a:r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পারবে। </a:t>
                </a:r>
                <a:endParaRPr lang="bn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457200" indent="-457200"/>
                <a:r>
                  <a:rPr lang="bn-BD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ধূমপান </a:t>
                </a:r>
                <a:r>
                  <a:rPr lang="bn-BD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 মাদক </a:t>
                </a:r>
                <a:r>
                  <a:rPr lang="bn-IN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দ্রব্যের তালিকা তৈরি করতে পারবে।</a:t>
                </a:r>
                <a:r>
                  <a:rPr lang="bn-BD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457200" indent="-457200"/>
                <a:r>
                  <a:rPr lang="bn-BD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ধূমপান </a:t>
                </a:r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 মাদ</a:t>
                </a:r>
                <a:r>
                  <a:rPr lang="bn-IN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কাসক্তির </a:t>
                </a:r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কুফল </a:t>
                </a:r>
                <a:r>
                  <a:rPr lang="bn-IN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 করতে পারবে</a:t>
                </a:r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" name="Rounded Rectangle 3"/>
              <p:cNvSpPr/>
              <p:nvPr/>
            </p:nvSpPr>
            <p:spPr>
              <a:xfrm>
                <a:off x="1023286" y="3001066"/>
                <a:ext cx="280360" cy="306544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latin typeface="NikoshBAN" panose="02000000000000000000" pitchFamily="2" charset="0"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1005571" y="3497741"/>
                <a:ext cx="280360" cy="306543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latin typeface="NikoshBAN" panose="02000000000000000000" pitchFamily="2" charset="0"/>
                </a:endParaRPr>
              </a:p>
            </p:txBody>
          </p:sp>
        </p:grpSp>
        <p:sp>
          <p:nvSpPr>
            <p:cNvPr id="21" name="Rounded Rectangle 20"/>
            <p:cNvSpPr/>
            <p:nvPr/>
          </p:nvSpPr>
          <p:spPr>
            <a:xfrm>
              <a:off x="1215621" y="4375661"/>
              <a:ext cx="273166" cy="306543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latin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45682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667000" y="533400"/>
            <a:ext cx="3783408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bn-BD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 ধুমপানের দ্রব্য</a:t>
            </a:r>
            <a:endParaRPr lang="ar-SA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latin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48200" y="2745675"/>
            <a:ext cx="3657600" cy="3121725"/>
            <a:chOff x="4475007" y="2487798"/>
            <a:chExt cx="4004665" cy="346465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75007" y="3499900"/>
              <a:ext cx="4004665" cy="244569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5" name="Oval 24"/>
            <p:cNvSpPr/>
            <p:nvPr/>
          </p:nvSpPr>
          <p:spPr>
            <a:xfrm>
              <a:off x="4671135" y="5407440"/>
              <a:ext cx="1372900" cy="545012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bn-BD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বিড়ি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671136" y="2487798"/>
              <a:ext cx="1372900" cy="545012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bn-BD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বিড়ি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9600" y="1447800"/>
            <a:ext cx="3657600" cy="4413704"/>
            <a:chOff x="373046" y="979715"/>
            <a:chExt cx="4221877" cy="524524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3046" y="979715"/>
              <a:ext cx="4221877" cy="524524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2" name="Oval 21"/>
            <p:cNvSpPr/>
            <p:nvPr/>
          </p:nvSpPr>
          <p:spPr>
            <a:xfrm>
              <a:off x="548958" y="1523051"/>
              <a:ext cx="1319337" cy="633892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bn-BD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হুক্কা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1447800"/>
            <a:ext cx="3810000" cy="1928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7162800" y="2590800"/>
            <a:ext cx="10668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/>
              <a:t>সিগারেট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964515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439</TotalTime>
  <Words>186</Words>
  <Application>Microsoft Office PowerPoint</Application>
  <PresentationFormat>On-screen Show (4:3)</PresentationFormat>
  <Paragraphs>63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Tasfin</dc:creator>
  <cp:lastModifiedBy>PMHS</cp:lastModifiedBy>
  <cp:revision>181</cp:revision>
  <dcterms:created xsi:type="dcterms:W3CDTF">2006-08-16T00:00:00Z</dcterms:created>
  <dcterms:modified xsi:type="dcterms:W3CDTF">2020-12-31T06:48:37Z</dcterms:modified>
</cp:coreProperties>
</file>