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9"/>
  </p:notesMasterIdLst>
  <p:sldIdLst>
    <p:sldId id="280" r:id="rId2"/>
    <p:sldId id="294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67" r:id="rId12"/>
    <p:sldId id="289" r:id="rId13"/>
    <p:sldId id="291" r:id="rId14"/>
    <p:sldId id="290" r:id="rId15"/>
    <p:sldId id="292" r:id="rId16"/>
    <p:sldId id="293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D3BA1-57BA-436D-B581-66775B18A1E4}">
          <p14:sldIdLst>
            <p14:sldId id="280"/>
            <p14:sldId id="294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67"/>
            <p14:sldId id="289"/>
            <p14:sldId id="291"/>
            <p14:sldId id="290"/>
            <p14:sldId id="292"/>
            <p14:sldId id="293"/>
            <p14:sldId id="295"/>
          </p14:sldIdLst>
        </p14:section>
        <p14:section name="Untitled Section" id="{A2B9F96F-AA28-48EF-9090-5D1EAF23C475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CCFF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CC7B0-91B4-4163-87E7-5DE71FC13855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BD403-FAB9-474B-9B76-FC22AD72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BD403-FAB9-474B-9B76-FC22AD72B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BD403-FAB9-474B-9B76-FC22AD72B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E8764-8185-4BCA-B513-E2B4FAAE0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B3038B-3C69-4A6B-8454-529504A1B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9A09D7-1AC1-474B-8626-D30AAA5E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615E8E-82B2-4D04-AE70-BE9F744F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9F088-985D-4A9F-B1CA-B032FAEA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FF215-3C26-4028-AC29-E6ACC183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42CCCB-98DB-46CF-B1D0-57E6CB330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C13F3F-0CFC-4CA3-A269-00A6CECC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BF9D8-28F9-43BD-8603-2F217D10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CC89D6-14DE-45CF-9EDB-0D4A70C6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9EC1B3-7036-41CA-A046-4B3C42CF7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82A098-8BD5-469C-9BE8-35419ADE9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8B41DB-8F29-4258-BD41-FC461E797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5E6ED-16EC-4A91-8151-B4FF9FDA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4CF6B7-4AFE-4B67-B8DE-73E3F54A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52D71-8260-4E16-AF6A-9644CAC8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6B9F-5896-4DE4-AE32-D88CEC3A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50364-49FF-45B0-90B8-74A9E358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8C9EB0-F200-42F0-A672-5F534938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4C57F8-25E2-421B-99F3-A945D95C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F3E4D-EA6C-4DE8-9636-84BD9F39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9CF88B-203A-4141-AC16-0EE3FCFE4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1D6D8-62EB-4081-8296-24EA5B16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D59A4-B078-4E83-8E40-D8D5DC5E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9A5158-F9ED-4004-B28F-A304D888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5A4E1-B169-47B7-AC09-148630D9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86CBB2-4EA4-4BA3-A668-DF8ECA6EC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83145E-7E1F-4960-BB38-7F8BE7DA5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08936D-170E-46DE-8209-0ADDC6BD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0B92B5-7E0E-4FD8-AADE-DE6C2B59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D67F00-D255-4576-B128-C779440A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18863-CC31-4AEF-953F-D37B3F7C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CF07F2-F512-4EDB-9AF8-9085E3BD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B521B3-029C-4495-BF9D-62BFA7F27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CB40C2-24BF-479C-BB76-E99AA5A21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626B4A-47CF-4E7C-A535-F95B48FF5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D2279-8F37-4EF0-A609-E0D7E12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7562AA-FA7C-47D1-90CB-FDF10BF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42616E-C5D2-43CD-8A1A-4E98C36B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E6685-4BB3-41E7-BA73-0BF0AA4D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987A9F-48FC-458E-94D5-55718193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C676C5-C87C-4A33-BA8F-8E9FCB50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E97545-2E7A-4271-AC42-E819D19D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875D43-B392-4A29-99DB-DA2170BD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0349AA-AD22-4749-9D33-B533B7B2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A650EA-94CA-45FE-8EBB-B9F2F16C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8A292-FE2D-4D63-A175-B3EAEF51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BF4CA3-18D5-4A4A-9CD5-065EE2550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91114B-E052-458B-A470-C1A93D521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09075-374A-4995-BC41-ACB5F4CB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12601B-1DCB-4AB9-B38A-C8BE98FF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2E03AF-8385-4132-BB77-12A252E2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B495C-CAA5-41C2-952C-D4EFA02E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54C9D4-D16B-4EF2-93CE-3CA618635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FA97CE-E24C-43C0-BD03-D74C7C65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BF59A7-1CBE-4173-8FAE-574207B8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6BDAED-CAFA-4A4B-A39E-1D6AF8E3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BD432F-A12A-4EB7-B18E-CF114A6A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9000">
              <a:srgbClr val="00133A"/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1DE15A-07C7-4883-B79B-CD2ECE67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46C84-726F-4EFC-AC25-B0FE94A9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9FFA99-F404-4FAA-87A8-5BA8F4209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0647-9E49-45AA-8C8F-72C58C05BCFC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82E837-E466-4BC8-B583-C6EF0559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CE8991-AFFF-4112-8703-643EFB2FC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5F2EB-749C-4DF6-9464-4F9954B3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D893874-91B5-441A-AD01-32102E6B4921}"/>
              </a:ext>
            </a:extLst>
          </p:cNvPr>
          <p:cNvSpPr/>
          <p:nvPr/>
        </p:nvSpPr>
        <p:spPr>
          <a:xfrm>
            <a:off x="-23975" y="306678"/>
            <a:ext cx="12068327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6638AB-29BF-43FB-906D-0049316BAA9E}"/>
              </a:ext>
            </a:extLst>
          </p:cNvPr>
          <p:cNvSpPr/>
          <p:nvPr/>
        </p:nvSpPr>
        <p:spPr>
          <a:xfrm rot="20115620">
            <a:off x="667649" y="1594295"/>
            <a:ext cx="7484948" cy="1792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Begum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49" y="271472"/>
            <a:ext cx="11636765" cy="6186490"/>
            <a:chOff x="34949" y="242896"/>
            <a:chExt cx="11636765" cy="61864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44B953-54B7-4CBF-BA5B-E92681A0C8B0}"/>
                </a:ext>
              </a:extLst>
            </p:cNvPr>
            <p:cNvSpPr/>
            <p:nvPr/>
          </p:nvSpPr>
          <p:spPr>
            <a:xfrm rot="16200000">
              <a:off x="-2557761" y="2835606"/>
              <a:ext cx="5672130" cy="4867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Masuma</a:t>
              </a:r>
              <a:r>
                <a:rPr lang="en-US" sz="32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 Begum</a:t>
              </a:r>
              <a:r>
                <a:rPr lang="en-US" sz="28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, </a:t>
              </a:r>
              <a:r>
                <a:rPr lang="en-US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Assistant teacher</a:t>
              </a:r>
              <a:r>
                <a:rPr lang="en-US" sz="20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.</a:t>
              </a:r>
              <a:endPara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63" y="349542"/>
              <a:ext cx="5143164" cy="60646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48" y="335254"/>
              <a:ext cx="5093320" cy="606461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444B953-54B7-4CBF-BA5B-E92681A0C8B0}"/>
                </a:ext>
              </a:extLst>
            </p:cNvPr>
            <p:cNvSpPr/>
            <p:nvPr/>
          </p:nvSpPr>
          <p:spPr>
            <a:xfrm rot="16200000">
              <a:off x="8363690" y="3121362"/>
              <a:ext cx="6129338" cy="4867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 </a:t>
              </a:r>
              <a:r>
                <a:rPr lang="en-US" sz="20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Mob: </a:t>
              </a:r>
              <a:r>
                <a:rPr lang="en-US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017282837362</a:t>
              </a:r>
              <a:r>
                <a:rPr lang="en-US" sz="20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, </a:t>
              </a:r>
              <a:r>
                <a:rPr lang="en-US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E-mail</a:t>
              </a:r>
              <a:r>
                <a:rPr lang="en-US" sz="20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 : </a:t>
              </a:r>
              <a:r>
                <a:rPr lang="en-US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masumabegum055@gmail.com</a:t>
              </a:r>
              <a:endParaRPr 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444B953-54B7-4CBF-BA5B-E92681A0C8B0}"/>
                </a:ext>
              </a:extLst>
            </p:cNvPr>
            <p:cNvSpPr/>
            <p:nvPr/>
          </p:nvSpPr>
          <p:spPr>
            <a:xfrm rot="16200000">
              <a:off x="3066412" y="3044676"/>
              <a:ext cx="5682614" cy="4867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MohishkherGPS</a:t>
              </a:r>
              <a:r>
                <a:rPr lang="en-US" sz="28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, </a:t>
              </a:r>
              <a:r>
                <a:rPr lang="en-US" sz="2800" dirty="0" err="1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Companiganj</a:t>
              </a:r>
              <a:r>
                <a:rPr lang="en-US" sz="28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, </a:t>
              </a:r>
              <a:r>
                <a:rPr lang="en-US" sz="2400" dirty="0" err="1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Sylhet</a:t>
              </a:r>
              <a:r>
                <a:rPr lang="en-US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SutonnyOMJ" panose="01010600010101010101" pitchFamily="2" charset="0"/>
                </a:rPr>
                <a:t>.</a:t>
              </a:r>
              <a:endPara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4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F40B7E4-6A0B-4C89-AE57-9374DFE111CF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03FAA2-62DF-4767-840E-A527617E8283}"/>
              </a:ext>
            </a:extLst>
          </p:cNvPr>
          <p:cNvGrpSpPr/>
          <p:nvPr/>
        </p:nvGrpSpPr>
        <p:grpSpPr>
          <a:xfrm>
            <a:off x="4548939" y="620664"/>
            <a:ext cx="5022214" cy="5035290"/>
            <a:chOff x="4005161" y="1777654"/>
            <a:chExt cx="2776077" cy="3095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23F78C8-2D49-4F6E-B2A4-DC76D866D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161" y="1777654"/>
              <a:ext cx="1476375" cy="304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FD8505DC-63C4-4B3E-91AB-A2F48C3ED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788" y="1777654"/>
              <a:ext cx="1314450" cy="309562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C9E7603-06CF-487A-8CD2-49AB3A7E81F7}"/>
              </a:ext>
            </a:extLst>
          </p:cNvPr>
          <p:cNvSpPr/>
          <p:nvPr/>
        </p:nvSpPr>
        <p:spPr>
          <a:xfrm rot="964815">
            <a:off x="361451" y="2735378"/>
            <a:ext cx="3392917" cy="707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টি রুটি   </a:t>
            </a:r>
            <a:endParaRPr lang="en-US" sz="5400" b="1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F9605B0-AF72-43E9-AC29-DFFB26988D9C}"/>
              </a:ext>
            </a:extLst>
          </p:cNvPr>
          <p:cNvSpPr/>
          <p:nvPr/>
        </p:nvSpPr>
        <p:spPr>
          <a:xfrm>
            <a:off x="579602" y="5013959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রুটিটা ২ ভাগে ভাগ করি 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814287">
            <a:off x="1523649" y="1607696"/>
            <a:ext cx="3229781" cy="1353058"/>
            <a:chOff x="1935730" y="898424"/>
            <a:chExt cx="3229781" cy="2935966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xmlns="" id="{6492B7AE-DA36-4879-A992-4513AE244134}"/>
                </a:ext>
              </a:extLst>
            </p:cNvPr>
            <p:cNvSpPr/>
            <p:nvPr/>
          </p:nvSpPr>
          <p:spPr>
            <a:xfrm>
              <a:off x="1935730" y="898424"/>
              <a:ext cx="3188117" cy="293596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8FA0B9A-C130-42AA-B8ED-3E90A359F0F8}"/>
                </a:ext>
              </a:extLst>
            </p:cNvPr>
            <p:cNvSpPr/>
            <p:nvPr/>
          </p:nvSpPr>
          <p:spPr>
            <a:xfrm>
              <a:off x="1991714" y="1954175"/>
              <a:ext cx="3173797" cy="8244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IN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কয়টি </a:t>
              </a:r>
              <a:r>
                <a:rPr lang="bn-IN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রুটি ?   </a:t>
              </a:r>
              <a:endPara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0313243">
            <a:off x="326846" y="2346748"/>
            <a:ext cx="11929094" cy="811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bn-IN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</a:t>
            </a:r>
            <a:r>
              <a:rPr lang="bn-IN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         </a:t>
            </a:r>
            <a:r>
              <a:rPr lang="en-US" sz="8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Begum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8801BFB-C38A-403D-8EA9-318D8EAD65D5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DE708A-B0CF-4E31-AB0A-406663E6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152">
            <a:off x="5139579" y="991972"/>
            <a:ext cx="2604616" cy="4540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D00EDFC-BEB4-4568-ABEA-965C79E6A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000">
            <a:off x="9160635" y="876268"/>
            <a:ext cx="2318948" cy="46111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EF6C778-603C-4D7F-B1A1-F964195A9575}"/>
              </a:ext>
            </a:extLst>
          </p:cNvPr>
          <p:cNvSpPr/>
          <p:nvPr/>
        </p:nvSpPr>
        <p:spPr>
          <a:xfrm>
            <a:off x="938976" y="2438957"/>
            <a:ext cx="4167004" cy="91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I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পাচ্ছ ?    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775F802-3675-42A6-8519-3D2CF541C3FC}"/>
              </a:ext>
            </a:extLst>
          </p:cNvPr>
          <p:cNvSpPr/>
          <p:nvPr/>
        </p:nvSpPr>
        <p:spPr>
          <a:xfrm>
            <a:off x="215480" y="2505353"/>
            <a:ext cx="5647261" cy="75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রুটিটা কেটে ২ টুকরা করা হয়েছে।    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7C0FECD-BACA-4CB9-B576-E25813D25550}"/>
              </a:ext>
            </a:extLst>
          </p:cNvPr>
          <p:cNvSpPr/>
          <p:nvPr/>
        </p:nvSpPr>
        <p:spPr>
          <a:xfrm>
            <a:off x="123673" y="4980567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77482AF-3D64-4194-A7F2-C2F1AAD5D353}"/>
              </a:ext>
            </a:extLst>
          </p:cNvPr>
          <p:cNvSpPr/>
          <p:nvPr/>
        </p:nvSpPr>
        <p:spPr>
          <a:xfrm>
            <a:off x="693173" y="5246990"/>
            <a:ext cx="10235381" cy="852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 </a:t>
            </a:r>
            <a:r>
              <a:rPr lang="bn-I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১টা বস্তুকে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bn-I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অং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কাটলে কাটা অংশগুলোকে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 ।    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0115620">
            <a:off x="1038877" y="2211065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3CE06FC-BC97-4144-A3FF-2C3B362197DA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31DD2D-F004-4C88-BFAD-DB2AFEB116FF}"/>
              </a:ext>
            </a:extLst>
          </p:cNvPr>
          <p:cNvSpPr/>
          <p:nvPr/>
        </p:nvSpPr>
        <p:spPr>
          <a:xfrm>
            <a:off x="1561613" y="958591"/>
            <a:ext cx="4003997" cy="776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পড়ি-</a:t>
            </a:r>
            <a:endParaRPr lang="en-US" sz="36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0BBE6A-B6D5-4DBE-9D40-CAC14C212302}"/>
              </a:ext>
            </a:extLst>
          </p:cNvPr>
          <p:cNvSpPr/>
          <p:nvPr/>
        </p:nvSpPr>
        <p:spPr>
          <a:xfrm>
            <a:off x="3284057" y="1953923"/>
            <a:ext cx="3960665" cy="776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4194F49-CAD2-4FD3-9BA1-920C9269364D}"/>
              </a:ext>
            </a:extLst>
          </p:cNvPr>
          <p:cNvSpPr/>
          <p:nvPr/>
        </p:nvSpPr>
        <p:spPr>
          <a:xfrm>
            <a:off x="2986738" y="3822380"/>
            <a:ext cx="1978707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n w="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 </a:t>
            </a:r>
            <a:r>
              <a:rPr lang="en-US" sz="3600" dirty="0" smtClean="0">
                <a:ln w="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n w="0"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4F078FC-D3F3-480B-B069-4A827EFFC784}"/>
              </a:ext>
            </a:extLst>
          </p:cNvPr>
          <p:cNvGrpSpPr/>
          <p:nvPr/>
        </p:nvGrpSpPr>
        <p:grpSpPr>
          <a:xfrm>
            <a:off x="4777065" y="3526686"/>
            <a:ext cx="1605404" cy="1415845"/>
            <a:chOff x="9807958" y="4961622"/>
            <a:chExt cx="1605404" cy="14158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C743723-9771-48E7-B92E-37E7355323A1}"/>
                </a:ext>
              </a:extLst>
            </p:cNvPr>
            <p:cNvSpPr/>
            <p:nvPr/>
          </p:nvSpPr>
          <p:spPr>
            <a:xfrm>
              <a:off x="9807958" y="4961622"/>
              <a:ext cx="1605404" cy="14158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pPr algn="ctr"/>
              <a:r>
                <a:rPr lang="bn-IN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EBF01784-9B94-4CC3-BAE2-6BC586CE1077}"/>
                </a:ext>
              </a:extLst>
            </p:cNvPr>
            <p:cNvCxnSpPr/>
            <p:nvPr/>
          </p:nvCxnSpPr>
          <p:spPr>
            <a:xfrm>
              <a:off x="10343487" y="5673002"/>
              <a:ext cx="506032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1048235">
            <a:off x="2996333" y="1825289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7222B45-BCC7-42F0-AEBC-2F7A3DA853C2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4A5440B-1B7C-4078-93A0-6A763A1CF507}"/>
              </a:ext>
            </a:extLst>
          </p:cNvPr>
          <p:cNvSpPr/>
          <p:nvPr/>
        </p:nvSpPr>
        <p:spPr>
          <a:xfrm>
            <a:off x="4419391" y="508718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urveDown">
              <a:avLst/>
            </a:prstTxWarp>
            <a:noAutofit/>
          </a:bodyPr>
          <a:lstStyle/>
          <a:p>
            <a:pPr algn="ctr"/>
            <a:r>
              <a:rPr lang="bn-IN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 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72B1086-A2D7-416F-959F-D7E036D3B6EB}"/>
              </a:ext>
            </a:extLst>
          </p:cNvPr>
          <p:cNvSpPr/>
          <p:nvPr/>
        </p:nvSpPr>
        <p:spPr>
          <a:xfrm>
            <a:off x="2942900" y="1973921"/>
            <a:ext cx="8647844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</a:p>
          <a:p>
            <a:r>
              <a:rPr lang="bn-IN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তা কাগজ ২ অংশ করে ১ অংশে লাল রং করো 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43CE3D-3DA4-4B84-BAB7-983CF18103E4}"/>
              </a:ext>
            </a:extLst>
          </p:cNvPr>
          <p:cNvSpPr/>
          <p:nvPr/>
        </p:nvSpPr>
        <p:spPr>
          <a:xfrm>
            <a:off x="3214688" y="4346682"/>
            <a:ext cx="8977311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</a:p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তা কাগজ ২ অংশ করে ১ অংশে </a:t>
            </a:r>
            <a:r>
              <a:rPr lang="bn-IN" sz="4400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IN" sz="4400" dirty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 করো 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5A7CC6-7B4D-46F3-B283-779A5FE72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5" y="3886580"/>
            <a:ext cx="2114875" cy="21275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B9B1AA-8909-432E-B69B-08329D618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199918"/>
            <a:ext cx="2229981" cy="2243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>
            <a:off x="3639293" y="3054057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 </a:t>
            </a:r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4C32A2A-AC6C-4F65-88EC-BF2DE23ABDF5}"/>
              </a:ext>
            </a:extLst>
          </p:cNvPr>
          <p:cNvSpPr/>
          <p:nvPr/>
        </p:nvSpPr>
        <p:spPr>
          <a:xfrm>
            <a:off x="329783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743F9F7-8105-4084-B19F-FE3BF8957FFE}"/>
              </a:ext>
            </a:extLst>
          </p:cNvPr>
          <p:cNvSpPr/>
          <p:nvPr/>
        </p:nvSpPr>
        <p:spPr>
          <a:xfrm>
            <a:off x="1257300" y="1117854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000" dirty="0">
                <a:ln w="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 </a:t>
            </a:r>
            <a:endParaRPr lang="en-US" sz="8000" dirty="0">
              <a:ln w="0"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9542721-2ED1-40FE-AC96-2A90A233DC77}"/>
              </a:ext>
            </a:extLst>
          </p:cNvPr>
          <p:cNvSpPr/>
          <p:nvPr/>
        </p:nvSpPr>
        <p:spPr>
          <a:xfrm>
            <a:off x="942983" y="3006444"/>
            <a:ext cx="10744200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১টি করে 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 </a:t>
            </a:r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 এবং ২ ভাগ করো  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A1E44E-5672-4BEC-AE35-46727326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7307">
            <a:off x="-1766723" y="3257314"/>
            <a:ext cx="2057687" cy="2219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4" y="471487"/>
            <a:ext cx="2871786" cy="2757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592826" y="3598606"/>
            <a:ext cx="1415845" cy="1415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06677" y="4225776"/>
            <a:ext cx="2580967" cy="213924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50574" y="4225776"/>
            <a:ext cx="2580967" cy="213924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71451" y="4225776"/>
            <a:ext cx="2580967" cy="213924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>
            <a:off x="493201" y="1665389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311E-6 4.44444E-6 L 1.09384 -0.027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2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06FA655-50E2-4672-9156-CA7EF0572812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0C5D0B-B560-4963-98F9-319ED2187A53}"/>
              </a:ext>
            </a:extLst>
          </p:cNvPr>
          <p:cNvSpPr/>
          <p:nvPr/>
        </p:nvSpPr>
        <p:spPr>
          <a:xfrm>
            <a:off x="671144" y="1163522"/>
            <a:ext cx="4021208" cy="93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816"/>
            <a:ext cx="5346700" cy="3560902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1785939" y="4271963"/>
            <a:ext cx="2906414" cy="2014537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92700" y="4082870"/>
            <a:ext cx="3036888" cy="226078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01050" y="4271963"/>
            <a:ext cx="3041650" cy="18859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24858" y="4271963"/>
            <a:ext cx="0" cy="201453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39560" y="4082870"/>
            <a:ext cx="0" cy="220363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401051" y="4271963"/>
            <a:ext cx="3041649" cy="18859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489" y="2371725"/>
            <a:ext cx="56245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bn-IN" b="1" dirty="0" smtClean="0">
                <a:ln w="11430">
                  <a:solidFill>
                    <a:srgbClr val="7030A0"/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নিম্নোক্ত আকৃতিগুলো খাতায় এঁকে ১ম টির অর্ধেক নীল, ২য়টির অর্ধেক কালো এবং ৩য় টির অর্ধেক সবুজ রঙ করে বাড়ি থেকে নিয়ে আসবে ।  </a:t>
            </a:r>
            <a:endParaRPr lang="en-US" b="1" dirty="0">
              <a:ln w="11430">
                <a:solidFill>
                  <a:srgbClr val="7030A0"/>
                </a:solidFill>
              </a:ln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>
            <a:off x="671144" y="4112293"/>
            <a:ext cx="7753177" cy="147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3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3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3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3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3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3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1" grpId="0" animBg="1"/>
      <p:bldP spid="13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0E3F5CA-41AA-4AF2-ABD3-981469B1F143}"/>
              </a:ext>
            </a:extLst>
          </p:cNvPr>
          <p:cNvSpPr/>
          <p:nvPr/>
        </p:nvSpPr>
        <p:spPr>
          <a:xfrm>
            <a:off x="329784" y="331554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2334F4-88AA-4176-9E23-1BAA0F649D88}"/>
              </a:ext>
            </a:extLst>
          </p:cNvPr>
          <p:cNvSpPr/>
          <p:nvPr/>
        </p:nvSpPr>
        <p:spPr>
          <a:xfrm>
            <a:off x="3805508" y="1581125"/>
            <a:ext cx="3333676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C336BF-FCB6-49A0-B658-6C15B3001F45}"/>
              </a:ext>
            </a:extLst>
          </p:cNvPr>
          <p:cNvSpPr/>
          <p:nvPr/>
        </p:nvSpPr>
        <p:spPr>
          <a:xfrm>
            <a:off x="574781" y="2377481"/>
            <a:ext cx="11042438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96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13" name="Picture 12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4" name="Picture 13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5" name="Picture 14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6" name="Picture 15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>
            <a:off x="1628673" y="527011"/>
            <a:ext cx="7753177" cy="1178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9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0E3F5CA-41AA-4AF2-ABD3-981469B1F143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C336BF-FCB6-49A0-B658-6C15B3001F45}"/>
              </a:ext>
            </a:extLst>
          </p:cNvPr>
          <p:cNvSpPr/>
          <p:nvPr/>
        </p:nvSpPr>
        <p:spPr>
          <a:xfrm>
            <a:off x="2714625" y="3234259"/>
            <a:ext cx="7043738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8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38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bn-IN" sz="138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3800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>
            <a:off x="1781827" y="1080983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D893874-91B5-441A-AD01-32102E6B4921}"/>
              </a:ext>
            </a:extLst>
          </p:cNvPr>
          <p:cNvSpPr/>
          <p:nvPr/>
        </p:nvSpPr>
        <p:spPr>
          <a:xfrm>
            <a:off x="-23975" y="306678"/>
            <a:ext cx="12068327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6638AB-29BF-43FB-906D-0049316BAA9E}"/>
              </a:ext>
            </a:extLst>
          </p:cNvPr>
          <p:cNvSpPr/>
          <p:nvPr/>
        </p:nvSpPr>
        <p:spPr>
          <a:xfrm rot="20115620">
            <a:off x="667649" y="737015"/>
            <a:ext cx="7484948" cy="1792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Begum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085B89-6EFE-4A6C-AA3F-B47064506172}"/>
              </a:ext>
            </a:extLst>
          </p:cNvPr>
          <p:cNvSpPr/>
          <p:nvPr/>
        </p:nvSpPr>
        <p:spPr>
          <a:xfrm rot="1079468">
            <a:off x="-64693" y="1645187"/>
            <a:ext cx="8101761" cy="78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F3233C-140F-411B-A49D-20B90EA58E40}"/>
              </a:ext>
            </a:extLst>
          </p:cNvPr>
          <p:cNvSpPr/>
          <p:nvPr/>
        </p:nvSpPr>
        <p:spPr>
          <a:xfrm>
            <a:off x="1382350" y="3073523"/>
            <a:ext cx="4927876" cy="951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আছ </a:t>
            </a:r>
            <a:r>
              <a:rPr lang="bn-IN" sz="5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2FED7D-1D2D-42B1-90C2-5C895378C1C3}"/>
              </a:ext>
            </a:extLst>
          </p:cNvPr>
          <p:cNvSpPr/>
          <p:nvPr/>
        </p:nvSpPr>
        <p:spPr>
          <a:xfrm>
            <a:off x="1231186" y="3227734"/>
            <a:ext cx="5510001" cy="929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আছ, তাই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D2243B-204F-41B7-98DB-284FD520F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3" y="4753161"/>
            <a:ext cx="1966998" cy="1475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A810E3A-8CAD-4CD1-862C-1265637CB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482" y="398120"/>
            <a:ext cx="673412" cy="706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EAFA73-A06F-4C8B-9FB6-B0135CB1C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03" y="377265"/>
            <a:ext cx="823194" cy="812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208FDA-1AA4-4D1D-AC53-74CFE56A51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05" y="377265"/>
            <a:ext cx="1290006" cy="69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D1A05EE-C551-4E37-B869-48C59038C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02" y="1042029"/>
            <a:ext cx="4176355" cy="52962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085B89-6EFE-4A6C-AA3F-B47064506172}"/>
              </a:ext>
            </a:extLst>
          </p:cNvPr>
          <p:cNvSpPr/>
          <p:nvPr/>
        </p:nvSpPr>
        <p:spPr>
          <a:xfrm rot="18059600">
            <a:off x="10132237" y="2679082"/>
            <a:ext cx="2054664" cy="78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7986285" flipH="1">
            <a:off x="119199" y="2864311"/>
            <a:ext cx="66442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spc="50" dirty="0" err="1" smtClean="0">
                <a:ln w="13500">
                  <a:solidFill>
                    <a:schemeClr val="bg1">
                      <a:lumMod val="95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Masuma</a:t>
            </a:r>
            <a:r>
              <a:rPr lang="en-US" sz="7200" b="1" spc="50" dirty="0" smtClean="0">
                <a:ln w="13500">
                  <a:solidFill>
                    <a:schemeClr val="bg1">
                      <a:lumMod val="95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Begum</a:t>
            </a:r>
            <a:endParaRPr lang="en-US" sz="7200" b="1" spc="50" dirty="0">
              <a:ln w="13500">
                <a:solidFill>
                  <a:schemeClr val="bg1">
                    <a:lumMod val="950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B9E4B1B-8D46-4D64-ABFA-FF745CF8BB46}"/>
              </a:ext>
            </a:extLst>
          </p:cNvPr>
          <p:cNvSpPr/>
          <p:nvPr/>
        </p:nvSpPr>
        <p:spPr>
          <a:xfrm>
            <a:off x="367804" y="200332"/>
            <a:ext cx="11532432" cy="6190937"/>
          </a:xfrm>
          <a:prstGeom prst="roundRect">
            <a:avLst/>
          </a:prstGeom>
          <a:solidFill>
            <a:srgbClr val="92D050"/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11FA1D7-627E-4A81-8CFC-7228C8664D07}"/>
              </a:ext>
            </a:extLst>
          </p:cNvPr>
          <p:cNvSpPr/>
          <p:nvPr/>
        </p:nvSpPr>
        <p:spPr>
          <a:xfrm>
            <a:off x="5357813" y="2211388"/>
            <a:ext cx="5969266" cy="285815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মাছুমা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    </a:t>
            </a:r>
          </a:p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মহিষখেড়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সিলেট।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C2200A-8C23-4057-8F66-8B79D7B93A33}"/>
              </a:ext>
            </a:extLst>
          </p:cNvPr>
          <p:cNvSpPr/>
          <p:nvPr/>
        </p:nvSpPr>
        <p:spPr>
          <a:xfrm>
            <a:off x="4125351" y="1088740"/>
            <a:ext cx="4801209" cy="8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/>
            <a:r>
              <a:rPr lang="en-US" sz="6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24" y="1532238"/>
            <a:ext cx="3385566" cy="3527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99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DFDB892-D8DE-41A9-919E-65898F131533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0115620">
            <a:off x="1038877" y="2211065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 </a:t>
            </a:r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8629EF-74B5-43D8-878A-5881773B6534}"/>
              </a:ext>
            </a:extLst>
          </p:cNvPr>
          <p:cNvSpPr/>
          <p:nvPr/>
        </p:nvSpPr>
        <p:spPr>
          <a:xfrm>
            <a:off x="3586748" y="487814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DB1494-4ACC-47A5-8E9A-B1F4DAFFE7A9}"/>
              </a:ext>
            </a:extLst>
          </p:cNvPr>
          <p:cNvSpPr/>
          <p:nvPr/>
        </p:nvSpPr>
        <p:spPr>
          <a:xfrm>
            <a:off x="5657850" y="2371724"/>
            <a:ext cx="5271752" cy="294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দ্বিতীয়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ধারণা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57B48C-F966-4A2E-AE08-EE55C5DB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43" y="1754337"/>
            <a:ext cx="2966590" cy="3744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3145A1F-F8D9-4B13-82DD-976FF882B012}"/>
              </a:ext>
            </a:extLst>
          </p:cNvPr>
          <p:cNvSpPr/>
          <p:nvPr/>
        </p:nvSpPr>
        <p:spPr>
          <a:xfrm>
            <a:off x="123673" y="0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D23920-D5C9-4B8C-B77E-D4852F5F5C41}"/>
              </a:ext>
            </a:extLst>
          </p:cNvPr>
          <p:cNvSpPr/>
          <p:nvPr/>
        </p:nvSpPr>
        <p:spPr>
          <a:xfrm>
            <a:off x="123673" y="737050"/>
            <a:ext cx="6828503" cy="963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01F475-3A39-4E99-A370-88F1F3B3B782}"/>
              </a:ext>
            </a:extLst>
          </p:cNvPr>
          <p:cNvSpPr/>
          <p:nvPr/>
        </p:nvSpPr>
        <p:spPr>
          <a:xfrm>
            <a:off x="2949605" y="4359976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15FE19D-CEB6-4054-9552-C4DD6AFE2EC2}"/>
              </a:ext>
            </a:extLst>
          </p:cNvPr>
          <p:cNvSpPr/>
          <p:nvPr/>
        </p:nvSpPr>
        <p:spPr>
          <a:xfrm>
            <a:off x="1973161" y="4317107"/>
            <a:ext cx="8628164" cy="70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১৯.১.১ পূর্ণ বস্তুর অর্ধেক চিনে বলতে </a:t>
            </a:r>
            <a:r>
              <a:rPr lang="bn-IN" sz="4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।   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0849713">
            <a:off x="2233497" y="1076256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0115620">
            <a:off x="1038877" y="2211065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 </a:t>
            </a:r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9622640-E32B-452F-8632-ADE54056CB5E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https://www.youtube.com/watch?v=g6vPS3gOZ-g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C0E6B5-4051-4F89-80E0-BAB1969D43D4}"/>
              </a:ext>
            </a:extLst>
          </p:cNvPr>
          <p:cNvSpPr/>
          <p:nvPr/>
        </p:nvSpPr>
        <p:spPr>
          <a:xfrm>
            <a:off x="1162565" y="254833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</a:t>
            </a:r>
            <a:r>
              <a:rPr lang="as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 </a:t>
            </a:r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6150" y="2914650"/>
            <a:ext cx="5400675" cy="985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439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F9C1639-FAF9-4007-AA89-3EE3C4B1DB81}"/>
              </a:ext>
            </a:extLst>
          </p:cNvPr>
          <p:cNvSpPr/>
          <p:nvPr/>
        </p:nvSpPr>
        <p:spPr>
          <a:xfrm>
            <a:off x="329784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7028CB-3760-44FF-8741-C913E158DDBC}"/>
              </a:ext>
            </a:extLst>
          </p:cNvPr>
          <p:cNvSpPr/>
          <p:nvPr/>
        </p:nvSpPr>
        <p:spPr>
          <a:xfrm>
            <a:off x="2681748" y="676242"/>
            <a:ext cx="8158317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IN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কখনো কোন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bn-IN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কয়েকটা অংশে ভাগ করে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নিয়েছ ?  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690731-94B5-468C-89D6-EA82CBFD9EB0}"/>
              </a:ext>
            </a:extLst>
          </p:cNvPr>
          <p:cNvSpPr/>
          <p:nvPr/>
        </p:nvSpPr>
        <p:spPr>
          <a:xfrm>
            <a:off x="2894524" y="5024140"/>
            <a:ext cx="6828503" cy="86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ভাগাভাগি </a:t>
            </a:r>
            <a:r>
              <a:rPr lang="bn-IN" sz="4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দেখি ?  </a:t>
            </a:r>
            <a:endParaRPr lang="en-US" sz="440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1228551">
            <a:off x="1038877" y="2211065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 </a:t>
            </a:r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0115620">
            <a:off x="1038877" y="2211065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 </a:t>
            </a:r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E0AC1A3-2496-493A-90F3-6D1F1D5CCEF3}"/>
              </a:ext>
            </a:extLst>
          </p:cNvPr>
          <p:cNvSpPr/>
          <p:nvPr/>
        </p:nvSpPr>
        <p:spPr>
          <a:xfrm>
            <a:off x="367804" y="180354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7B1CB3-A2E1-4295-80E6-491E93047925}"/>
              </a:ext>
            </a:extLst>
          </p:cNvPr>
          <p:cNvSpPr/>
          <p:nvPr/>
        </p:nvSpPr>
        <p:spPr>
          <a:xfrm>
            <a:off x="3154295" y="1936522"/>
            <a:ext cx="2889368" cy="2389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686782-4179-4111-A061-2D043AE28138}"/>
              </a:ext>
            </a:extLst>
          </p:cNvPr>
          <p:cNvSpPr/>
          <p:nvPr/>
        </p:nvSpPr>
        <p:spPr>
          <a:xfrm>
            <a:off x="2233056" y="846382"/>
            <a:ext cx="6828503" cy="65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কাগজ </a:t>
            </a:r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?   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6761EFC-F44C-4D53-8804-1EFF04470786}"/>
              </a:ext>
            </a:extLst>
          </p:cNvPr>
          <p:cNvSpPr/>
          <p:nvPr/>
        </p:nvSpPr>
        <p:spPr>
          <a:xfrm>
            <a:off x="4163889" y="904389"/>
            <a:ext cx="2374905" cy="536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কাগজ   </a:t>
            </a:r>
            <a:endParaRPr lang="en-US" sz="36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32C95A-5E27-4987-B7B8-F4EC23186DC4}"/>
              </a:ext>
            </a:extLst>
          </p:cNvPr>
          <p:cNvSpPr/>
          <p:nvPr/>
        </p:nvSpPr>
        <p:spPr>
          <a:xfrm>
            <a:off x="3268146" y="5001025"/>
            <a:ext cx="5545465" cy="612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কাগজটিকে কী করা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 ?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1E23C95-1F77-4880-BE2C-A165D7BE111E}"/>
              </a:ext>
            </a:extLst>
          </p:cNvPr>
          <p:cNvSpPr/>
          <p:nvPr/>
        </p:nvSpPr>
        <p:spPr>
          <a:xfrm>
            <a:off x="3722160" y="5084311"/>
            <a:ext cx="4747680" cy="749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>
                <a:ln w="50800"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কাগজটিকে ২ ভাগ করা </a:t>
            </a:r>
            <a:r>
              <a:rPr lang="bn-IN" sz="3600" b="1" dirty="0" smtClean="0">
                <a:ln w="50800"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 ।  </a:t>
            </a:r>
            <a:endParaRPr lang="en-US" sz="3600" b="1" dirty="0">
              <a:ln w="50800"/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915DE8-7965-4CA6-9580-2821ACE76915}"/>
              </a:ext>
            </a:extLst>
          </p:cNvPr>
          <p:cNvSpPr/>
          <p:nvPr/>
        </p:nvSpPr>
        <p:spPr>
          <a:xfrm>
            <a:off x="3814566" y="5001025"/>
            <a:ext cx="3942741" cy="612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ভাগ কে কী </a:t>
            </a:r>
            <a:r>
              <a:rPr lang="bn-IN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? </a:t>
            </a:r>
            <a:endParaRPr lang="en-US" sz="3600" b="1" dirty="0">
              <a:ln w="11430"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24D374F-60D8-43BD-ACD2-E5AE1E88AF6A}"/>
              </a:ext>
            </a:extLst>
          </p:cNvPr>
          <p:cNvSpPr/>
          <p:nvPr/>
        </p:nvSpPr>
        <p:spPr>
          <a:xfrm>
            <a:off x="3830933" y="4867438"/>
            <a:ext cx="4638907" cy="61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ভাগের এক ভাগ বা অর্ধেক  </a:t>
            </a:r>
            <a:endParaRPr lang="en-US" sz="3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C5BA75B-BB48-4C95-AD62-6EB584516384}"/>
              </a:ext>
            </a:extLst>
          </p:cNvPr>
          <p:cNvSpPr/>
          <p:nvPr/>
        </p:nvSpPr>
        <p:spPr>
          <a:xfrm>
            <a:off x="6040879" y="1936522"/>
            <a:ext cx="2889368" cy="2389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14622 -0.00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14935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9BEDFFE-7593-4362-9025-E3E3279BD0E5}"/>
              </a:ext>
            </a:extLst>
          </p:cNvPr>
          <p:cNvSpPr/>
          <p:nvPr/>
        </p:nvSpPr>
        <p:spPr>
          <a:xfrm>
            <a:off x="344532" y="254833"/>
            <a:ext cx="11532432" cy="6190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0278F0-8535-41A0-9932-8E2237D648FF}"/>
              </a:ext>
            </a:extLst>
          </p:cNvPr>
          <p:cNvSpPr/>
          <p:nvPr/>
        </p:nvSpPr>
        <p:spPr>
          <a:xfrm>
            <a:off x="2719768" y="525637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b="1" spc="200" dirty="0">
                <a:ln w="29210">
                  <a:solidFill>
                    <a:srgbClr val="FFC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পাঠ.........  </a:t>
            </a:r>
            <a:endParaRPr lang="en-US" sz="7200" b="1" spc="200" dirty="0">
              <a:ln w="29210">
                <a:solidFill>
                  <a:srgbClr val="FFC0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D35321-3BE9-44FD-A55C-F96088740F90}"/>
              </a:ext>
            </a:extLst>
          </p:cNvPr>
          <p:cNvSpPr/>
          <p:nvPr/>
        </p:nvSpPr>
        <p:spPr>
          <a:xfrm rot="4534656">
            <a:off x="7122871" y="3958605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  </a:t>
            </a:r>
            <a:endParaRPr lang="en-US" sz="96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E42FD6-A099-4DAA-A96D-76C831F72571}"/>
              </a:ext>
            </a:extLst>
          </p:cNvPr>
          <p:cNvSpPr/>
          <p:nvPr/>
        </p:nvSpPr>
        <p:spPr>
          <a:xfrm rot="20115620">
            <a:off x="1153179" y="1876750"/>
            <a:ext cx="7753177" cy="215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 </a:t>
            </a:r>
            <a:r>
              <a:rPr lang="en-US" sz="9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asuma</a:t>
            </a:r>
            <a:r>
              <a:rPr lang="en-US" sz="9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  Begum 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4B953-54B7-4CBF-BA5B-E92681A0C8B0}"/>
              </a:ext>
            </a:extLst>
          </p:cNvPr>
          <p:cNvSpPr/>
          <p:nvPr/>
        </p:nvSpPr>
        <p:spPr>
          <a:xfrm>
            <a:off x="23657" y="6371291"/>
            <a:ext cx="12220727" cy="48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Begum,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Asst teacher,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MohishkherGPS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Companiganj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Sylhet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Mob: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017282837362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,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E-mail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 :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utonnyOMJ" panose="01010600010101010101" pitchFamily="2" charset="0"/>
              </a:rPr>
              <a:t>masumabegum055@gmail.com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4364" y="2390045"/>
            <a:ext cx="8829675" cy="3653568"/>
            <a:chOff x="614364" y="2390045"/>
            <a:chExt cx="8829675" cy="3653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021" y="2390045"/>
              <a:ext cx="3310018" cy="36535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64" y="2390045"/>
              <a:ext cx="5481636" cy="3639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4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0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589</Words>
  <Application>Microsoft Office PowerPoint</Application>
  <PresentationFormat>Custom</PresentationFormat>
  <Paragraphs>91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159</cp:revision>
  <dcterms:created xsi:type="dcterms:W3CDTF">2018-03-07T03:37:24Z</dcterms:created>
  <dcterms:modified xsi:type="dcterms:W3CDTF">2020-12-31T16:58:19Z</dcterms:modified>
</cp:coreProperties>
</file>