
<file path=[Content_Types].xml><?xml version="1.0" encoding="utf-8"?>
<Types xmlns="http://schemas.openxmlformats.org/package/2006/content-types">
  <Default Extension="jfif" ContentType="image/jpeg"/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0" r:id="rId3"/>
    <p:sldId id="262" r:id="rId4"/>
    <p:sldId id="264" r:id="rId5"/>
    <p:sldId id="256" r:id="rId6"/>
    <p:sldId id="257" r:id="rId7"/>
    <p:sldId id="258" r:id="rId8"/>
    <p:sldId id="269" r:id="rId9"/>
    <p:sldId id="263" r:id="rId10"/>
    <p:sldId id="268" r:id="rId11"/>
    <p:sldId id="267" r:id="rId12"/>
    <p:sldId id="265" r:id="rId13"/>
    <p:sldId id="271" r:id="rId14"/>
    <p:sldId id="270" r:id="rId15"/>
    <p:sldId id="259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4" d="100"/>
          <a:sy n="54" d="100"/>
        </p:scale>
        <p:origin x="768" y="2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04B25-E123-4415-AF81-869CFD1A2701}" type="datetimeFigureOut">
              <a:rPr lang="en-US" smtClean="0"/>
              <a:t>31-Dec-2020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D1183-25AB-4F3B-86D1-F08E814C53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95509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04B25-E123-4415-AF81-869CFD1A2701}" type="datetimeFigureOut">
              <a:rPr lang="en-US" smtClean="0"/>
              <a:t>31-Dec-2020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D1183-25AB-4F3B-86D1-F08E814C53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197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04B25-E123-4415-AF81-869CFD1A2701}" type="datetimeFigureOut">
              <a:rPr lang="en-US" smtClean="0"/>
              <a:t>31-Dec-2020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D1183-25AB-4F3B-86D1-F08E814C53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3781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04B25-E123-4415-AF81-869CFD1A2701}" type="datetimeFigureOut">
              <a:rPr lang="en-US" smtClean="0"/>
              <a:t>31-Dec-2020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D1183-25AB-4F3B-86D1-F08E814C53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92378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04B25-E123-4415-AF81-869CFD1A2701}" type="datetimeFigureOut">
              <a:rPr lang="en-US" smtClean="0"/>
              <a:t>31-Dec-2020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D1183-25AB-4F3B-86D1-F08E814C53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08290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04B25-E123-4415-AF81-869CFD1A2701}" type="datetimeFigureOut">
              <a:rPr lang="en-US" smtClean="0"/>
              <a:t>31-Dec-2020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D1183-25AB-4F3B-86D1-F08E814C53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00745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04B25-E123-4415-AF81-869CFD1A2701}" type="datetimeFigureOut">
              <a:rPr lang="en-US" smtClean="0"/>
              <a:t>31-Dec-2020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D1183-25AB-4F3B-86D1-F08E814C53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25436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04B25-E123-4415-AF81-869CFD1A2701}" type="datetimeFigureOut">
              <a:rPr lang="en-US" smtClean="0"/>
              <a:t>31-Dec-2020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D1183-25AB-4F3B-86D1-F08E814C53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89892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04B25-E123-4415-AF81-869CFD1A2701}" type="datetimeFigureOut">
              <a:rPr lang="en-US" smtClean="0"/>
              <a:t>31-Dec-2020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D1183-25AB-4F3B-86D1-F08E814C53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688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04B25-E123-4415-AF81-869CFD1A2701}" type="datetimeFigureOut">
              <a:rPr lang="en-US" smtClean="0"/>
              <a:t>31-Dec-2020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D1183-25AB-4F3B-86D1-F08E814C53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38300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04B25-E123-4415-AF81-869CFD1A2701}" type="datetimeFigureOut">
              <a:rPr lang="en-US" smtClean="0"/>
              <a:t>31-Dec-2020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D1183-25AB-4F3B-86D1-F08E814C53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35853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C04B25-E123-4415-AF81-869CFD1A2701}" type="datetimeFigureOut">
              <a:rPr lang="en-US" smtClean="0"/>
              <a:t>31-Dec-2020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AD1183-25AB-4F3B-86D1-F08E814C53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6814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fif"/><Relationship Id="rId2" Type="http://schemas.openxmlformats.org/officeDocument/2006/relationships/image" Target="../media/image14.jf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f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fi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f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f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f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9311" y="922605"/>
            <a:ext cx="8862646" cy="4431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31436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6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endParaRPr lang="en-US" sz="66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92700" y="1856936"/>
            <a:ext cx="9101797" cy="425476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 </a:t>
            </a:r>
            <a:r>
              <a:rPr lang="en-US" sz="48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J</a:t>
            </a:r>
            <a:r>
              <a:rPr lang="en-US" sz="48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hon</a:t>
            </a:r>
            <a:r>
              <a:rPr lang="en-US" sz="48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venn</a:t>
            </a:r>
            <a:r>
              <a:rPr lang="en-US" sz="48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কে</a:t>
            </a:r>
            <a:r>
              <a:rPr lang="en-US" sz="48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48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48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marL="0" indent="0">
              <a:buNone/>
            </a:pPr>
            <a:r>
              <a:rPr lang="en-US" sz="48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r>
              <a:rPr lang="en-US" sz="48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48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ভেন</a:t>
            </a:r>
            <a:r>
              <a:rPr lang="en-US" sz="48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চিত্র</a:t>
            </a:r>
            <a:r>
              <a:rPr lang="en-US" sz="48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অংকন</a:t>
            </a:r>
            <a:r>
              <a:rPr lang="en-US" sz="48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48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48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marL="0" indent="0">
              <a:buNone/>
            </a:pPr>
            <a:r>
              <a:rPr lang="en-US" sz="48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৩। </a:t>
            </a:r>
            <a:r>
              <a:rPr lang="en-US" sz="48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ভেন</a:t>
            </a:r>
            <a:r>
              <a:rPr lang="en-US" sz="48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চিত্র</a:t>
            </a:r>
            <a:r>
              <a:rPr lang="en-US" sz="48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ব্যবহার</a:t>
            </a:r>
            <a:r>
              <a:rPr lang="en-US" sz="48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48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সেট</a:t>
            </a:r>
            <a:r>
              <a:rPr lang="en-US" sz="48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48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বিভিন্ন</a:t>
            </a:r>
            <a:r>
              <a:rPr lang="en-US" sz="48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সমস্যার</a:t>
            </a:r>
            <a:r>
              <a:rPr lang="en-US" sz="48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সমাধান</a:t>
            </a:r>
            <a:r>
              <a:rPr lang="en-US" sz="48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48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48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48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7686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604910" y="1828800"/>
                <a:ext cx="11169747" cy="524983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5400" dirty="0" smtClean="0"/>
                  <a:t>সার্বিক </a:t>
                </a:r>
                <a:r>
                  <a:rPr lang="en-US" sz="5400" dirty="0" err="1" smtClean="0"/>
                  <a:t>সেট</a:t>
                </a:r>
                <a:r>
                  <a:rPr lang="en-US" sz="5400" dirty="0" smtClean="0"/>
                  <a:t>  U =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en-US" sz="5400" b="0" i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5400" b="0" i="1" smtClean="0">
                            <a:latin typeface="Cambria Math" panose="02040503050406030204" pitchFamily="18" charset="0"/>
                          </a:rPr>
                          <m:t>0</m:t>
                        </m:r>
                        <m:r>
                          <a:rPr lang="en-US" sz="54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5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sz="54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5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54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5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US" sz="54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5400" b="0" i="1" smtClean="0"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en-US" sz="54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5400" b="0" i="1" smtClean="0">
                            <a:latin typeface="Cambria Math" panose="02040503050406030204" pitchFamily="18" charset="0"/>
                          </a:rPr>
                          <m:t>5</m:t>
                        </m:r>
                        <m:r>
                          <a:rPr lang="en-US" sz="54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5400" b="0" i="1" smtClean="0">
                            <a:latin typeface="Cambria Math" panose="02040503050406030204" pitchFamily="18" charset="0"/>
                          </a:rPr>
                          <m:t>6</m:t>
                        </m:r>
                        <m:r>
                          <a:rPr lang="en-US" sz="54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5400" b="0" i="1" smtClean="0">
                            <a:latin typeface="Cambria Math" panose="02040503050406030204" pitchFamily="18" charset="0"/>
                          </a:rPr>
                          <m:t>7</m:t>
                        </m:r>
                        <m:r>
                          <a:rPr lang="en-US" sz="54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5400" b="0" i="1" smtClean="0">
                            <a:latin typeface="Cambria Math" panose="02040503050406030204" pitchFamily="18" charset="0"/>
                          </a:rPr>
                          <m:t>8</m:t>
                        </m:r>
                        <m:r>
                          <a:rPr lang="en-US" sz="54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5400" b="0" i="1" smtClean="0">
                            <a:latin typeface="Cambria Math" panose="02040503050406030204" pitchFamily="18" charset="0"/>
                          </a:rPr>
                          <m:t>9</m:t>
                        </m:r>
                      </m:e>
                    </m:d>
                    <m:r>
                      <a:rPr lang="en-US" sz="54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5400" b="0" i="1" smtClean="0">
                        <a:latin typeface="Cambria Math" panose="02040503050406030204" pitchFamily="18" charset="0"/>
                      </a:rPr>
                      <m:t>এর</m:t>
                    </m:r>
                    <m:r>
                      <a:rPr lang="en-US" sz="54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5400" b="0" i="1" smtClean="0">
                        <a:latin typeface="Cambria Math" panose="02040503050406030204" pitchFamily="18" charset="0"/>
                      </a:rPr>
                      <m:t>দুইটি</m:t>
                    </m:r>
                    <m:r>
                      <a:rPr lang="en-US" sz="54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5400" b="0" i="1" smtClean="0">
                        <a:latin typeface="Cambria Math" panose="02040503050406030204" pitchFamily="18" charset="0"/>
                      </a:rPr>
                      <m:t>উপসেট</m:t>
                    </m:r>
                  </m:oMath>
                </a14:m>
                <a:endParaRPr lang="en-US" sz="5400" b="0" dirty="0" smtClean="0"/>
              </a:p>
              <a:p>
                <a:r>
                  <a:rPr lang="en-US" sz="5400" dirty="0" smtClean="0">
                    <a:latin typeface="Cambria Math" panose="02040503050406030204" pitchFamily="18" charset="0"/>
                  </a:rPr>
                  <a:t>A= {x: x </a:t>
                </a:r>
                <a:r>
                  <a:rPr lang="en-US" sz="5400" dirty="0" err="1" smtClean="0">
                    <a:latin typeface="Cambria Math" panose="02040503050406030204" pitchFamily="18" charset="0"/>
                  </a:rPr>
                  <a:t>মৌলিক</a:t>
                </a:r>
                <a:r>
                  <a:rPr lang="en-US" sz="5400" dirty="0" smtClean="0">
                    <a:latin typeface="Cambria Math" panose="02040503050406030204" pitchFamily="18" charset="0"/>
                  </a:rPr>
                  <a:t> </a:t>
                </a:r>
                <a:r>
                  <a:rPr lang="en-US" sz="5400" dirty="0" err="1" smtClean="0">
                    <a:latin typeface="Cambria Math" panose="02040503050406030204" pitchFamily="18" charset="0"/>
                  </a:rPr>
                  <a:t>সংখ্যা</a:t>
                </a:r>
                <a:r>
                  <a:rPr lang="en-US" sz="5400" dirty="0">
                    <a:latin typeface="Cambria Math" panose="02040503050406030204" pitchFamily="18" charset="0"/>
                  </a:rPr>
                  <a:t> </a:t>
                </a:r>
                <a:r>
                  <a:rPr lang="en-US" sz="5400" dirty="0" smtClean="0">
                    <a:latin typeface="Cambria Math" panose="02040503050406030204" pitchFamily="18" charset="0"/>
                  </a:rPr>
                  <a:t>} </a:t>
                </a:r>
                <a:r>
                  <a:rPr lang="en-US" sz="5400" dirty="0" err="1" smtClean="0">
                    <a:latin typeface="Cambria Math" panose="02040503050406030204" pitchFamily="18" charset="0"/>
                  </a:rPr>
                  <a:t>এবং</a:t>
                </a:r>
                <a:r>
                  <a:rPr lang="en-US" sz="5400" dirty="0" smtClean="0">
                    <a:latin typeface="Cambria Math" panose="02040503050406030204" pitchFamily="18" charset="0"/>
                  </a:rPr>
                  <a:t> B={</a:t>
                </a:r>
                <a:r>
                  <a:rPr lang="en-US" sz="5400" dirty="0" err="1" smtClean="0">
                    <a:latin typeface="Cambria Math" panose="02040503050406030204" pitchFamily="18" charset="0"/>
                  </a:rPr>
                  <a:t>x:x</a:t>
                </a:r>
                <a:r>
                  <a:rPr lang="en-US" sz="5400" dirty="0" smtClean="0">
                    <a:latin typeface="Cambria Math" panose="02040503050406030204" pitchFamily="18" charset="0"/>
                  </a:rPr>
                  <a:t> </a:t>
                </a:r>
                <a:r>
                  <a:rPr lang="en-US" sz="5400" dirty="0" err="1" smtClean="0">
                    <a:latin typeface="Cambria Math" panose="02040503050406030204" pitchFamily="18" charset="0"/>
                  </a:rPr>
                  <a:t>বিজোড়</a:t>
                </a:r>
                <a:r>
                  <a:rPr lang="en-US" sz="5400" dirty="0" smtClean="0">
                    <a:latin typeface="Cambria Math" panose="02040503050406030204" pitchFamily="18" charset="0"/>
                  </a:rPr>
                  <a:t> </a:t>
                </a:r>
                <a:r>
                  <a:rPr lang="en-US" sz="5400" dirty="0" err="1" smtClean="0">
                    <a:latin typeface="Cambria Math" panose="02040503050406030204" pitchFamily="18" charset="0"/>
                  </a:rPr>
                  <a:t>সংখ্যা</a:t>
                </a:r>
                <a:r>
                  <a:rPr lang="en-US" sz="5400" dirty="0" smtClean="0">
                    <a:latin typeface="Cambria Math" panose="02040503050406030204" pitchFamily="18" charset="0"/>
                  </a:rPr>
                  <a:t> }।</a:t>
                </a:r>
                <a:r>
                  <a:rPr lang="en-US" sz="5400" dirty="0" err="1" smtClean="0">
                    <a:latin typeface="Cambria Math" panose="02040503050406030204" pitchFamily="18" charset="0"/>
                  </a:rPr>
                  <a:t>সেট</a:t>
                </a:r>
                <a:r>
                  <a:rPr lang="en-US" sz="5400" dirty="0" smtClean="0">
                    <a:latin typeface="Cambria Math" panose="02040503050406030204" pitchFamily="18" charset="0"/>
                  </a:rPr>
                  <a:t> </a:t>
                </a:r>
                <a:r>
                  <a:rPr lang="en-US" sz="5400" dirty="0" err="1" smtClean="0">
                    <a:latin typeface="Cambria Math" panose="02040503050406030204" pitchFamily="18" charset="0"/>
                  </a:rPr>
                  <a:t>গুলোকে</a:t>
                </a:r>
                <a:r>
                  <a:rPr lang="en-US" sz="5400" dirty="0" smtClean="0">
                    <a:latin typeface="Cambria Math" panose="02040503050406030204" pitchFamily="18" charset="0"/>
                  </a:rPr>
                  <a:t> </a:t>
                </a:r>
                <a:r>
                  <a:rPr lang="en-US" sz="5400" dirty="0" err="1" smtClean="0">
                    <a:latin typeface="Cambria Math" panose="02040503050406030204" pitchFamily="18" charset="0"/>
                  </a:rPr>
                  <a:t>ভেন</a:t>
                </a:r>
                <a:r>
                  <a:rPr lang="en-US" sz="5400" dirty="0" smtClean="0">
                    <a:latin typeface="Cambria Math" panose="02040503050406030204" pitchFamily="18" charset="0"/>
                  </a:rPr>
                  <a:t> </a:t>
                </a:r>
                <a:r>
                  <a:rPr lang="en-US" sz="5400" dirty="0" err="1" smtClean="0">
                    <a:latin typeface="Cambria Math" panose="02040503050406030204" pitchFamily="18" charset="0"/>
                  </a:rPr>
                  <a:t>চিত্রে</a:t>
                </a:r>
                <a:r>
                  <a:rPr lang="en-US" sz="5400" dirty="0" smtClean="0">
                    <a:latin typeface="Cambria Math" panose="02040503050406030204" pitchFamily="18" charset="0"/>
                  </a:rPr>
                  <a:t> </a:t>
                </a:r>
                <a:r>
                  <a:rPr lang="en-US" sz="5400" dirty="0" err="1" smtClean="0">
                    <a:latin typeface="Cambria Math" panose="02040503050406030204" pitchFamily="18" charset="0"/>
                  </a:rPr>
                  <a:t>দেখাও</a:t>
                </a:r>
                <a:r>
                  <a:rPr lang="en-US" sz="5400" dirty="0" smtClean="0">
                    <a:latin typeface="Cambria Math" panose="02040503050406030204" pitchFamily="18" charset="0"/>
                  </a:rPr>
                  <a:t>।</a:t>
                </a:r>
                <a:endParaRPr lang="en-US" sz="5400" b="0" dirty="0" smtClean="0">
                  <a:latin typeface="Cambria Math" panose="02040503050406030204" pitchFamily="18" charset="0"/>
                </a:endParaRPr>
              </a:p>
              <a:p>
                <a:endParaRPr lang="en-US" sz="5400" dirty="0"/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4910" y="1828800"/>
                <a:ext cx="11169747" cy="5249835"/>
              </a:xfrm>
              <a:prstGeom prst="rect">
                <a:avLst/>
              </a:prstGeom>
              <a:blipFill rotWithShape="0">
                <a:blip r:embed="rId2"/>
                <a:stretch>
                  <a:fillRect l="-2891" t="-37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Left Brace 2"/>
          <p:cNvSpPr/>
          <p:nvPr/>
        </p:nvSpPr>
        <p:spPr>
          <a:xfrm>
            <a:off x="2236763" y="2011680"/>
            <a:ext cx="45719" cy="45719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ight Brace 3"/>
          <p:cNvSpPr/>
          <p:nvPr/>
        </p:nvSpPr>
        <p:spPr>
          <a:xfrm>
            <a:off x="2349305" y="1980029"/>
            <a:ext cx="45719" cy="45719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Left Brace 4"/>
          <p:cNvSpPr/>
          <p:nvPr/>
        </p:nvSpPr>
        <p:spPr>
          <a:xfrm>
            <a:off x="2236763" y="2025748"/>
            <a:ext cx="45719" cy="45719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Brace 5"/>
          <p:cNvSpPr/>
          <p:nvPr/>
        </p:nvSpPr>
        <p:spPr>
          <a:xfrm>
            <a:off x="3615397" y="1980029"/>
            <a:ext cx="155448" cy="9144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54207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0" y="2124222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7101" y="438160"/>
            <a:ext cx="8595360" cy="5772067"/>
          </a:xfrm>
          <a:prstGeom prst="rect">
            <a:avLst/>
          </a:prstGeom>
          <a:ln>
            <a:solidFill>
              <a:srgbClr val="FF0000"/>
            </a:solidFill>
          </a:ln>
        </p:spPr>
      </p:pic>
      <p:sp>
        <p:nvSpPr>
          <p:cNvPr id="8" name="TextBox 7"/>
          <p:cNvSpPr txBox="1"/>
          <p:nvPr/>
        </p:nvSpPr>
        <p:spPr>
          <a:xfrm>
            <a:off x="4557932" y="2968283"/>
            <a:ext cx="6752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203852" y="2169941"/>
            <a:ext cx="8018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203852" y="3324194"/>
            <a:ext cx="5908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7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499273" y="2869809"/>
            <a:ext cx="7455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060788" y="1871003"/>
            <a:ext cx="7455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8201465" y="3601329"/>
            <a:ext cx="7455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9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2011680" y="438160"/>
            <a:ext cx="9087729" cy="610331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2307101" y="1069145"/>
            <a:ext cx="6752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2307101" y="3826412"/>
            <a:ext cx="6330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2602523" y="5458265"/>
            <a:ext cx="6189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88529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3240" y="587829"/>
            <a:ext cx="5150465" cy="1245117"/>
          </a:xfrm>
        </p:spPr>
        <p:txBody>
          <a:bodyPr>
            <a:normAutofit/>
          </a:bodyPr>
          <a:lstStyle/>
          <a:p>
            <a:pPr algn="ctr"/>
            <a:r>
              <a:rPr lang="en-US" sz="72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একক</a:t>
            </a:r>
            <a:r>
              <a:rPr lang="en-US" sz="7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72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2987" y="1832946"/>
            <a:ext cx="4842815" cy="3928709"/>
          </a:xfrm>
        </p:spPr>
      </p:pic>
      <p:sp>
        <p:nvSpPr>
          <p:cNvPr id="5" name="TextBox 4"/>
          <p:cNvSpPr txBox="1"/>
          <p:nvPr/>
        </p:nvSpPr>
        <p:spPr>
          <a:xfrm>
            <a:off x="6822831" y="2166425"/>
            <a:ext cx="288387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রঙ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প্রতেকটি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সেটের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উপাদান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22655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9469" y="41892"/>
            <a:ext cx="6172200" cy="1862048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11500" b="1" dirty="0">
                <a:latin typeface="NikoshBAN" pitchFamily="2" charset="0"/>
                <a:cs typeface="NikoshBAN" pitchFamily="2" charset="0"/>
              </a:rPr>
              <a:t>বাড়ীর কাজ</a:t>
            </a:r>
            <a:endParaRPr lang="en-US" sz="115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055935" y="3429000"/>
            <a:ext cx="7620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bn-BD" sz="48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9920" y="2222540"/>
            <a:ext cx="5057630" cy="4730628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4572000" y="4403188"/>
            <a:ext cx="3936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685735" y="3963245"/>
            <a:ext cx="4923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572000" y="2916986"/>
            <a:ext cx="5134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620849" y="3963245"/>
            <a:ext cx="3589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4657395" y="5711483"/>
            <a:ext cx="428076" cy="379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7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6140511" y="5584874"/>
            <a:ext cx="3446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9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2799471" y="5234967"/>
            <a:ext cx="4360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8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8926062" y="4035296"/>
            <a:ext cx="2212035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উপাদানটি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প্রত্যেকটি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সেটের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উপাদান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261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385" y="2026789"/>
            <a:ext cx="8413237" cy="4831212"/>
          </a:xfrm>
        </p:spPr>
      </p:pic>
      <p:sp>
        <p:nvSpPr>
          <p:cNvPr id="5" name="TextBox 4"/>
          <p:cNvSpPr txBox="1"/>
          <p:nvPr/>
        </p:nvSpPr>
        <p:spPr>
          <a:xfrm>
            <a:off x="2951113" y="3657565"/>
            <a:ext cx="3280875" cy="1569660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en-US" sz="96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96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409377" y="2360097"/>
            <a:ext cx="70724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62999" y="619125"/>
            <a:ext cx="2143125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60242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083257" y="607199"/>
            <a:ext cx="4400550" cy="120032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72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welcome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867150" y="2800352"/>
            <a:ext cx="434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 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644" y="2356168"/>
            <a:ext cx="11251676" cy="45018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2880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324600" y="762000"/>
            <a:ext cx="342900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err="1"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419600" y="2303055"/>
            <a:ext cx="5943600" cy="243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মোহা</a:t>
            </a:r>
            <a:r>
              <a:rPr lang="bn-BD" sz="40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ম্মদ এখলাছ উদ্দীন</a:t>
            </a:r>
          </a:p>
          <a:p>
            <a:pPr algn="ctr"/>
            <a:r>
              <a:rPr lang="bn-BD" sz="40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সিনি</a:t>
            </a:r>
            <a:r>
              <a:rPr lang="en-US" sz="4000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য়র</a:t>
            </a:r>
            <a:r>
              <a:rPr lang="en-US" sz="40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শিক্ষক</a:t>
            </a:r>
          </a:p>
          <a:p>
            <a:pPr algn="ctr"/>
            <a:r>
              <a:rPr lang="bn-BD" sz="32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পন্থিছিলা</a:t>
            </a:r>
            <a:r>
              <a:rPr lang="en-US" sz="32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ইসলামিয়া</a:t>
            </a:r>
            <a:r>
              <a:rPr lang="en-US" sz="32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দাখিল বিজ্ঞান মাদ্রাসা</a:t>
            </a:r>
          </a:p>
          <a:p>
            <a:pPr algn="ctr"/>
            <a:r>
              <a:rPr lang="bn-BD" sz="40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সীতাকুন্ড,চট্টগ্রাম।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6498" y="899720"/>
            <a:ext cx="1386840" cy="1828800"/>
          </a:xfrm>
          <a:prstGeom prst="rect">
            <a:avLst/>
          </a:prstGeom>
        </p:spPr>
      </p:pic>
      <p:pic>
        <p:nvPicPr>
          <p:cNvPr id="6" name="Picture 2" descr="সংখ্যা তত্ত্ব - Bangla Shikshalay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2763" y="4122753"/>
            <a:ext cx="2771775" cy="1647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2102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54549" y="1368928"/>
            <a:ext cx="9003323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96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96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96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96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9600" b="1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72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উচ্চতর</a:t>
            </a:r>
            <a:r>
              <a:rPr lang="en-US" sz="72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72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গণিত</a:t>
            </a:r>
            <a:endParaRPr lang="en-US" sz="7200" b="1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72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৯ম </a:t>
            </a:r>
            <a:r>
              <a:rPr lang="en-US" sz="72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শ্রেণি</a:t>
            </a:r>
            <a:endParaRPr lang="en-US" sz="7200" b="1" dirty="0" smtClean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72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সেট</a:t>
            </a:r>
            <a:r>
              <a:rPr lang="en-US" sz="72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72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ফাংশন</a:t>
            </a:r>
            <a:endParaRPr lang="bn-BD" sz="7200" b="1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9600" b="1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26610"/>
            <a:ext cx="5637836" cy="7683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6998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3544" y="1038333"/>
            <a:ext cx="7821637" cy="55734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66355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6935" y="-218930"/>
            <a:ext cx="8764173" cy="5287024"/>
          </a:xfrm>
        </p:spPr>
      </p:pic>
    </p:spTree>
    <p:extLst>
      <p:ext uri="{BB962C8B-B14F-4D97-AF65-F5344CB8AC3E}">
        <p14:creationId xmlns:p14="http://schemas.microsoft.com/office/powerpoint/2010/main" val="26363537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1408" y="1027906"/>
            <a:ext cx="5489184" cy="5226658"/>
          </a:xfrm>
        </p:spPr>
      </p:pic>
    </p:spTree>
    <p:extLst>
      <p:ext uri="{BB962C8B-B14F-4D97-AF65-F5344CB8AC3E}">
        <p14:creationId xmlns:p14="http://schemas.microsoft.com/office/powerpoint/2010/main" val="4921207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4229" y="459905"/>
            <a:ext cx="4220307" cy="553377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935373" y="1856935"/>
            <a:ext cx="351692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জন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ভেন</a:t>
            </a:r>
            <a:endParaRPr lang="en-US" sz="6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১৮৩৪-১৯২৩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47720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19400" y="914400"/>
            <a:ext cx="64770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b="1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9600" b="1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9600" b="1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ঘোষণা</a:t>
            </a:r>
            <a:endParaRPr lang="en-US" sz="9600" b="1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96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ভেন</a:t>
            </a:r>
            <a:r>
              <a:rPr lang="en-US" sz="96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96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চিত্র</a:t>
            </a:r>
            <a:endParaRPr lang="bn-BD" sz="96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5631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</TotalTime>
  <Words>102</Words>
  <Application>Microsoft Office PowerPoint</Application>
  <PresentationFormat>Widescreen</PresentationFormat>
  <Paragraphs>43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Arial</vt:lpstr>
      <vt:lpstr>Calibri</vt:lpstr>
      <vt:lpstr>Calibri Light</vt:lpstr>
      <vt:lpstr>Cambria Math</vt:lpstr>
      <vt:lpstr>NikoshBAN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শিখনফল</vt:lpstr>
      <vt:lpstr>PowerPoint Presentation</vt:lpstr>
      <vt:lpstr>PowerPoint Presentation</vt:lpstr>
      <vt:lpstr>একক কাজ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DELL</dc:creator>
  <cp:lastModifiedBy>DELL</cp:lastModifiedBy>
  <cp:revision>15</cp:revision>
  <dcterms:created xsi:type="dcterms:W3CDTF">2020-12-31T14:48:48Z</dcterms:created>
  <dcterms:modified xsi:type="dcterms:W3CDTF">2020-12-31T17:18:37Z</dcterms:modified>
</cp:coreProperties>
</file>