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72" r:id="rId7"/>
    <p:sldId id="262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218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C5F05-0A59-43E7-B8C6-E95D4D6702B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976F-48BE-4158-80DA-BF7324A85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0" y="0"/>
            <a:ext cx="4114800" cy="1015663"/>
          </a:xfrm>
          <a:prstGeom prst="rect">
            <a:avLst/>
          </a:prstGeom>
          <a:solidFill>
            <a:srgbClr val="00B05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8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239000" cy="541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0668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01000" y="0"/>
            <a:ext cx="1143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0"/>
            <a:ext cx="1981200" cy="990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29400" y="0"/>
            <a:ext cx="1371600" cy="990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6400800"/>
            <a:ext cx="69342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 w="76200" cmpd="thickThin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Snip Diagonal Corner Rectangle 76"/>
          <p:cNvSpPr/>
          <p:nvPr/>
        </p:nvSpPr>
        <p:spPr>
          <a:xfrm>
            <a:off x="2667000" y="381000"/>
            <a:ext cx="3505200" cy="685800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905000"/>
            <a:ext cx="4572000" cy="2667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r>
              <a:rPr lang="en-US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লমগীর</a:t>
            </a:r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endParaRPr lang="en-US" sz="2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ব্যবস্থাপানা ও বিপণন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সোনারগাঁ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ইনস্টিটিউশন</a:t>
            </a:r>
            <a:endParaRPr lang="bn-BD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নারায়নগঞ্জ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Email- ah2966004@gmail.com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0" y="1905000"/>
            <a:ext cx="4267200" cy="2667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– একাদশ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- 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ব্যবস্থাপানা ও বিপণন 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BD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দুই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 উৎপাদ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নের উপকরণ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IN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0600"/>
            <a:ext cx="9144000" cy="1752600"/>
          </a:xfrm>
          <a:prstGeom prst="rect">
            <a:avLst/>
          </a:prstGeom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0"/>
            <a:ext cx="5943600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করি</a:t>
            </a:r>
            <a:endParaRPr lang="en-US" sz="32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3429000" cy="205740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892" y="1981200"/>
            <a:ext cx="3467308" cy="198120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8" name="Picture 7" descr="download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495800"/>
            <a:ext cx="3429000" cy="198120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" name="Picture 8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495800"/>
            <a:ext cx="3429000" cy="1981200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676400"/>
            <a:ext cx="5867400" cy="24384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C00000"/>
                </a:solidFill>
              </a:rPr>
              <a:t>উৎপাদনের উপকরণ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762000"/>
            <a:ext cx="6324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/>
              <a:t>পাঠ শেষে শিক্ষাথীরা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28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590800"/>
            <a:ext cx="8001000" cy="29115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উপকরন ধারনা ব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্যা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খ্যা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800" b="1" dirty="0" smtClean="0">
              <a:solidFill>
                <a:srgbClr val="458218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 উৎপাদনের 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উপাদান 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সমূ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হ ব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্যা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খ্যা 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800" b="1" dirty="0" smtClean="0">
              <a:solidFill>
                <a:srgbClr val="458218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উৎপাদনের 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উপকরন 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সমূ</a:t>
            </a:r>
            <a:r>
              <a:rPr lang="bn-IN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হের তুলনামূলক গূরুত্ব </a:t>
            </a:r>
            <a:r>
              <a:rPr lang="bn-BD" sz="28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বিশ্লেষণ করতে </a:t>
            </a: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838200"/>
            <a:ext cx="5105400" cy="646331"/>
          </a:xfrm>
          <a:prstGeom prst="rect">
            <a:avLst/>
          </a:prstGeom>
          <a:solidFill>
            <a:srgbClr val="458218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BD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উৎপাদনের উপকরণ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46760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সকল উপাদান ব্যবহারের মাধ্যমে মানুষের ব্যবহার উপযোগী পণ্য তৈরি করা হয় তাকে উৎপাদণের উপকরণ 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বলে।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00200" y="3352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শ্রম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1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.৩।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0"/>
            <a:ext cx="58674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3200" b="1" u="sng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উপকরন সূমহঃ </a:t>
            </a:r>
            <a:endParaRPr lang="en-US" sz="3200" u="sng" dirty="0">
              <a:solidFill>
                <a:srgbClr val="92D050"/>
              </a:solidFill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62000"/>
            <a:ext cx="2971800" cy="228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762000"/>
            <a:ext cx="2971800" cy="228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 descr="awwwee_2987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10000"/>
            <a:ext cx="3086100" cy="21336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8" name="Picture 7" descr="as4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810000"/>
            <a:ext cx="3124200" cy="21336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3" name="Rounded Rectangle 12"/>
          <p:cNvSpPr/>
          <p:nvPr/>
        </p:nvSpPr>
        <p:spPr>
          <a:xfrm>
            <a:off x="5410200" y="3200400"/>
            <a:ext cx="1981200" cy="5334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শ্রম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6172200"/>
            <a:ext cx="1600200" cy="5334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মূলধণ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486400" y="6172200"/>
            <a:ext cx="2133600" cy="5334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সংগঠন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752600" y="3200400"/>
            <a:ext cx="1752600" cy="5334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ভূমি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66800" y="152400"/>
            <a:ext cx="7086600" cy="1219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উপকরন সুমহের তুলনামূলক গূরুত্বঃ 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13" name="Picture 12" descr="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0"/>
            <a:ext cx="3858366" cy="2743200"/>
          </a:xfrm>
          <a:prstGeom prst="rect">
            <a:avLst/>
          </a:prstGeom>
        </p:spPr>
      </p:pic>
      <p:pic>
        <p:nvPicPr>
          <p:cNvPr id="14" name="Picture 13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447800"/>
            <a:ext cx="419100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0200" y="2895600"/>
            <a:ext cx="19812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5638800"/>
            <a:ext cx="25146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</a:rPr>
              <a:t>* মূলধণ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733800"/>
            <a:ext cx="4191000" cy="2819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181600" y="5715000"/>
            <a:ext cx="26670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সংগঠণ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avenue-2215317__34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447800"/>
            <a:ext cx="3733800" cy="21844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43000" y="2819400"/>
            <a:ext cx="2209800" cy="762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</a:rPr>
              <a:t>ভূমি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0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800600"/>
            <a:ext cx="50292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সবাইকে ধন্যবাদ।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096000" cy="30480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754</TotalTime>
  <Words>136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 Point</dc:creator>
  <cp:lastModifiedBy>intel</cp:lastModifiedBy>
  <cp:revision>151</cp:revision>
  <dcterms:created xsi:type="dcterms:W3CDTF">2006-08-16T00:00:00Z</dcterms:created>
  <dcterms:modified xsi:type="dcterms:W3CDTF">2020-12-31T08:05:38Z</dcterms:modified>
</cp:coreProperties>
</file>