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75" r:id="rId4"/>
    <p:sldId id="260" r:id="rId5"/>
    <p:sldId id="265" r:id="rId6"/>
    <p:sldId id="273" r:id="rId7"/>
    <p:sldId id="277" r:id="rId8"/>
    <p:sldId id="267" r:id="rId9"/>
    <p:sldId id="276" r:id="rId10"/>
    <p:sldId id="268" r:id="rId11"/>
    <p:sldId id="269" r:id="rId12"/>
    <p:sldId id="261" r:id="rId13"/>
    <p:sldId id="262" r:id="rId14"/>
    <p:sldId id="263" r:id="rId15"/>
    <p:sldId id="270" r:id="rId16"/>
    <p:sldId id="258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0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6F74C-7CC9-4660-BF24-1463BFD4A48A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823F6-3620-46CE-B6CE-8B86B1275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2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823F6-3620-46CE-B6CE-8B86B12758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5005-9C7C-4EEF-A62B-FD77D18BA3C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7C99-B1D9-4C9B-BFEF-2BC105C4B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5005-9C7C-4EEF-A62B-FD77D18BA3C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7C99-B1D9-4C9B-BFEF-2BC105C4B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5005-9C7C-4EEF-A62B-FD77D18BA3C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7C99-B1D9-4C9B-BFEF-2BC105C4B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8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5005-9C7C-4EEF-A62B-FD77D18BA3C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7C99-B1D9-4C9B-BFEF-2BC105C4B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2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5005-9C7C-4EEF-A62B-FD77D18BA3C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7C99-B1D9-4C9B-BFEF-2BC105C4B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0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5005-9C7C-4EEF-A62B-FD77D18BA3C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7C99-B1D9-4C9B-BFEF-2BC105C4B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2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5005-9C7C-4EEF-A62B-FD77D18BA3C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7C99-B1D9-4C9B-BFEF-2BC105C4B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7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5005-9C7C-4EEF-A62B-FD77D18BA3C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7C99-B1D9-4C9B-BFEF-2BC105C4B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5005-9C7C-4EEF-A62B-FD77D18BA3C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7C99-B1D9-4C9B-BFEF-2BC105C4B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0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5005-9C7C-4EEF-A62B-FD77D18BA3C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7C99-B1D9-4C9B-BFEF-2BC105C4B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9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5005-9C7C-4EEF-A62B-FD77D18BA3C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7C99-B1D9-4C9B-BFEF-2BC105C4B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8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5005-9C7C-4EEF-A62B-FD77D18BA3CE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7C99-B1D9-4C9B-BFEF-2BC105C4B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9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1000"/>
                    </a14:imgEffect>
                    <a14:imgEffect>
                      <a14:brightnessContrast bright="-18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ffectLst>
            <a:outerShdw dist="50800" dir="1860000" sx="29000" sy="29000" algn="ctr" rotWithShape="0">
              <a:srgbClr val="000000">
                <a:alpha val="4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7667" y="728095"/>
            <a:ext cx="7670042" cy="2700906"/>
          </a:xfrm>
        </p:spPr>
        <p:txBody>
          <a:bodyPr>
            <a:noAutofit/>
          </a:bodyPr>
          <a:lstStyle/>
          <a:p>
            <a:r>
              <a:rPr lang="bn-BD" sz="9600" b="1" dirty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আইসিটি ক্লাশে</a:t>
            </a:r>
            <a:endParaRPr lang="en-US" sz="9600" b="1" dirty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9600" b="1" dirty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সবাইকে স্বাগতম</a:t>
            </a:r>
            <a:endParaRPr lang="en-US" sz="9600" b="1" dirty="0">
              <a:ln w="0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60741" y="1733971"/>
            <a:ext cx="4331259" cy="4808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একটি আধুনিক নোট বুক কম্পিউটারের ছবি। </a:t>
            </a:r>
            <a:endParaRPr lang="en-US" sz="4400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626" y="0"/>
            <a:ext cx="870374" cy="8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Image result for computer notebook typing png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66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7014579" y="3098772"/>
            <a:ext cx="1692323" cy="103944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18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99323" y="1173683"/>
            <a:ext cx="4225159" cy="4808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একটি আধুনিক ল্যাপটপ  কম্পিউটারের ছবি। </a:t>
            </a:r>
            <a:endParaRPr lang="en-US" sz="44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626" y="0"/>
            <a:ext cx="870374" cy="8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397" y="876235"/>
            <a:ext cx="7110484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6566558" y="2490038"/>
            <a:ext cx="1692323" cy="103944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29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1" y="634069"/>
            <a:ext cx="6312119" cy="4734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627" y="5368158"/>
            <a:ext cx="6242814" cy="1489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সুপার কম্পিউটারের সিস্টেম ইউনিটের এক অংশ ।</a:t>
            </a:r>
            <a:endParaRPr lang="en-US" sz="44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8919" y="5256314"/>
            <a:ext cx="6242814" cy="1444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সুপার কম্পিউটারের মাদার বোড।</a:t>
            </a:r>
            <a:endParaRPr lang="en-US" sz="44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6146" name="Picture 2" descr="Image result for motherboard png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33" y="634069"/>
            <a:ext cx="5381767" cy="47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0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47964" y="2477347"/>
            <a:ext cx="2988861" cy="2613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সুপার </a:t>
            </a:r>
          </a:p>
          <a:p>
            <a:pPr algn="ctr"/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কম্পিউটারের </a:t>
            </a:r>
          </a:p>
          <a:p>
            <a:pPr algn="ctr"/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সিস্টেম </a:t>
            </a:r>
          </a:p>
          <a:p>
            <a:pPr algn="ctr"/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ইউনিট।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626" y="0"/>
            <a:ext cx="870374" cy="8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1" y="0"/>
            <a:ext cx="7110484" cy="6857999"/>
            <a:chOff x="1" y="0"/>
            <a:chExt cx="7110484" cy="6857999"/>
          </a:xfrm>
        </p:grpSpPr>
        <p:pic>
          <p:nvPicPr>
            <p:cNvPr id="7170" name="Picture 2" descr="Image result for super computer system unite png imag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630304"/>
              <a:ext cx="7110484" cy="3227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Image result for latest supercomputer system unit png imag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0"/>
              <a:ext cx="7110483" cy="363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Left Arrow 6"/>
          <p:cNvSpPr/>
          <p:nvPr/>
        </p:nvSpPr>
        <p:spPr>
          <a:xfrm>
            <a:off x="7110485" y="3110584"/>
            <a:ext cx="1692323" cy="103944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59936" y="1251010"/>
            <a:ext cx="3578772" cy="4802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একটি আধুনিক</a:t>
            </a:r>
          </a:p>
          <a:p>
            <a:pPr algn="ctr"/>
            <a:r>
              <a:rPr lang="bn-BD" sz="66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সুপার </a:t>
            </a:r>
          </a:p>
          <a:p>
            <a:pPr algn="ctr"/>
            <a:r>
              <a:rPr lang="bn-BD" sz="6600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কম্পিউটার। </a:t>
            </a:r>
            <a:endParaRPr lang="en-US" sz="44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626" y="0"/>
            <a:ext cx="870374" cy="8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Image result for supercomputer images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428"/>
            <a:ext cx="7235555" cy="54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7235555" y="3132333"/>
            <a:ext cx="1692323" cy="103944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94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8054" y="4378817"/>
            <a:ext cx="10386609" cy="1441665"/>
          </a:xfrm>
        </p:spPr>
        <p:txBody>
          <a:bodyPr>
            <a:noAutofit/>
          </a:bodyPr>
          <a:lstStyle/>
          <a:p>
            <a:r>
              <a:rPr lang="bn-BD" dirty="0">
                <a:latin typeface="Shonar Bangla" panose="020B0502040204020203" pitchFamily="34" charset="0"/>
                <a:cs typeface="Shonar Bangla" panose="020B0502040204020203" pitchFamily="34" charset="0"/>
              </a:rPr>
              <a:t>ক) পার্সনাল কম্পিউটার ও ল্যাপটপের মধ্যে পার্থক্য</a:t>
            </a:r>
            <a:r>
              <a:rPr lang="bn-IN" dirty="0">
                <a:latin typeface="Shonar Bangla" panose="020B0502040204020203" pitchFamily="34" charset="0"/>
                <a:cs typeface="Shonar Bangla" panose="020B0502040204020203" pitchFamily="34" charset="0"/>
              </a:rPr>
              <a:t>গুলো লিখ?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626" y="0"/>
            <a:ext cx="870374" cy="8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B25CE97-9A94-481D-95D0-4A759F53ED7F}"/>
              </a:ext>
            </a:extLst>
          </p:cNvPr>
          <p:cNvGrpSpPr/>
          <p:nvPr/>
        </p:nvGrpSpPr>
        <p:grpSpPr>
          <a:xfrm>
            <a:off x="2243140" y="0"/>
            <a:ext cx="5623161" cy="3714680"/>
            <a:chOff x="2101473" y="30074"/>
            <a:chExt cx="5623161" cy="3714680"/>
          </a:xfrm>
        </p:grpSpPr>
        <p:sp>
          <p:nvSpPr>
            <p:cNvPr id="2" name="TextBox 1"/>
            <p:cNvSpPr txBox="1"/>
            <p:nvPr/>
          </p:nvSpPr>
          <p:spPr>
            <a:xfrm>
              <a:off x="2101473" y="30074"/>
              <a:ext cx="5623161" cy="156966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9"/>
            <a:stretch/>
          </p:blipFill>
          <p:spPr>
            <a:xfrm>
              <a:off x="2101473" y="1314511"/>
              <a:ext cx="5623161" cy="243024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CDC3AA-6EDB-435C-9A0D-04A573FD0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9457"/>
            <a:ext cx="12192000" cy="10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192" y="4582515"/>
            <a:ext cx="9616966" cy="2149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7B62F43-11BC-49A3-AD2E-BBAAA395CA2A}"/>
              </a:ext>
            </a:extLst>
          </p:cNvPr>
          <p:cNvGrpSpPr/>
          <p:nvPr/>
        </p:nvGrpSpPr>
        <p:grpSpPr>
          <a:xfrm>
            <a:off x="2323533" y="785006"/>
            <a:ext cx="7168726" cy="3685184"/>
            <a:chOff x="2323533" y="785006"/>
            <a:chExt cx="7168726" cy="36851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533" y="785006"/>
              <a:ext cx="7168726" cy="307163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003291" y="2320824"/>
              <a:ext cx="5360276" cy="21493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</a:t>
              </a:r>
              <a:r>
                <a:rPr lang="bn-BD" sz="8000" dirty="0">
                  <a:solidFill>
                    <a:schemeClr val="bg1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বাড়ির কাজ</a:t>
              </a:r>
              <a:r>
                <a:rPr lang="bn-BD" sz="8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”</a:t>
              </a:r>
              <a:endPara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79031" y="4357865"/>
            <a:ext cx="9885528" cy="97635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পার্সোনা</a:t>
            </a:r>
            <a:r>
              <a:rPr lang="en-US" sz="4800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</a:t>
            </a:r>
            <a:r>
              <a:rPr lang="bn-BD" sz="4800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কম্পিউটারের বৈশিষ্ট্য গুলো লিখে আনবে।</a:t>
            </a:r>
            <a:endParaRPr lang="en-US" sz="4800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626" y="0"/>
            <a:ext cx="870374" cy="8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5C65B86-4B28-4BA6-833A-4F22836F4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9457"/>
            <a:ext cx="12192000" cy="10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22000" smoothness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6338" y="324853"/>
            <a:ext cx="8239483" cy="5606715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13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</a:t>
            </a:r>
            <a:r>
              <a:rPr lang="bn-BD" sz="199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13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r>
              <a:rPr lang="bn-BD" sz="115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en-US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/>
          <p:cNvSpPr/>
          <p:nvPr/>
        </p:nvSpPr>
        <p:spPr>
          <a:xfrm>
            <a:off x="-481264" y="0"/>
            <a:ext cx="12192000" cy="6858000"/>
          </a:xfrm>
          <a:prstGeom prst="round1Rect">
            <a:avLst>
              <a:gd name="adj" fmla="val 50000"/>
            </a:avLst>
          </a:prstGeom>
          <a:pattFill prst="pct2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 w="76200" cap="rnd" cmpd="sng">
            <a:gradFill flip="none" rotWithShape="1">
              <a:gsLst>
                <a:gs pos="22000">
                  <a:srgbClr val="FF0000"/>
                </a:gs>
                <a:gs pos="75000">
                  <a:srgbClr val="002060"/>
                </a:gs>
                <a:gs pos="65000">
                  <a:schemeClr val="accent1">
                    <a:lumMod val="5000"/>
                    <a:lumOff val="95000"/>
                  </a:schemeClr>
                </a:gs>
                <a:gs pos="100000">
                  <a:srgbClr val="FF0000"/>
                </a:gs>
                <a:gs pos="100000">
                  <a:srgbClr val="C00000"/>
                </a:gs>
                <a:gs pos="42000">
                  <a:schemeClr val="accent1">
                    <a:lumMod val="45000"/>
                    <a:lumOff val="55000"/>
                  </a:schemeClr>
                </a:gs>
                <a:gs pos="77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bevel/>
          </a:ln>
          <a:effectLst>
            <a:innerShdw blurRad="114300">
              <a:prstClr val="black"/>
            </a:innerShdw>
            <a:reflection stA="45000" endPos="1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50800"/>
              <a:solidFill>
                <a:srgbClr val="FF0000"/>
              </a:solidFill>
              <a:latin typeface="Baskerville Old Face" pitchFamily="18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9367" y="29846"/>
            <a:ext cx="5421086" cy="1015663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/>
              </a:rPr>
              <a:t>শিক্ষক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/>
              </a:rPr>
              <a:t>পরিচিতি</a:t>
            </a:r>
            <a:endParaRPr lang="en-US" sz="6000" b="1" dirty="0">
              <a:solidFill>
                <a:schemeClr val="bg1"/>
              </a:solidFill>
              <a:latin typeface="NikoshBAN" panose="0200000000000000000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201153B-CA8C-4FA1-BE1B-39DAD563D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0857"/>
            <a:ext cx="12192000" cy="1090807"/>
          </a:xfrm>
          <a:prstGeom prst="rect">
            <a:avLst/>
          </a:prstGeom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2385611" y="1996569"/>
            <a:ext cx="8187944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ar-SA" sz="4800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FontTx/>
              <a:buNone/>
              <a:defRPr/>
            </a:pPr>
            <a:r>
              <a:rPr lang="en-US" sz="4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মোহাম্মাদ</a:t>
            </a:r>
            <a:r>
              <a:rPr lang="en-US" sz="4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আলতাফ</a:t>
            </a:r>
            <a:r>
              <a:rPr lang="en-US" sz="4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হোসেন</a:t>
            </a:r>
            <a:r>
              <a:rPr lang="en-US" sz="48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</a:t>
            </a:r>
          </a:p>
          <a:p>
            <a:pPr>
              <a:buFontTx/>
              <a:buNone/>
              <a:defRPr/>
            </a:pP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endParaRPr lang="en-US" sz="4800" b="1" dirty="0" smtClean="0">
              <a:ln w="50800"/>
              <a:solidFill>
                <a:schemeClr val="bg1">
                  <a:shade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Tx/>
              <a:buNone/>
              <a:defRPr/>
            </a:pPr>
            <a:r>
              <a:rPr lang="en-US" sz="4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সৈয়দপুর</a:t>
            </a:r>
            <a:r>
              <a:rPr lang="en-US" sz="4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4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en-US" sz="4000" b="1" dirty="0" smtClean="0">
              <a:ln w="50800"/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Tx/>
              <a:buNone/>
              <a:defRPr/>
            </a:pPr>
            <a:r>
              <a:rPr lang="en-US" sz="4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মিরসরাই,চট্টগ্রাম</a:t>
            </a:r>
            <a:r>
              <a:rPr lang="en-US" sz="4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</a:p>
          <a:p>
            <a:pPr>
              <a:buFontTx/>
              <a:buNone/>
              <a:defRPr/>
            </a:pPr>
            <a:r>
              <a:rPr lang="en-US" sz="48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ইমেইল</a:t>
            </a:r>
            <a:r>
              <a:rPr lang="en-US" sz="40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:mdaltafhossen980@gmail.com</a:t>
            </a:r>
          </a:p>
          <a:p>
            <a:pPr>
              <a:defRPr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834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26524" y="1990359"/>
            <a:ext cx="7868991" cy="31393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বিষয়ঃ 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তথ্য ও যোগাযোগ প্রযুক্তি </a:t>
            </a:r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শ্রেণীঃ 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৬</a:t>
            </a:r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ষ্ঠ</a:t>
            </a:r>
            <a:endParaRPr lang="bn-IN" sz="6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অধ্যায়ঃ ২য়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24083" y="525428"/>
            <a:ext cx="7319685" cy="1260312"/>
            <a:chOff x="1624083" y="525428"/>
            <a:chExt cx="7319685" cy="1260312"/>
          </a:xfrm>
        </p:grpSpPr>
        <p:sp>
          <p:nvSpPr>
            <p:cNvPr id="7" name="TextBox 6"/>
            <p:cNvSpPr txBox="1"/>
            <p:nvPr/>
          </p:nvSpPr>
          <p:spPr>
            <a:xfrm>
              <a:off x="1874227" y="585411"/>
              <a:ext cx="6833045" cy="12003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/>
                </a:rPr>
                <a:t>পাঠ</a:t>
              </a:r>
              <a:r>
                <a:rPr lang="en-US" sz="720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/>
                </a:rPr>
                <a:t> </a:t>
              </a:r>
              <a:r>
                <a:rPr lang="en-US" sz="720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/>
                </a:rPr>
                <a:t>পরিচিতি</a:t>
              </a:r>
              <a:endParaRPr lang="en-US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24083" y="525428"/>
              <a:ext cx="7319685" cy="966800"/>
              <a:chOff x="1624083" y="525428"/>
              <a:chExt cx="7319685" cy="966800"/>
            </a:xfrm>
          </p:grpSpPr>
          <p:sp>
            <p:nvSpPr>
              <p:cNvPr id="9" name="Donut 8"/>
              <p:cNvSpPr/>
              <p:nvPr/>
            </p:nvSpPr>
            <p:spPr>
              <a:xfrm>
                <a:off x="1624083" y="536885"/>
                <a:ext cx="955343" cy="955343"/>
              </a:xfrm>
              <a:prstGeom prst="donu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onut 14"/>
              <p:cNvSpPr/>
              <p:nvPr/>
            </p:nvSpPr>
            <p:spPr>
              <a:xfrm>
                <a:off x="7988425" y="525428"/>
                <a:ext cx="955343" cy="955343"/>
              </a:xfrm>
              <a:prstGeom prst="donu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2154129-3AA3-4D7A-95D4-E1D0B8CBB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9457"/>
            <a:ext cx="12192000" cy="10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58531"/>
            <a:ext cx="6130344" cy="1444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 শেখানো হচ্ছে।</a:t>
            </a: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5969" y="4836612"/>
            <a:ext cx="5461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একটি কম্পিউটারের ছবি।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52" y="0"/>
            <a:ext cx="5804848" cy="4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7152" cy="45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309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618" y="1"/>
            <a:ext cx="691381" cy="69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438117"/>
            <a:ext cx="10795379" cy="5715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6682" y="965915"/>
            <a:ext cx="8582711" cy="4353060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2800" dirty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 ও যোগাযোগ প্রযুক্তির ধারণা</a:t>
            </a:r>
            <a:endParaRPr lang="en-US" sz="12800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60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626" y="0"/>
            <a:ext cx="870374" cy="8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 Single Corner Rectangle 3"/>
          <p:cNvSpPr/>
          <p:nvPr/>
        </p:nvSpPr>
        <p:spPr>
          <a:xfrm>
            <a:off x="0" y="0"/>
            <a:ext cx="12192000" cy="6858000"/>
          </a:xfrm>
          <a:prstGeom prst="round1Rect">
            <a:avLst>
              <a:gd name="adj" fmla="val 50000"/>
            </a:avLst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76200" cap="rnd" cmpd="sng">
            <a:gradFill flip="none" rotWithShape="1">
              <a:gsLst>
                <a:gs pos="22000">
                  <a:srgbClr val="FF0000"/>
                </a:gs>
                <a:gs pos="75000">
                  <a:srgbClr val="002060"/>
                </a:gs>
                <a:gs pos="65000">
                  <a:schemeClr val="accent1">
                    <a:lumMod val="5000"/>
                    <a:lumOff val="95000"/>
                  </a:schemeClr>
                </a:gs>
                <a:gs pos="100000">
                  <a:srgbClr val="FF0000"/>
                </a:gs>
                <a:gs pos="100000">
                  <a:srgbClr val="C00000"/>
                </a:gs>
                <a:gs pos="42000">
                  <a:schemeClr val="accent1">
                    <a:lumMod val="45000"/>
                    <a:lumOff val="55000"/>
                  </a:schemeClr>
                </a:gs>
                <a:gs pos="77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bevel/>
          </a:ln>
          <a:effectLst>
            <a:innerShdw blurRad="114300">
              <a:prstClr val="black"/>
            </a:innerShdw>
            <a:reflection stA="45000" endPos="1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1" y="1024315"/>
            <a:ext cx="7735909" cy="110799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 prst="slope"/>
            </a:sp3d>
          </a:bodyPr>
          <a:lstStyle/>
          <a:p>
            <a:pPr algn="ctr"/>
            <a:r>
              <a:rPr lang="bn-IN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শেষে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শিক্ষার্থী</a:t>
            </a:r>
            <a:r>
              <a:rPr lang="bn-IN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রা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40666" y="2682513"/>
            <a:ext cx="9517038" cy="32419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 কি তা বলতে পারবে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বিভিন্ন কম্পিউটারের নাম বলতে পারবে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তথ্য ও যোগাযোগ প্রযুক্তি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ব্যবহার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করতে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পারবে।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FFF13EF-24F2-4A9E-A643-29DC50EC3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9457"/>
            <a:ext cx="12192000" cy="10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82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à¦à¦£à¦¨à¦¾à¦à¦¾à¦°à§ à¦¯à¦¨à§à¦¤à§à¦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31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3194" y="0"/>
            <a:ext cx="7278806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আমাদের দৈনন্দিন জীবনে এমন অনেক গণনার প্রয়োজন হয়। আধুনিক বিশ্বে গণনা করার জন্য গণনাকারী যে যন্ত্র আবিস্কার হয়েছে, তাকেই কম্পিউটার বলা হয়। আজ-কাল গণনার পাশাপাশি বিভিন্ন তথ্য সরবরাহের কাজেও  কম্পিউটার ব্যবহার করা হয়।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9138" flipH="1">
            <a:off x="5620757" y="2553428"/>
            <a:ext cx="4418160" cy="41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8958470" y="3684104"/>
            <a:ext cx="3120989" cy="1844499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কম্পিউটার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0" y="0"/>
            <a:ext cx="9430603" cy="542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75391" y="4470443"/>
            <a:ext cx="8611737" cy="3186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একটি আধুনিক পার্সোনাল কম্পিউটারের ছবি। </a:t>
            </a:r>
            <a:endParaRPr lang="en-US" sz="4400" dirty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626" y="0"/>
            <a:ext cx="870374" cy="8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84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0" y="0"/>
            <a:ext cx="12192000" cy="6858000"/>
          </a:xfrm>
          <a:prstGeom prst="actionButtonBlan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626" y="0"/>
            <a:ext cx="870374" cy="8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 Single Corner Rectangle 3"/>
          <p:cNvSpPr/>
          <p:nvPr/>
        </p:nvSpPr>
        <p:spPr>
          <a:xfrm>
            <a:off x="0" y="0"/>
            <a:ext cx="12192000" cy="6857999"/>
          </a:xfrm>
          <a:prstGeom prst="round1Rect">
            <a:avLst>
              <a:gd name="adj" fmla="val 50000"/>
            </a:avLst>
          </a:prstGeom>
          <a:pattFill prst="pct5">
            <a:fgClr>
              <a:schemeClr val="accent2"/>
            </a:fgClr>
            <a:bgClr>
              <a:schemeClr val="bg1"/>
            </a:bgClr>
          </a:pattFill>
          <a:ln w="76200" cap="rnd" cmpd="sng">
            <a:gradFill flip="none" rotWithShape="1">
              <a:gsLst>
                <a:gs pos="22000">
                  <a:srgbClr val="FF0000"/>
                </a:gs>
                <a:gs pos="75000">
                  <a:srgbClr val="002060"/>
                </a:gs>
                <a:gs pos="65000">
                  <a:schemeClr val="accent1">
                    <a:lumMod val="5000"/>
                    <a:lumOff val="95000"/>
                  </a:schemeClr>
                </a:gs>
                <a:gs pos="100000">
                  <a:srgbClr val="FF0000"/>
                </a:gs>
                <a:gs pos="100000">
                  <a:srgbClr val="C00000"/>
                </a:gs>
                <a:gs pos="42000">
                  <a:schemeClr val="accent1">
                    <a:lumMod val="45000"/>
                    <a:lumOff val="55000"/>
                  </a:schemeClr>
                </a:gs>
                <a:gs pos="77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  <a:bevel/>
          </a:ln>
          <a:effectLst>
            <a:innerShdw blurRad="114300">
              <a:prstClr val="black"/>
            </a:innerShdw>
            <a:reflection stA="45000" endPos="1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D</a:t>
            </a:r>
            <a:r>
              <a:rPr lang="bn-IN"/>
              <a:t> 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1964662" y="-14524"/>
            <a:ext cx="6262254" cy="2230582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48320" y="1724889"/>
            <a:ext cx="5840367" cy="3932135"/>
            <a:chOff x="1948320" y="1724889"/>
            <a:chExt cx="5840367" cy="39321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320" y="1724889"/>
              <a:ext cx="3602182" cy="2477195"/>
            </a:xfrm>
            <a:prstGeom prst="rect">
              <a:avLst/>
            </a:prstGeom>
          </p:spPr>
        </p:pic>
        <p:sp>
          <p:nvSpPr>
            <p:cNvPr id="13" name="Horizontal Scroll 12"/>
            <p:cNvSpPr/>
            <p:nvPr/>
          </p:nvSpPr>
          <p:spPr>
            <a:xfrm>
              <a:off x="1964662" y="3997036"/>
              <a:ext cx="5824025" cy="1659988"/>
            </a:xfrm>
            <a:prstGeom prst="horizontalScroll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r>
                <a:rPr lang="bn-BD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IN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কম্পিউটার কাকে বলে</a:t>
              </a:r>
              <a:r>
                <a:rPr lang="bn-BD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?</a:t>
              </a:r>
              <a:endPara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E1093C0-A24C-42DB-BFC2-6EA807279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9457"/>
            <a:ext cx="12192000" cy="10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8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184</Words>
  <Application>Microsoft Office PowerPoint</Application>
  <PresentationFormat>Custom</PresentationFormat>
  <Paragraphs>43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  তথ্য ও যোগাযোগ প্রযুক্তির ধারণা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ক) পার্সনাল কম্পিউটার ও ল্যাপটপের মধ্যে পার্থক্যগুলো লিখ?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ismail - [2010]</cp:lastModifiedBy>
  <cp:revision>80</cp:revision>
  <dcterms:created xsi:type="dcterms:W3CDTF">2015-01-01T01:16:42Z</dcterms:created>
  <dcterms:modified xsi:type="dcterms:W3CDTF">2020-12-27T23:48:41Z</dcterms:modified>
</cp:coreProperties>
</file>