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3" r:id="rId9"/>
    <p:sldId id="263" r:id="rId10"/>
    <p:sldId id="262" r:id="rId11"/>
    <p:sldId id="275" r:id="rId12"/>
    <p:sldId id="264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5" autoAdjust="0"/>
    <p:restoredTop sz="94660"/>
  </p:normalViewPr>
  <p:slideViewPr>
    <p:cSldViewPr>
      <p:cViewPr varScale="1">
        <p:scale>
          <a:sx n="85" d="100"/>
          <a:sy n="85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0FC00-6941-46A9-B7E2-F2B79CF21B6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B7E6A-AAF8-47F1-8DD0-8A11D39529E5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bn-BD" sz="3600" b="1" dirty="0">
              <a:latin typeface="NikoshBAN" pitchFamily="2" charset="0"/>
              <a:cs typeface="NikoshBAN" pitchFamily="2" charset="0"/>
            </a:rPr>
            <a:t>বায়ুমন্ডল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কী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তা</a:t>
          </a:r>
          <a:r>
            <a:rPr lang="bn-BD" sz="3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বল</a:t>
          </a:r>
          <a:r>
            <a:rPr lang="bn-BD" sz="3600" b="1" dirty="0">
              <a:latin typeface="NikoshBAN" pitchFamily="2" charset="0"/>
              <a:cs typeface="NikoshBAN" pitchFamily="2" charset="0"/>
            </a:rPr>
            <a:t>তে পারবে।</a:t>
          </a:r>
          <a:endParaRPr lang="en-US" sz="3600" b="1" dirty="0"/>
        </a:p>
      </dgm:t>
    </dgm:pt>
    <dgm:pt modelId="{35787E43-1290-4D7B-AE9F-181FADB7A3DE}" type="parTrans" cxnId="{C30A3081-C816-4D52-A69A-8BBDF348700B}">
      <dgm:prSet/>
      <dgm:spPr/>
      <dgm:t>
        <a:bodyPr/>
        <a:lstStyle/>
        <a:p>
          <a:endParaRPr lang="en-US" sz="1400" b="1"/>
        </a:p>
      </dgm:t>
    </dgm:pt>
    <dgm:pt modelId="{7299D1BC-6558-44D9-ACAB-F586E09AAEB4}" type="sibTrans" cxnId="{C30A3081-C816-4D52-A69A-8BBDF348700B}">
      <dgm:prSet/>
      <dgm:spPr/>
      <dgm:t>
        <a:bodyPr/>
        <a:lstStyle/>
        <a:p>
          <a:endParaRPr lang="en-US" sz="1400" b="1"/>
        </a:p>
      </dgm:t>
    </dgm:pt>
    <dgm:pt modelId="{54C8D72A-7E19-4946-B1F3-A3CC4DE35983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en-US" sz="3600" b="1" dirty="0" err="1">
              <a:latin typeface="NikoshBAN" pitchFamily="2" charset="0"/>
              <a:cs typeface="NikoshBAN" pitchFamily="2" charset="0"/>
            </a:rPr>
            <a:t>বায়ুমন্ডলের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স্তর</a:t>
          </a:r>
          <a:r>
            <a:rPr lang="bn-BD" sz="3600" b="1" dirty="0">
              <a:latin typeface="NikoshBAN" pitchFamily="2" charset="0"/>
              <a:cs typeface="NikoshBAN" pitchFamily="2" charset="0"/>
            </a:rPr>
            <a:t> বর্ণনা করতে পারবে।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E154C24A-C479-487F-88AE-E0458B27FAEC}" type="parTrans" cxnId="{CDCE92FD-7EEF-4F8A-991E-BADC547766E8}">
      <dgm:prSet/>
      <dgm:spPr/>
      <dgm:t>
        <a:bodyPr/>
        <a:lstStyle/>
        <a:p>
          <a:endParaRPr lang="en-US" sz="1400" b="1"/>
        </a:p>
      </dgm:t>
    </dgm:pt>
    <dgm:pt modelId="{7F66ABCE-6AEF-4917-A00A-8D9E734FAA81}" type="sibTrans" cxnId="{CDCE92FD-7EEF-4F8A-991E-BADC547766E8}">
      <dgm:prSet/>
      <dgm:spPr/>
      <dgm:t>
        <a:bodyPr/>
        <a:lstStyle/>
        <a:p>
          <a:endParaRPr lang="en-US" sz="1400" b="1"/>
        </a:p>
      </dgm:t>
    </dgm:pt>
    <dgm:pt modelId="{F3863EB9-FA61-4F3C-BF70-956F8DEFA1DC}" type="pres">
      <dgm:prSet presAssocID="{30E0FC00-6941-46A9-B7E2-F2B79CF21B69}" presName="linear" presStyleCnt="0">
        <dgm:presLayoutVars>
          <dgm:dir/>
          <dgm:resizeHandles val="exact"/>
        </dgm:presLayoutVars>
      </dgm:prSet>
      <dgm:spPr/>
    </dgm:pt>
    <dgm:pt modelId="{EEA1B59C-AC95-4461-892F-519CDE818C63}" type="pres">
      <dgm:prSet presAssocID="{588B7E6A-AAF8-47F1-8DD0-8A11D39529E5}" presName="comp" presStyleCnt="0"/>
      <dgm:spPr/>
    </dgm:pt>
    <dgm:pt modelId="{3DDD33A2-98CC-4694-8ADF-1B370BD13604}" type="pres">
      <dgm:prSet presAssocID="{588B7E6A-AAF8-47F1-8DD0-8A11D39529E5}" presName="box" presStyleLbl="node1" presStyleIdx="0" presStyleCnt="2" custLinFactNeighborY="-67216"/>
      <dgm:spPr/>
    </dgm:pt>
    <dgm:pt modelId="{B2AE0884-01CC-4B47-9581-F7EEA1C50F1E}" type="pres">
      <dgm:prSet presAssocID="{588B7E6A-AAF8-47F1-8DD0-8A11D39529E5}" presName="img" presStyleLbl="fgImgPlace1" presStyleIdx="0" presStyleCnt="2" custScaleX="82927" custLinFactNeighborX="-9434" custLinFactNeighborY="-19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6FCCF1-A2EE-471B-9B88-F620AA40C0F1}" type="pres">
      <dgm:prSet presAssocID="{588B7E6A-AAF8-47F1-8DD0-8A11D39529E5}" presName="text" presStyleLbl="node1" presStyleIdx="0" presStyleCnt="2">
        <dgm:presLayoutVars>
          <dgm:bulletEnabled val="1"/>
        </dgm:presLayoutVars>
      </dgm:prSet>
      <dgm:spPr/>
    </dgm:pt>
    <dgm:pt modelId="{30B8F906-7A02-4FAF-BA12-4CA42D1EED49}" type="pres">
      <dgm:prSet presAssocID="{7299D1BC-6558-44D9-ACAB-F586E09AAEB4}" presName="spacer" presStyleCnt="0"/>
      <dgm:spPr/>
    </dgm:pt>
    <dgm:pt modelId="{7622A43E-FC7E-4CEE-A343-0300051F9474}" type="pres">
      <dgm:prSet presAssocID="{54C8D72A-7E19-4946-B1F3-A3CC4DE35983}" presName="comp" presStyleCnt="0"/>
      <dgm:spPr/>
    </dgm:pt>
    <dgm:pt modelId="{4C3CE991-5BA2-4B27-80F9-DAE4DD26DF0D}" type="pres">
      <dgm:prSet presAssocID="{54C8D72A-7E19-4946-B1F3-A3CC4DE35983}" presName="box" presStyleLbl="node1" presStyleIdx="1" presStyleCnt="2" custLinFactNeighborX="472" custLinFactNeighborY="5890"/>
      <dgm:spPr/>
    </dgm:pt>
    <dgm:pt modelId="{8F9D5D7E-C20E-4C90-B5E2-883E257C747D}" type="pres">
      <dgm:prSet presAssocID="{54C8D72A-7E19-4946-B1F3-A3CC4DE35983}" presName="img" presStyleLbl="fgImgPlace1" presStyleIdx="1" presStyleCnt="2" custScaleX="86884" custLinFactNeighborX="-7455" custLinFactNeighborY="-29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748BDA-C987-47F5-B3E7-86084A7D030D}" type="pres">
      <dgm:prSet presAssocID="{54C8D72A-7E19-4946-B1F3-A3CC4DE35983}" presName="text" presStyleLbl="node1" presStyleIdx="1" presStyleCnt="2">
        <dgm:presLayoutVars>
          <dgm:bulletEnabled val="1"/>
        </dgm:presLayoutVars>
      </dgm:prSet>
      <dgm:spPr/>
    </dgm:pt>
  </dgm:ptLst>
  <dgm:cxnLst>
    <dgm:cxn modelId="{AA119C0B-82CF-4E28-A6C3-293D0A546A5D}" type="presOf" srcId="{54C8D72A-7E19-4946-B1F3-A3CC4DE35983}" destId="{3B748BDA-C987-47F5-B3E7-86084A7D030D}" srcOrd="1" destOrd="0" presId="urn:microsoft.com/office/officeart/2005/8/layout/vList4"/>
    <dgm:cxn modelId="{D154B53D-AC49-4AA9-BA89-2085C457283F}" type="presOf" srcId="{30E0FC00-6941-46A9-B7E2-F2B79CF21B69}" destId="{F3863EB9-FA61-4F3C-BF70-956F8DEFA1DC}" srcOrd="0" destOrd="0" presId="urn:microsoft.com/office/officeart/2005/8/layout/vList4"/>
    <dgm:cxn modelId="{DF843543-E8A2-453C-B07C-7ECC8B24EDE2}" type="presOf" srcId="{54C8D72A-7E19-4946-B1F3-A3CC4DE35983}" destId="{4C3CE991-5BA2-4B27-80F9-DAE4DD26DF0D}" srcOrd="0" destOrd="0" presId="urn:microsoft.com/office/officeart/2005/8/layout/vList4"/>
    <dgm:cxn modelId="{C30A3081-C816-4D52-A69A-8BBDF348700B}" srcId="{30E0FC00-6941-46A9-B7E2-F2B79CF21B69}" destId="{588B7E6A-AAF8-47F1-8DD0-8A11D39529E5}" srcOrd="0" destOrd="0" parTransId="{35787E43-1290-4D7B-AE9F-181FADB7A3DE}" sibTransId="{7299D1BC-6558-44D9-ACAB-F586E09AAEB4}"/>
    <dgm:cxn modelId="{C458D7E8-27B5-4CEE-9023-CAF38ED683B9}" type="presOf" srcId="{588B7E6A-AAF8-47F1-8DD0-8A11D39529E5}" destId="{3DDD33A2-98CC-4694-8ADF-1B370BD13604}" srcOrd="0" destOrd="0" presId="urn:microsoft.com/office/officeart/2005/8/layout/vList4"/>
    <dgm:cxn modelId="{CFD63FF9-45C5-4B14-92C5-26C6B2172FC9}" type="presOf" srcId="{588B7E6A-AAF8-47F1-8DD0-8A11D39529E5}" destId="{AD6FCCF1-A2EE-471B-9B88-F620AA40C0F1}" srcOrd="1" destOrd="0" presId="urn:microsoft.com/office/officeart/2005/8/layout/vList4"/>
    <dgm:cxn modelId="{CDCE92FD-7EEF-4F8A-991E-BADC547766E8}" srcId="{30E0FC00-6941-46A9-B7E2-F2B79CF21B69}" destId="{54C8D72A-7E19-4946-B1F3-A3CC4DE35983}" srcOrd="1" destOrd="0" parTransId="{E154C24A-C479-487F-88AE-E0458B27FAEC}" sibTransId="{7F66ABCE-6AEF-4917-A00A-8D9E734FAA81}"/>
    <dgm:cxn modelId="{77358CDE-2D6A-4DD0-9D8C-207E071EC5CD}" type="presParOf" srcId="{F3863EB9-FA61-4F3C-BF70-956F8DEFA1DC}" destId="{EEA1B59C-AC95-4461-892F-519CDE818C63}" srcOrd="0" destOrd="0" presId="urn:microsoft.com/office/officeart/2005/8/layout/vList4"/>
    <dgm:cxn modelId="{626EFB3C-389A-4139-B839-2ED249FCF491}" type="presParOf" srcId="{EEA1B59C-AC95-4461-892F-519CDE818C63}" destId="{3DDD33A2-98CC-4694-8ADF-1B370BD13604}" srcOrd="0" destOrd="0" presId="urn:microsoft.com/office/officeart/2005/8/layout/vList4"/>
    <dgm:cxn modelId="{1C2C5199-EAF9-4706-92E7-CA3D50ABE4FF}" type="presParOf" srcId="{EEA1B59C-AC95-4461-892F-519CDE818C63}" destId="{B2AE0884-01CC-4B47-9581-F7EEA1C50F1E}" srcOrd="1" destOrd="0" presId="urn:microsoft.com/office/officeart/2005/8/layout/vList4"/>
    <dgm:cxn modelId="{31A73D84-ECBB-4247-ACA0-0E9E7B155AE6}" type="presParOf" srcId="{EEA1B59C-AC95-4461-892F-519CDE818C63}" destId="{AD6FCCF1-A2EE-471B-9B88-F620AA40C0F1}" srcOrd="2" destOrd="0" presId="urn:microsoft.com/office/officeart/2005/8/layout/vList4"/>
    <dgm:cxn modelId="{30971C20-3827-4F09-8311-EFD2391F0B50}" type="presParOf" srcId="{F3863EB9-FA61-4F3C-BF70-956F8DEFA1DC}" destId="{30B8F906-7A02-4FAF-BA12-4CA42D1EED49}" srcOrd="1" destOrd="0" presId="urn:microsoft.com/office/officeart/2005/8/layout/vList4"/>
    <dgm:cxn modelId="{FC9FBE8F-BD98-4C8A-A313-1662DA8ED2FC}" type="presParOf" srcId="{F3863EB9-FA61-4F3C-BF70-956F8DEFA1DC}" destId="{7622A43E-FC7E-4CEE-A343-0300051F9474}" srcOrd="2" destOrd="0" presId="urn:microsoft.com/office/officeart/2005/8/layout/vList4"/>
    <dgm:cxn modelId="{CA400E63-175E-4CBD-88DD-9077FB46A11A}" type="presParOf" srcId="{7622A43E-FC7E-4CEE-A343-0300051F9474}" destId="{4C3CE991-5BA2-4B27-80F9-DAE4DD26DF0D}" srcOrd="0" destOrd="0" presId="urn:microsoft.com/office/officeart/2005/8/layout/vList4"/>
    <dgm:cxn modelId="{15E07C50-3477-43FA-B56E-B9392D90B818}" type="presParOf" srcId="{7622A43E-FC7E-4CEE-A343-0300051F9474}" destId="{8F9D5D7E-C20E-4C90-B5E2-883E257C747D}" srcOrd="1" destOrd="0" presId="urn:microsoft.com/office/officeart/2005/8/layout/vList4"/>
    <dgm:cxn modelId="{C01C2368-7A8D-46D3-BBDF-12C60F53C9B1}" type="presParOf" srcId="{7622A43E-FC7E-4CEE-A343-0300051F9474}" destId="{3B748BDA-C987-47F5-B3E7-86084A7D03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D33A2-98CC-4694-8ADF-1B370BD13604}">
      <dsp:nvSpPr>
        <dsp:cNvPr id="0" name=""/>
        <dsp:cNvSpPr/>
      </dsp:nvSpPr>
      <dsp:spPr>
        <a:xfrm>
          <a:off x="0" y="0"/>
          <a:ext cx="8077200" cy="906921"/>
        </a:xfrm>
        <a:prstGeom prst="roundRect">
          <a:avLst>
            <a:gd name="adj" fmla="val 10000"/>
          </a:avLst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বায়ুমন্ডল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কী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তা</a:t>
          </a:r>
          <a:r>
            <a:rPr lang="bn-BD" sz="3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বল</a:t>
          </a:r>
          <a:r>
            <a:rPr lang="bn-BD" sz="3600" b="1" kern="1200" dirty="0">
              <a:latin typeface="NikoshBAN" pitchFamily="2" charset="0"/>
              <a:cs typeface="NikoshBAN" pitchFamily="2" charset="0"/>
            </a:rPr>
            <a:t>তে পারবে।</a:t>
          </a:r>
          <a:endParaRPr lang="en-US" sz="3600" b="1" kern="1200" dirty="0"/>
        </a:p>
      </dsp:txBody>
      <dsp:txXfrm>
        <a:off x="1706132" y="0"/>
        <a:ext cx="6371067" cy="906921"/>
      </dsp:txXfrm>
    </dsp:sp>
    <dsp:sp modelId="{B2AE0884-01CC-4B47-9581-F7EEA1C50F1E}">
      <dsp:nvSpPr>
        <dsp:cNvPr id="0" name=""/>
        <dsp:cNvSpPr/>
      </dsp:nvSpPr>
      <dsp:spPr>
        <a:xfrm>
          <a:off x="76193" y="76203"/>
          <a:ext cx="1339635" cy="7255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CE991-5BA2-4B27-80F9-DAE4DD26DF0D}">
      <dsp:nvSpPr>
        <dsp:cNvPr id="0" name=""/>
        <dsp:cNvSpPr/>
      </dsp:nvSpPr>
      <dsp:spPr>
        <a:xfrm>
          <a:off x="0" y="998078"/>
          <a:ext cx="8077200" cy="906921"/>
        </a:xfrm>
        <a:prstGeom prst="roundRect">
          <a:avLst>
            <a:gd name="adj" fmla="val 10000"/>
          </a:avLst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বায়ুমন্ডলের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স্তর</a:t>
          </a:r>
          <a:r>
            <a:rPr lang="bn-BD" sz="3600" b="1" kern="1200" dirty="0">
              <a:latin typeface="NikoshBAN" pitchFamily="2" charset="0"/>
              <a:cs typeface="NikoshBAN" pitchFamily="2" charset="0"/>
            </a:rPr>
            <a:t> বর্ণনা করতে পারবে।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1706132" y="998078"/>
        <a:ext cx="6371067" cy="906921"/>
      </dsp:txXfrm>
    </dsp:sp>
    <dsp:sp modelId="{8F9D5D7E-C20E-4C90-B5E2-883E257C747D}">
      <dsp:nvSpPr>
        <dsp:cNvPr id="0" name=""/>
        <dsp:cNvSpPr/>
      </dsp:nvSpPr>
      <dsp:spPr>
        <a:xfrm>
          <a:off x="76201" y="1066800"/>
          <a:ext cx="1403558" cy="7255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CB436-323B-481C-84C7-2D077EE3B45E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5400F-8C3A-4113-86CB-9BCCD0C98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400F-8C3A-4113-86CB-9BCCD0C984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796bfa4822a6020134fa1233011cce.gif">
            <a:extLst>
              <a:ext uri="{FF2B5EF4-FFF2-40B4-BE49-F238E27FC236}">
                <a16:creationId xmlns:a16="http://schemas.microsoft.com/office/drawing/2014/main" id="{308E2CEB-3087-443D-B8FC-7ABDFD216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"/>
            <a:ext cx="10896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609601"/>
            <a:ext cx="5943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স্বাগতম 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1647CA1-FB9C-4613-AE5E-84B5CA8F8041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7422" y="5791200"/>
            <a:ext cx="3248378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বিভিন্ন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বায়ুমণ্ডলের স্তরবিন্যাস[৬]">
            <a:extLst>
              <a:ext uri="{FF2B5EF4-FFF2-40B4-BE49-F238E27FC236}">
                <a16:creationId xmlns:a16="http://schemas.microsoft.com/office/drawing/2014/main" id="{ED7155A9-2DB6-4046-99F3-F952802CD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5"/>
          <a:stretch/>
        </p:blipFill>
        <p:spPr bwMode="auto">
          <a:xfrm>
            <a:off x="838200" y="457201"/>
            <a:ext cx="7696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FED9F69-C0C0-44E0-AAD9-3C06D6283C1B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A8B9023-7484-4EF8-9619-8DB645AB3646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B9F47-927B-4371-B921-4BFCADC5AC61}"/>
              </a:ext>
            </a:extLst>
          </p:cNvPr>
          <p:cNvSpPr txBox="1"/>
          <p:nvPr/>
        </p:nvSpPr>
        <p:spPr>
          <a:xfrm>
            <a:off x="4343400" y="762000"/>
            <a:ext cx="2057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C3437-1E7E-4B67-9F92-AF0F573B3589}"/>
              </a:ext>
            </a:extLst>
          </p:cNvPr>
          <p:cNvSpPr txBox="1"/>
          <p:nvPr/>
        </p:nvSpPr>
        <p:spPr>
          <a:xfrm>
            <a:off x="1485900" y="3136612"/>
            <a:ext cx="9296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144" y="791290"/>
            <a:ext cx="2362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38cb578779b3f0d501749ab3a09ee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348" y="659433"/>
            <a:ext cx="1649158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600201"/>
            <a:ext cx="46482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১.ওজোন গ্যাস রয়েছে কোন স্তরে?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ক.ট্রপোমন্ডল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3622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খ.স্ট্রাটোমন্ডল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1242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গ.মেসোমন্ডল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048000"/>
            <a:ext cx="15240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ঘ.তাপমন্ডল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267199" y="2361232"/>
            <a:ext cx="714433" cy="7629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9086985">
            <a:off x="7943712" y="2229836"/>
            <a:ext cx="825041" cy="514895"/>
          </a:xfrm>
          <a:prstGeom prst="corner">
            <a:avLst>
              <a:gd name="adj1" fmla="val 50000"/>
              <a:gd name="adj2" fmla="val 4656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4343400" y="3047032"/>
            <a:ext cx="685800" cy="83916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7848600" y="2954361"/>
            <a:ext cx="685800" cy="762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0" y="46482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ক. ১১কি.মি.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848600" y="45720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1"/>
            <a:ext cx="49530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২.ভূপৃষ্ট থেকে ট্রপোমন্ডলের দূরত্ব কত?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8486392">
            <a:off x="4212868" y="4678037"/>
            <a:ext cx="642317" cy="36812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43600" y="46482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খ. ১২কি.মি.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53340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গ. ১৩কি.মি.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54102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ঘ. ১৪কি.মি.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848600" y="53340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4114800" y="52578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21964DF3-4E06-4803-B8F0-521E7D22760A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8865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ক. ৩০কি.মি.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208865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খ. ৪০কি.মি.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85065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গ. ৫০কি.মি.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92685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ঘ.৬০কি.মি.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250451"/>
            <a:ext cx="5867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৩.ভূপৃষ্ট থেকে স্ট্রাটোমন্ডলের দূরত্ব কত?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38cb578779b3f0d501749ab3a09ee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4260" y="867101"/>
            <a:ext cx="1925479" cy="1936250"/>
          </a:xfrm>
          <a:prstGeom prst="rect">
            <a:avLst/>
          </a:prstGeom>
        </p:spPr>
      </p:pic>
      <p:sp>
        <p:nvSpPr>
          <p:cNvPr id="10" name="L-Shape 9"/>
          <p:cNvSpPr/>
          <p:nvPr/>
        </p:nvSpPr>
        <p:spPr>
          <a:xfrm rot="18486392">
            <a:off x="4365267" y="2880486"/>
            <a:ext cx="642317" cy="36812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772400" y="285065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696200" y="201245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4343400" y="201245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79690" y="3741291"/>
            <a:ext cx="5867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৪। বেতার তরঙ্গ প্রতিফলিত হয় কোন মন্ডলে?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8486392">
            <a:off x="8099067" y="5318886"/>
            <a:ext cx="642317" cy="36812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4343400" y="536525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14600" y="457200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ক.ট্রপোমন্ডল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457200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খ.স্ট্রাটোমন্ডল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533400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গ.মেসোমন্ডল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5257800"/>
            <a:ext cx="152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ঘ.তাপমন্ডল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343400" y="445085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8077200" y="452705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45886D70-569F-4673-B04C-847ECBB74C31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7150" y="1143000"/>
            <a:ext cx="4152900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944880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FE04CA7-7FBD-452D-92EE-E54504DC27FC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0-187014300-pink-lotus-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112776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67400" y="4191000"/>
            <a:ext cx="3124200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a22ed40b3463c41c091b96d2247b1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609601"/>
            <a:ext cx="3276600" cy="2734199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D739ABA-F2C3-4671-9EE6-C66147E09180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7B041A-7D97-4EBC-9FB2-FE06607E8EC8}"/>
              </a:ext>
            </a:extLst>
          </p:cNvPr>
          <p:cNvSpPr txBox="1"/>
          <p:nvPr/>
        </p:nvSpPr>
        <p:spPr>
          <a:xfrm>
            <a:off x="448846" y="4386748"/>
            <a:ext cx="4785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পদবিঃ 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নুরকাজী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হালিমিয়া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ফটিকছড়ি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14.png">
            <a:extLst>
              <a:ext uri="{FF2B5EF4-FFF2-40B4-BE49-F238E27FC236}">
                <a16:creationId xmlns:a16="http://schemas.microsoft.com/office/drawing/2014/main" id="{B35B0954-641A-4CD8-B790-FB47E516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0521">
            <a:off x="4689605" y="2183401"/>
            <a:ext cx="3588684" cy="3588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39550-220C-4325-B9C7-0D40A7C624EE}"/>
              </a:ext>
            </a:extLst>
          </p:cNvPr>
          <p:cNvSpPr txBox="1"/>
          <p:nvPr/>
        </p:nvSpPr>
        <p:spPr>
          <a:xfrm>
            <a:off x="7595356" y="4014174"/>
            <a:ext cx="3756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চর্তুদশ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পাঠ- (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১ ও ২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247D98-2A5D-4FB4-BB8F-BA45DDDA3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101" y="5506457"/>
            <a:ext cx="861323" cy="1051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6828B4-CCB9-4F4C-80A7-42486EF44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883923" y="5444743"/>
            <a:ext cx="838200" cy="10705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479145-D2CB-40FC-B35B-F1215CEF25F6}"/>
              </a:ext>
            </a:extLst>
          </p:cNvPr>
          <p:cNvSpPr/>
          <p:nvPr/>
        </p:nvSpPr>
        <p:spPr>
          <a:xfrm>
            <a:off x="4703553" y="409149"/>
            <a:ext cx="289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D451C-3DD7-427E-A64B-0BE8C7473E11}"/>
              </a:ext>
            </a:extLst>
          </p:cNvPr>
          <p:cNvSpPr/>
          <p:nvPr/>
        </p:nvSpPr>
        <p:spPr>
          <a:xfrm>
            <a:off x="8231674" y="1430779"/>
            <a:ext cx="2340970" cy="268484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713CFE-9C1A-4F6F-998A-099333FAB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46532" y="302171"/>
            <a:ext cx="861323" cy="10518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771C6E-E365-4512-85DC-77659E9C91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03" y="1316211"/>
            <a:ext cx="2794116" cy="28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0DEB89-DD2A-456B-B00D-8FD9A46C0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2712" y="373300"/>
            <a:ext cx="861323" cy="1051834"/>
          </a:xfrm>
          <a:prstGeom prst="rect">
            <a:avLst/>
          </a:prstGeom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6D8B1E3F-DD88-4039-AC54-40B42A49B446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s-holding-world-globe_DPC_block.jpg"/>
          <p:cNvPicPr>
            <a:picLocks noChangeAspect="1"/>
          </p:cNvPicPr>
          <p:nvPr/>
        </p:nvPicPr>
        <p:blipFill>
          <a:blip r:embed="rId2"/>
          <a:srcRect l="15000" t="11250" r="12500" b="5000"/>
          <a:stretch>
            <a:fillRect/>
          </a:stretch>
        </p:blipFill>
        <p:spPr>
          <a:xfrm>
            <a:off x="1340089" y="1282125"/>
            <a:ext cx="6889510" cy="4975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457201"/>
            <a:ext cx="4724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কোথায় বসবাস করি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3959" y="2514600"/>
            <a:ext cx="2463482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BNG-7878_Isle_alt_MR_09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1244025"/>
            <a:ext cx="6965156" cy="4988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457201"/>
            <a:ext cx="4724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বিমান চলাচল করে কোন পথে?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0600" y="2274838"/>
            <a:ext cx="2606842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আকাশ পথে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 descr="image_thumbs_png_gif_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1219200"/>
            <a:ext cx="6965155" cy="4950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33600" y="482026"/>
            <a:ext cx="7162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ভূপৃষ্ট থেকে উপরে নির্দিষ্ট দূরত্বে কি কি থাকতে পারে?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0599" y="2274838"/>
            <a:ext cx="2606842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ধূলো-বালি, বিভিন্ন ধরনের গ্যাস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3EC2ECB1-CF2B-46AE-A21E-B0CE40B2D3A9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7-14_AutoCollage_15_Images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57200" y="304800"/>
            <a:ext cx="11277600" cy="617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2209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পৃথিবীর বায়ুমন্ডল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41DCE0A-A072-4497-AA37-8BBBF64D89D9}"/>
              </a:ext>
            </a:extLst>
          </p:cNvPr>
          <p:cNvSpPr/>
          <p:nvPr/>
        </p:nvSpPr>
        <p:spPr>
          <a:xfrm>
            <a:off x="381000" y="304800"/>
            <a:ext cx="113538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3784992"/>
              </p:ext>
            </p:extLst>
          </p:nvPr>
        </p:nvGraphicFramePr>
        <p:xfrm>
          <a:off x="1828800" y="2819400"/>
          <a:ext cx="8077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762000"/>
            <a:ext cx="373380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91544-66F7-4BB2-BC2B-F1A140F8BD72}"/>
              </a:ext>
            </a:extLst>
          </p:cNvPr>
          <p:cNvSpPr txBox="1"/>
          <p:nvPr/>
        </p:nvSpPr>
        <p:spPr>
          <a:xfrm>
            <a:off x="2209800" y="1744533"/>
            <a:ext cx="37338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11FE73E-6024-4AB9-ADDF-0FE25254F2BA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AE0884-01CC-4B47-9581-F7EEA1C50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AE0884-01CC-4B47-9581-F7EEA1C50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AE0884-01CC-4B47-9581-F7EEA1C50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DD33A2-98CC-4694-8ADF-1B370BD1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3DDD33A2-98CC-4694-8ADF-1B370BD1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3DDD33A2-98CC-4694-8ADF-1B370BD1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9D5D7E-C20E-4C90-B5E2-883E257C7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F9D5D7E-C20E-4C90-B5E2-883E257C7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F9D5D7E-C20E-4C90-B5E2-883E257C7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3CE991-5BA2-4B27-80F9-DAE4DD26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C3CE991-5BA2-4B27-80F9-DAE4DD26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C3CE991-5BA2-4B27-80F9-DAE4DD26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022" y="3796135"/>
            <a:ext cx="2133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বায়বীয় অংশ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ar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00684"/>
            <a:ext cx="5187244" cy="4485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0022" y="647143"/>
            <a:ext cx="21336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পৃথিবীর পৃষ্টকে ঘিরে কি রয়েছে?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638801"/>
            <a:ext cx="3429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বায়ুমন্ডল কাকে বলে?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258702"/>
            <a:ext cx="58674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বায়বীয় অংশটি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পৃথিবীর পৃষ্ঠকে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ঘিরে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রেখেছে সেটিই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বায়ুমন্ডল।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D193579-35D2-461A-8452-27AE8689FAB1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8713CD6-E833-42F4-9509-06A9469FB09D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08E38-6204-41E2-A2FC-0BA74B27C52C}"/>
              </a:ext>
            </a:extLst>
          </p:cNvPr>
          <p:cNvSpPr txBox="1"/>
          <p:nvPr/>
        </p:nvSpPr>
        <p:spPr>
          <a:xfrm>
            <a:off x="4648200" y="1357510"/>
            <a:ext cx="2057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B27AD-8648-4FF6-A361-7B8D7260406D}"/>
              </a:ext>
            </a:extLst>
          </p:cNvPr>
          <p:cNvSpPr txBox="1"/>
          <p:nvPr/>
        </p:nvSpPr>
        <p:spPr>
          <a:xfrm>
            <a:off x="2133600" y="2994377"/>
            <a:ext cx="7924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11CA5CF-49AA-4FA9-BE69-DE1BE4DA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59619"/>
            <a:ext cx="4781550" cy="53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C1B6AC-74CD-4E5D-A368-36E5E42C8A25}"/>
              </a:ext>
            </a:extLst>
          </p:cNvPr>
          <p:cNvSpPr txBox="1"/>
          <p:nvPr/>
        </p:nvSpPr>
        <p:spPr>
          <a:xfrm>
            <a:off x="6781800" y="2151727"/>
            <a:ext cx="43434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জলীয়বাষ্প,ধূলিকনা,আর্গন,কার্বন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0886789-8A7F-463E-B4D1-97B0D0CBDA06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rcRect l="9704" t="21875" r="8783" b="21875"/>
          <a:stretch>
            <a:fillRect/>
          </a:stretch>
        </p:blipFill>
        <p:spPr>
          <a:xfrm>
            <a:off x="2160459" y="4949278"/>
            <a:ext cx="5034181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69297" y="5143945"/>
            <a:ext cx="2057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ভূপৃষ্ঠ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619580" y="5539774"/>
            <a:ext cx="882714" cy="1588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36230" y="4064060"/>
            <a:ext cx="48768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অক্সিজেন,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জলীয়বাষ্প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(মেঘ, বৃষ্টি, বায়ুপ্রবাহ, ঝড়, কুয়াশা 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6230" y="2508829"/>
            <a:ext cx="48006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ওজোন গ্যাস , অন্যান্য গ্যাস খুব কম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6230" y="1793982"/>
            <a:ext cx="48006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বায়ুর তাপমাত্রা কম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353779" y="5214947"/>
            <a:ext cx="762001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১১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.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0790" y="4134759"/>
            <a:ext cx="20574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ট্রপোমন্ডল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578737" y="3487933"/>
            <a:ext cx="958914" cy="1588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2413284" y="3084837"/>
            <a:ext cx="762001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৩৯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.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9540" y="2534559"/>
            <a:ext cx="20574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স্ট্রাটোমন্ডল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6230" y="779290"/>
            <a:ext cx="5791200" cy="95410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বায়ুশুন্য, বায়ুর তাপমাত্রা দ্রুত বৃদ্ধি পায়, বেতার তরঙ্গ প্রতিফলিত হয়।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2929" y="1752824"/>
            <a:ext cx="20574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মেসোমন্ডল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9297" y="861087"/>
            <a:ext cx="20574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তাপমন্ডল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FAC92A1-4243-457C-99AE-0245EF129416}"/>
              </a:ext>
            </a:extLst>
          </p:cNvPr>
          <p:cNvSpPr/>
          <p:nvPr/>
        </p:nvSpPr>
        <p:spPr>
          <a:xfrm>
            <a:off x="381000" y="304800"/>
            <a:ext cx="11506200" cy="6333067"/>
          </a:xfrm>
          <a:prstGeom prst="frame">
            <a:avLst>
              <a:gd name="adj1" fmla="val 3813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441</TotalTime>
  <Words>336</Words>
  <Application>Microsoft Office PowerPoint</Application>
  <PresentationFormat>Widescreen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AtiqPC</cp:lastModifiedBy>
  <cp:revision>79</cp:revision>
  <dcterms:created xsi:type="dcterms:W3CDTF">2006-08-16T00:00:00Z</dcterms:created>
  <dcterms:modified xsi:type="dcterms:W3CDTF">2020-12-04T09:58:42Z</dcterms:modified>
</cp:coreProperties>
</file>