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7" r:id="rId9"/>
    <p:sldId id="263" r:id="rId10"/>
    <p:sldId id="262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F887-AFFA-4363-B660-3B3F9335072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03263-B760-42C1-8FC7-2AAAFDA5E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9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03263-B760-42C1-8FC7-2AAAFDA5EA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4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1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9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5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7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2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4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5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6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40B86-9734-4379-9355-D402E341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18" y="2362200"/>
            <a:ext cx="3825026" cy="3825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5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" y="2242705"/>
            <a:ext cx="6338371" cy="3869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499" y="2242705"/>
            <a:ext cx="5546501" cy="39706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3030" y="115910"/>
            <a:ext cx="11951595" cy="1931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বনজ পরিবেশঃ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কোনো স্থানে প্রাকৃতিকভাবে বিভিন্ন ধরনের উদ্ভিদ প্রচুর পরিমানে জন্মায় তখন্সেখানে বনের সৃষ্টিহয়। যেমন-সুন্দরবন,শালবন।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0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741" y="1390918"/>
            <a:ext cx="6885520" cy="4667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0152" y="1390918"/>
            <a:ext cx="5022761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পৃথিবীতে জীবের বসবাসের জন্য বিভিন্ন পরিবেশ রয়েছে।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54592" y="6058177"/>
            <a:ext cx="2562895" cy="58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মরুভুমি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09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18" y="3206839"/>
            <a:ext cx="4004593" cy="2845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6839"/>
            <a:ext cx="4004593" cy="2850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237" y="3206839"/>
            <a:ext cx="3923763" cy="2685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28789" y="115910"/>
            <a:ext cx="11848563" cy="27947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কোনো স্থানে প্রাকৃতিকভাবে বিভিন্ন ধরনের উদ্ভিদ প্রচুর পরিমানে জন্মে তখন সেখানে বনের সৃষ্টি হয়।যেমন-সুন্দরবন,শালবন।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3206" y="6207617"/>
            <a:ext cx="4545505" cy="650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বনজ পরিবেশ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65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105" y="3000778"/>
            <a:ext cx="4004793" cy="3040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385" y="3069465"/>
            <a:ext cx="3470119" cy="29719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0" y="3000778"/>
            <a:ext cx="3814427" cy="3040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0152" y="167425"/>
            <a:ext cx="11887200" cy="2562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পুকুর,খাল,বিল ইত্যাদি হলো জলজ পরিবেশ।পানিতে জন্মানো উদ্ভিদের মধ্যে রয়েছে শাপলা,কচুরিপানা ইত্যাদি। প্রাণীর মধ্যে রয়েছে মাছ,ঝিনুক ইত্যাদি।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9876" y="6246254"/>
            <a:ext cx="4222022" cy="611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জলজ পরিবেশ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7" y="2502599"/>
            <a:ext cx="5164427" cy="3587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842" y="2502599"/>
            <a:ext cx="5942661" cy="3587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0152" y="0"/>
            <a:ext cx="11977351" cy="22795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সমুদ্র হলো লবনাক্ত পানির বিশাল ভান্ডার।সামুদ্রিক প্রাণীর মধ্যে রয়েছে তিমি,ডলফিন,মাছ,কাঁকড়া ইত্যাদি।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2755" y="6233375"/>
            <a:ext cx="3902299" cy="624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সামুদ্রিক পরিবেশ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3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1326523"/>
            <a:ext cx="7034380" cy="4681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7379594" y="1326523"/>
            <a:ext cx="4812406" cy="46810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উত্তর ও দক্ষিনের সবচেয়ে ঠান্ডা ও বরফ আচ্ছাদিত স্থানই মেরু অঞ্চল।মেরু ভালুক,সিল,পেঙ্গুইন ইত্যাদি প্রাণী বাস করে।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7589" y="6233375"/>
            <a:ext cx="3206839" cy="515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 ভালুক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68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8" y="2375538"/>
            <a:ext cx="4546242" cy="37263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654" y="2272507"/>
            <a:ext cx="4450993" cy="38293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12067504" cy="20863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বিভিন্ন কার্যকলাপের জন্যপরিবেশের ব্যাপক পরিবর্তন হচ্ছে।এর ফলে উদ্ভিদ ও প্রাণী বিপন্ন বা বিলুপ্ত হচ্ছে।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8192" y="6220496"/>
            <a:ext cx="3400022" cy="637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 পাম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32750" y="6220496"/>
            <a:ext cx="3400022" cy="637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জাভা গন্ডার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5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9876" y="270456"/>
            <a:ext cx="3477296" cy="7984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79562"/>
            <a:ext cx="12192000" cy="31424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পেঙ্গুইন কোন অঞ্চলের প্রাণী? এই অঞ্চলের বৈশিষ্ট্যগুলো কী কী?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369" y="219609"/>
            <a:ext cx="3095558" cy="20599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2895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0479" y="193183"/>
            <a:ext cx="4288665" cy="10045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142444"/>
            <a:ext cx="12192000" cy="31424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১।কী কী কারনে পরিবেশের পরিবর্তন হয়? </a:t>
            </a:r>
            <a:endPara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২।উদ্ভিদ ও প্রাণীর ৪টি আবাসস্থলের নাম লিখ। </a:t>
            </a:r>
          </a:p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৩।উদ্ভিদ ও প্রাণী কেন বিলুপ্ত হয়?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513" y="193183"/>
            <a:ext cx="2730320" cy="27918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3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0637" y="347730"/>
            <a:ext cx="3206839" cy="6697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72744"/>
            <a:ext cx="12192000" cy="2833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ও প্রাণির উপর পরিবেশের প্রভাবগুলো কী কী?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549" y="0"/>
            <a:ext cx="2305319" cy="23458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441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74265"/>
            <a:ext cx="6053070" cy="3457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38930" y="3416121"/>
            <a:ext cx="6053070" cy="34579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২য়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চতুর্থ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২১/১১/২০২০ ইং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27" y="83233"/>
            <a:ext cx="2421227" cy="32324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2" y="83233"/>
            <a:ext cx="2859884" cy="31885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125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bn-IN" sz="54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091" y="2362199"/>
            <a:ext cx="3464416" cy="34644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48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248" y="115909"/>
            <a:ext cx="9826580" cy="888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আমরা কিছু ছবি দেখে নিই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59" y="1110411"/>
            <a:ext cx="7662928" cy="5192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400023" y="6303237"/>
            <a:ext cx="4043966" cy="554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 প্রাণী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4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14" y="759265"/>
            <a:ext cx="9079606" cy="6004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210614" y="0"/>
            <a:ext cx="9079606" cy="6181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ভাল করে লক্ষ্য করি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837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3" y="2628900"/>
            <a:ext cx="5640946" cy="3573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925" y="2628900"/>
            <a:ext cx="6196943" cy="3573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764407" y="128789"/>
            <a:ext cx="8847786" cy="10174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আরও কিছু ছবি ভাল করে দেখি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2597" y="6202454"/>
            <a:ext cx="5138671" cy="5589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প্রাণীর আবাসস্থল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330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25" y="1196089"/>
            <a:ext cx="4008137" cy="21961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66" y="1196089"/>
            <a:ext cx="5201424" cy="19917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66" y="4101602"/>
            <a:ext cx="4519500" cy="21704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25" y="4307664"/>
            <a:ext cx="4008137" cy="19643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321972" y="103031"/>
            <a:ext cx="11168790" cy="8113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ছবিগুলোতে কী কী দেখতে পাচ্ছ? 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0766" y="3392235"/>
            <a:ext cx="2421228" cy="4843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খরগোশ</a:t>
            </a:r>
            <a:r>
              <a:rPr lang="bn-IN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85030" y="3564947"/>
            <a:ext cx="2421228" cy="4843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ইঁদুর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88002" y="6347936"/>
            <a:ext cx="2421228" cy="4843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পিঁপড়া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9773" y="6347936"/>
            <a:ext cx="2421228" cy="4843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সজারু</a:t>
            </a:r>
            <a:r>
              <a:rPr lang="bn-IN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369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0"/>
            <a:ext cx="12067504" cy="6065949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আজকের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পাঠ</a:t>
            </a:r>
            <a:r>
              <a:rPr lang="bn-IN" sz="5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72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পরিবেশে প্রাণী </a:t>
            </a:r>
            <a:r>
              <a:rPr lang="en-US" sz="7200" dirty="0" smtClean="0">
                <a:ln>
                  <a:solidFill>
                    <a:srgbClr val="00206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n>
                <a:solidFill>
                  <a:srgbClr val="00206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30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814" y="141668"/>
            <a:ext cx="3309871" cy="721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03042"/>
            <a:ext cx="6117465" cy="824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27289"/>
            <a:ext cx="12192000" cy="32841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প্রাণীর আবাসস্থল সম্পর্কে বর্ননা করতে পারবে;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আবাসস্থলের ভিত্তিতে উদ্ভিদ ও প্রাণীর বিভিন্নতা সম্পর্কে ব্যাখ্যা করতে পারবে;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জীবের উপর পরিবেশের প্রভাব সম্পর্কে বিশ্লষন করতে পারবে;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0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5" y="2073499"/>
            <a:ext cx="3361384" cy="29820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451" y="2073499"/>
            <a:ext cx="3494604" cy="3196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965" y="2073499"/>
            <a:ext cx="4329945" cy="2982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287887" y="193183"/>
            <a:ext cx="9427336" cy="6310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আরও কিছু ছবি দেখে নিই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6825" y="5885645"/>
            <a:ext cx="2717440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ব্যাঙ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2835" y="5804674"/>
            <a:ext cx="2717440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কচ্ছপ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62054" y="5746719"/>
            <a:ext cx="4329945" cy="9760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 গাছে বাসা তৈরি করে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12/3/2020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3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515</Words>
  <Application>Microsoft Office PowerPoint</Application>
  <PresentationFormat>Widescreen</PresentationFormat>
  <Paragraphs>96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25</cp:revision>
  <dcterms:created xsi:type="dcterms:W3CDTF">2020-11-21T09:07:04Z</dcterms:created>
  <dcterms:modified xsi:type="dcterms:W3CDTF">2020-12-03T13:04:17Z</dcterms:modified>
</cp:coreProperties>
</file>