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7" r:id="rId4"/>
    <p:sldId id="274" r:id="rId5"/>
    <p:sldId id="259" r:id="rId6"/>
    <p:sldId id="277" r:id="rId7"/>
    <p:sldId id="261" r:id="rId8"/>
    <p:sldId id="276" r:id="rId9"/>
    <p:sldId id="278" r:id="rId10"/>
    <p:sldId id="262" r:id="rId11"/>
    <p:sldId id="263" r:id="rId12"/>
    <p:sldId id="264" r:id="rId13"/>
    <p:sldId id="275" r:id="rId14"/>
    <p:sldId id="265" r:id="rId15"/>
    <p:sldId id="266" r:id="rId16"/>
    <p:sldId id="273" r:id="rId17"/>
    <p:sldId id="267" r:id="rId18"/>
    <p:sldId id="268" r:id="rId19"/>
    <p:sldId id="269" r:id="rId20"/>
    <p:sldId id="270" r:id="rId21"/>
    <p:sldId id="271"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1356" y="-102"/>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1.jpg"/></Relationships>
</file>

<file path=ppt/diagrams/_rels/drawing1.xml.rels><?xml version="1.0" encoding="UTF-8" standalone="yes"?>
<Relationships xmlns="http://schemas.openxmlformats.org/package/2006/relationships"><Relationship Id="rId1" Type="http://schemas.openxmlformats.org/officeDocument/2006/relationships/image" Target="../media/image1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1DA69D-40A3-48D5-8ECC-15BAEC8C361C}"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6F1F9285-BE11-46AE-91AF-C9F38FE6EB15}">
      <dgm:prSet phldrT="[Text]" custT="1"/>
      <dgm:spPr>
        <a:solidFill>
          <a:schemeClr val="accent2">
            <a:lumMod val="60000"/>
            <a:lumOff val="40000"/>
          </a:schemeClr>
        </a:solidFill>
      </dgm:spPr>
      <dgm:t>
        <a:bodyPr/>
        <a:lstStyle/>
        <a:p>
          <a:r>
            <a:rPr lang="en-US" sz="2800" dirty="0" err="1" smtClean="0">
              <a:solidFill>
                <a:schemeClr val="tx1"/>
              </a:solidFill>
              <a:latin typeface="NikoshBAN" panose="02000000000000000000" pitchFamily="2" charset="0"/>
              <a:cs typeface="NikoshBAN" panose="02000000000000000000" pitchFamily="2" charset="0"/>
            </a:rPr>
            <a:t>অধিক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সন্তন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জন্ম</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দান</a:t>
          </a:r>
          <a:endParaRPr lang="en-US" sz="2800" dirty="0">
            <a:solidFill>
              <a:schemeClr val="tx1"/>
            </a:solidFill>
            <a:latin typeface="NikoshBAN" panose="02000000000000000000" pitchFamily="2" charset="0"/>
            <a:cs typeface="NikoshBAN" panose="02000000000000000000" pitchFamily="2" charset="0"/>
          </a:endParaRPr>
        </a:p>
      </dgm:t>
    </dgm:pt>
    <dgm:pt modelId="{9A011A04-20C0-4A5D-883D-63671805D042}" type="parTrans" cxnId="{E3F8FFFE-AAB2-4105-A928-722B7F80B702}">
      <dgm:prSet/>
      <dgm:spPr/>
      <dgm:t>
        <a:bodyPr/>
        <a:lstStyle/>
        <a:p>
          <a:endParaRPr lang="en-US"/>
        </a:p>
      </dgm:t>
    </dgm:pt>
    <dgm:pt modelId="{D76CF800-6A2E-4838-A607-13DE72E167AB}" type="sibTrans" cxnId="{E3F8FFFE-AAB2-4105-A928-722B7F80B702}">
      <dgm:prSet/>
      <dgm:spPr/>
      <dgm:t>
        <a:bodyPr/>
        <a:lstStyle/>
        <a:p>
          <a:endParaRPr lang="en-US"/>
        </a:p>
      </dgm:t>
    </dgm:pt>
    <dgm:pt modelId="{490512F5-2A13-450E-8123-6BAA59575FF3}">
      <dgm:prSet phldrT="[Text]" custT="1"/>
      <dgm:spPr>
        <a:solidFill>
          <a:schemeClr val="accent2">
            <a:lumMod val="60000"/>
            <a:lumOff val="40000"/>
          </a:schemeClr>
        </a:solidFill>
      </dgm:spPr>
      <dgm:t>
        <a:bodyPr/>
        <a:lstStyle/>
        <a:p>
          <a:r>
            <a:rPr lang="en-US" sz="2800" dirty="0" err="1" smtClean="0">
              <a:solidFill>
                <a:schemeClr val="tx1"/>
              </a:solidFill>
              <a:latin typeface="NikoshBAN" panose="02000000000000000000" pitchFamily="2" charset="0"/>
              <a:cs typeface="NikoshBAN" panose="02000000000000000000" pitchFamily="2" charset="0"/>
            </a:rPr>
            <a:t>কর্মসংস্থানের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অভাব</a:t>
          </a:r>
          <a:endParaRPr lang="en-US" sz="2800" dirty="0">
            <a:solidFill>
              <a:schemeClr val="tx1"/>
            </a:solidFill>
            <a:latin typeface="NikoshBAN" panose="02000000000000000000" pitchFamily="2" charset="0"/>
            <a:cs typeface="NikoshBAN" panose="02000000000000000000" pitchFamily="2" charset="0"/>
          </a:endParaRPr>
        </a:p>
      </dgm:t>
    </dgm:pt>
    <dgm:pt modelId="{99599A70-398D-4A6E-8616-878D3472CEF7}" type="parTrans" cxnId="{81A0C860-0EE1-40D6-BFE4-14138F1887DC}">
      <dgm:prSet/>
      <dgm:spPr/>
      <dgm:t>
        <a:bodyPr/>
        <a:lstStyle/>
        <a:p>
          <a:endParaRPr lang="en-US"/>
        </a:p>
      </dgm:t>
    </dgm:pt>
    <dgm:pt modelId="{B20EFC86-24FA-4A34-8D85-33E009F9D1A8}" type="sibTrans" cxnId="{81A0C860-0EE1-40D6-BFE4-14138F1887DC}">
      <dgm:prSet/>
      <dgm:spPr/>
      <dgm:t>
        <a:bodyPr/>
        <a:lstStyle/>
        <a:p>
          <a:endParaRPr lang="en-US"/>
        </a:p>
      </dgm:t>
    </dgm:pt>
    <dgm:pt modelId="{6C57A2A8-FD12-40A0-85DC-E4978F1204DB}">
      <dgm:prSet phldrT="[Text]"/>
      <dgm:spPr>
        <a:solidFill>
          <a:schemeClr val="accent6">
            <a:lumMod val="60000"/>
            <a:lumOff val="40000"/>
          </a:schemeClr>
        </a:solidFill>
      </dgm:spPr>
      <dgm:t>
        <a:bodyPr/>
        <a:lstStyle/>
        <a:p>
          <a:r>
            <a:rPr lang="en-US" dirty="0" err="1" smtClean="0">
              <a:solidFill>
                <a:schemeClr val="tx1"/>
              </a:solidFill>
              <a:latin typeface="NikoshBAN" panose="02000000000000000000" pitchFamily="2" charset="0"/>
              <a:cs typeface="NikoshBAN" panose="02000000000000000000" pitchFamily="2" charset="0"/>
            </a:rPr>
            <a:t>উন্নত</a:t>
          </a:r>
          <a:r>
            <a:rPr lang="en-US" dirty="0" smtClean="0">
              <a:solidFill>
                <a:schemeClr val="tx1"/>
              </a:solidFill>
              <a:latin typeface="NikoshBAN" panose="02000000000000000000" pitchFamily="2" charset="0"/>
              <a:cs typeface="NikoshBAN" panose="02000000000000000000" pitchFamily="2" charset="0"/>
            </a:rPr>
            <a:t> </a:t>
          </a:r>
          <a:r>
            <a:rPr lang="en-US" dirty="0" err="1" smtClean="0">
              <a:solidFill>
                <a:schemeClr val="tx1"/>
              </a:solidFill>
              <a:latin typeface="NikoshBAN" panose="02000000000000000000" pitchFamily="2" charset="0"/>
              <a:cs typeface="NikoshBAN" panose="02000000000000000000" pitchFamily="2" charset="0"/>
            </a:rPr>
            <a:t>চিকিৎসা</a:t>
          </a:r>
          <a:r>
            <a:rPr lang="en-US" dirty="0" smtClean="0">
              <a:solidFill>
                <a:schemeClr val="tx1"/>
              </a:solidFill>
              <a:latin typeface="NikoshBAN" panose="02000000000000000000" pitchFamily="2" charset="0"/>
              <a:cs typeface="NikoshBAN" panose="02000000000000000000" pitchFamily="2" charset="0"/>
            </a:rPr>
            <a:t> </a:t>
          </a:r>
          <a:r>
            <a:rPr lang="en-US" dirty="0" err="1" smtClean="0">
              <a:solidFill>
                <a:schemeClr val="tx1"/>
              </a:solidFill>
              <a:latin typeface="NikoshBAN" panose="02000000000000000000" pitchFamily="2" charset="0"/>
              <a:cs typeface="NikoshBAN" panose="02000000000000000000" pitchFamily="2" charset="0"/>
            </a:rPr>
            <a:t>পদ্ধতি</a:t>
          </a:r>
          <a:endParaRPr lang="en-US" dirty="0">
            <a:solidFill>
              <a:schemeClr val="tx1"/>
            </a:solidFill>
            <a:latin typeface="NikoshBAN" panose="02000000000000000000" pitchFamily="2" charset="0"/>
            <a:cs typeface="NikoshBAN" panose="02000000000000000000" pitchFamily="2" charset="0"/>
          </a:endParaRPr>
        </a:p>
      </dgm:t>
    </dgm:pt>
    <dgm:pt modelId="{06D4CA19-52B4-45C9-B67B-E22977E57E58}" type="parTrans" cxnId="{21D01BE9-EFC4-4BE8-AFA4-9FB3A950BCE1}">
      <dgm:prSet/>
      <dgm:spPr/>
      <dgm:t>
        <a:bodyPr/>
        <a:lstStyle/>
        <a:p>
          <a:endParaRPr lang="en-US"/>
        </a:p>
      </dgm:t>
    </dgm:pt>
    <dgm:pt modelId="{9A03CA63-1F8B-4FAC-8458-FB12D8F1AAA4}" type="sibTrans" cxnId="{21D01BE9-EFC4-4BE8-AFA4-9FB3A950BCE1}">
      <dgm:prSet/>
      <dgm:spPr/>
      <dgm:t>
        <a:bodyPr/>
        <a:lstStyle/>
        <a:p>
          <a:endParaRPr lang="en-US"/>
        </a:p>
      </dgm:t>
    </dgm:pt>
    <dgm:pt modelId="{AEC27D0F-F592-41D4-A368-E3352C169525}">
      <dgm:prSet/>
      <dgm:spPr>
        <a:solidFill>
          <a:schemeClr val="accent1">
            <a:lumMod val="60000"/>
            <a:lumOff val="40000"/>
          </a:schemeClr>
        </a:solidFill>
      </dgm:spPr>
      <dgm:t>
        <a:bodyPr/>
        <a:lstStyle/>
        <a:p>
          <a:r>
            <a:rPr lang="en-US" dirty="0" err="1" smtClean="0">
              <a:solidFill>
                <a:schemeClr val="tx1"/>
              </a:solidFill>
              <a:latin typeface="NikoshBAN" panose="02000000000000000000" pitchFamily="2" charset="0"/>
              <a:cs typeface="NikoshBAN" panose="02000000000000000000" pitchFamily="2" charset="0"/>
            </a:rPr>
            <a:t>কুসংস্কার</a:t>
          </a:r>
          <a:endParaRPr lang="en-US" dirty="0">
            <a:solidFill>
              <a:schemeClr val="tx1"/>
            </a:solidFill>
            <a:latin typeface="NikoshBAN" panose="02000000000000000000" pitchFamily="2" charset="0"/>
            <a:cs typeface="NikoshBAN" panose="02000000000000000000" pitchFamily="2" charset="0"/>
          </a:endParaRPr>
        </a:p>
      </dgm:t>
    </dgm:pt>
    <dgm:pt modelId="{D99D0889-C219-43DC-B8CC-6761AF6D7D82}" type="parTrans" cxnId="{CF9C1D98-9B1F-480D-9FF8-0BFDF5973141}">
      <dgm:prSet/>
      <dgm:spPr/>
      <dgm:t>
        <a:bodyPr/>
        <a:lstStyle/>
        <a:p>
          <a:endParaRPr lang="en-US"/>
        </a:p>
      </dgm:t>
    </dgm:pt>
    <dgm:pt modelId="{8397D043-01F9-47F1-A9C9-CD4323DF0CD4}" type="sibTrans" cxnId="{CF9C1D98-9B1F-480D-9FF8-0BFDF5973141}">
      <dgm:prSet/>
      <dgm:spPr/>
      <dgm:t>
        <a:bodyPr/>
        <a:lstStyle/>
        <a:p>
          <a:endParaRPr lang="en-US"/>
        </a:p>
      </dgm:t>
    </dgm:pt>
    <dgm:pt modelId="{BA473BD8-0397-4E4C-848E-3AC58D8DBFB2}">
      <dgm:prSet/>
      <dgm:spPr>
        <a:solidFill>
          <a:schemeClr val="accent4">
            <a:lumMod val="60000"/>
            <a:lumOff val="40000"/>
          </a:schemeClr>
        </a:solidFill>
      </dgm:spPr>
      <dgm:t>
        <a:bodyPr/>
        <a:lstStyle/>
        <a:p>
          <a:r>
            <a:rPr lang="en-US" dirty="0" err="1" smtClean="0">
              <a:solidFill>
                <a:schemeClr val="tx1"/>
              </a:solidFill>
              <a:latin typeface="NikoshBAN" panose="02000000000000000000" pitchFamily="2" charset="0"/>
              <a:cs typeface="NikoshBAN" panose="02000000000000000000" pitchFamily="2" charset="0"/>
            </a:rPr>
            <a:t>পুত্রসন্তান</a:t>
          </a:r>
          <a:r>
            <a:rPr lang="en-US" dirty="0" smtClean="0">
              <a:solidFill>
                <a:schemeClr val="tx1"/>
              </a:solidFill>
              <a:latin typeface="NikoshBAN" panose="02000000000000000000" pitchFamily="2" charset="0"/>
              <a:cs typeface="NikoshBAN" panose="02000000000000000000" pitchFamily="2" charset="0"/>
            </a:rPr>
            <a:t> </a:t>
          </a:r>
          <a:r>
            <a:rPr lang="en-US" dirty="0" err="1" smtClean="0">
              <a:solidFill>
                <a:schemeClr val="tx1"/>
              </a:solidFill>
              <a:latin typeface="NikoshBAN" panose="02000000000000000000" pitchFamily="2" charset="0"/>
              <a:cs typeface="NikoshBAN" panose="02000000000000000000" pitchFamily="2" charset="0"/>
            </a:rPr>
            <a:t>লাভের</a:t>
          </a:r>
          <a:r>
            <a:rPr lang="en-US" dirty="0" smtClean="0">
              <a:solidFill>
                <a:schemeClr val="tx1"/>
              </a:solidFill>
              <a:latin typeface="NikoshBAN" panose="02000000000000000000" pitchFamily="2" charset="0"/>
              <a:cs typeface="NikoshBAN" panose="02000000000000000000" pitchFamily="2" charset="0"/>
            </a:rPr>
            <a:t> </a:t>
          </a:r>
          <a:r>
            <a:rPr lang="en-US" dirty="0" err="1" smtClean="0">
              <a:solidFill>
                <a:schemeClr val="tx1"/>
              </a:solidFill>
              <a:latin typeface="NikoshBAN" panose="02000000000000000000" pitchFamily="2" charset="0"/>
              <a:cs typeface="NikoshBAN" panose="02000000000000000000" pitchFamily="2" charset="0"/>
            </a:rPr>
            <a:t>আসা</a:t>
          </a:r>
          <a:endParaRPr lang="en-US" dirty="0">
            <a:solidFill>
              <a:schemeClr val="tx1"/>
            </a:solidFill>
            <a:latin typeface="NikoshBAN" panose="02000000000000000000" pitchFamily="2" charset="0"/>
            <a:cs typeface="NikoshBAN" panose="02000000000000000000" pitchFamily="2" charset="0"/>
          </a:endParaRPr>
        </a:p>
      </dgm:t>
    </dgm:pt>
    <dgm:pt modelId="{F9E8718B-8BD3-426D-87EE-14B29C8C63F5}" type="parTrans" cxnId="{C784841E-4DD0-47B5-B467-32D9F0ED9E30}">
      <dgm:prSet/>
      <dgm:spPr/>
      <dgm:t>
        <a:bodyPr/>
        <a:lstStyle/>
        <a:p>
          <a:endParaRPr lang="en-US"/>
        </a:p>
      </dgm:t>
    </dgm:pt>
    <dgm:pt modelId="{62CD5BBE-9700-4537-B72B-CED0F8646710}" type="sibTrans" cxnId="{C784841E-4DD0-47B5-B467-32D9F0ED9E30}">
      <dgm:prSet/>
      <dgm:spPr/>
      <dgm:t>
        <a:bodyPr/>
        <a:lstStyle/>
        <a:p>
          <a:endParaRPr lang="en-US"/>
        </a:p>
      </dgm:t>
    </dgm:pt>
    <dgm:pt modelId="{FA390859-6EE8-4204-859B-D53FCC101197}">
      <dgm:prSet phldrT="[Text]"/>
      <dgm:spPr>
        <a:blipFill rotWithShape="0">
          <a:blip xmlns:r="http://schemas.openxmlformats.org/officeDocument/2006/relationships" r:embed="rId1"/>
          <a:stretch>
            <a:fillRect/>
          </a:stretch>
        </a:blipFill>
      </dgm:spPr>
      <dgm:t>
        <a:bodyPr/>
        <a:lstStyle/>
        <a:p>
          <a:endParaRPr lang="en-US" dirty="0">
            <a:solidFill>
              <a:schemeClr val="tx1"/>
            </a:solidFill>
            <a:latin typeface="NikoshBAN" panose="02000000000000000000" pitchFamily="2" charset="0"/>
            <a:cs typeface="NikoshBAN" panose="02000000000000000000" pitchFamily="2" charset="0"/>
          </a:endParaRPr>
        </a:p>
      </dgm:t>
    </dgm:pt>
    <dgm:pt modelId="{105D5286-C010-4FFF-8497-837F93C99FF0}" type="sibTrans" cxnId="{704574C4-123F-495F-A830-B5233D593C55}">
      <dgm:prSet/>
      <dgm:spPr/>
      <dgm:t>
        <a:bodyPr/>
        <a:lstStyle/>
        <a:p>
          <a:endParaRPr lang="en-US"/>
        </a:p>
      </dgm:t>
    </dgm:pt>
    <dgm:pt modelId="{DDC9336F-AF70-4B8E-9CA7-16349356D8F5}" type="parTrans" cxnId="{704574C4-123F-495F-A830-B5233D593C55}">
      <dgm:prSet/>
      <dgm:spPr/>
      <dgm:t>
        <a:bodyPr/>
        <a:lstStyle/>
        <a:p>
          <a:endParaRPr lang="en-US"/>
        </a:p>
      </dgm:t>
    </dgm:pt>
    <dgm:pt modelId="{EEB7B443-CB35-48D6-B5F2-E0735D0BD65F}">
      <dgm:prSet/>
      <dgm:spPr/>
      <dgm:t>
        <a:bodyPr/>
        <a:lstStyle/>
        <a:p>
          <a:r>
            <a:rPr lang="en-US" dirty="0" err="1" smtClean="0">
              <a:latin typeface="NikoshBAN" pitchFamily="2" charset="0"/>
              <a:cs typeface="NikoshBAN" pitchFamily="2" charset="0"/>
            </a:rPr>
            <a:t>বাল্য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বিবাহ</a:t>
          </a:r>
          <a:endParaRPr lang="en-US" dirty="0">
            <a:latin typeface="NikoshBAN" pitchFamily="2" charset="0"/>
            <a:cs typeface="NikoshBAN" pitchFamily="2" charset="0"/>
          </a:endParaRPr>
        </a:p>
      </dgm:t>
    </dgm:pt>
    <dgm:pt modelId="{44ED0624-F70E-45C7-9D8A-6DAC92119B09}" type="parTrans" cxnId="{B4D266C4-6C07-4013-8C68-FD970B435905}">
      <dgm:prSet/>
      <dgm:spPr/>
      <dgm:t>
        <a:bodyPr/>
        <a:lstStyle/>
        <a:p>
          <a:endParaRPr lang="en-US"/>
        </a:p>
      </dgm:t>
    </dgm:pt>
    <dgm:pt modelId="{7293CED4-FB6C-4E98-A392-0CF1D9D32F89}" type="sibTrans" cxnId="{B4D266C4-6C07-4013-8C68-FD970B435905}">
      <dgm:prSet/>
      <dgm:spPr/>
      <dgm:t>
        <a:bodyPr/>
        <a:lstStyle/>
        <a:p>
          <a:endParaRPr lang="en-US"/>
        </a:p>
      </dgm:t>
    </dgm:pt>
    <dgm:pt modelId="{A4CE9E0D-16FA-439E-8485-32148BB7DFF3}" type="pres">
      <dgm:prSet presAssocID="{711DA69D-40A3-48D5-8ECC-15BAEC8C361C}" presName="Name0" presStyleCnt="0">
        <dgm:presLayoutVars>
          <dgm:chMax val="1"/>
          <dgm:dir/>
          <dgm:animLvl val="ctr"/>
          <dgm:resizeHandles val="exact"/>
        </dgm:presLayoutVars>
      </dgm:prSet>
      <dgm:spPr/>
      <dgm:t>
        <a:bodyPr/>
        <a:lstStyle/>
        <a:p>
          <a:endParaRPr lang="en-US"/>
        </a:p>
      </dgm:t>
    </dgm:pt>
    <dgm:pt modelId="{701ED8B2-F12F-40B1-9BCA-364563030160}" type="pres">
      <dgm:prSet presAssocID="{FA390859-6EE8-4204-859B-D53FCC101197}" presName="centerShape" presStyleLbl="node0" presStyleIdx="0" presStyleCnt="1" custScaleX="127334" custLinFactNeighborX="-2961" custLinFactNeighborY="-7240"/>
      <dgm:spPr/>
      <dgm:t>
        <a:bodyPr/>
        <a:lstStyle/>
        <a:p>
          <a:endParaRPr lang="en-US"/>
        </a:p>
      </dgm:t>
    </dgm:pt>
    <dgm:pt modelId="{17983441-2367-4218-BE35-F3E83326CBFA}" type="pres">
      <dgm:prSet presAssocID="{9A011A04-20C0-4A5D-883D-63671805D042}" presName="parTrans" presStyleLbl="sibTrans2D1" presStyleIdx="0" presStyleCnt="6"/>
      <dgm:spPr/>
      <dgm:t>
        <a:bodyPr/>
        <a:lstStyle/>
        <a:p>
          <a:endParaRPr lang="en-US"/>
        </a:p>
      </dgm:t>
    </dgm:pt>
    <dgm:pt modelId="{4E3E76E1-FB2E-4FAC-9347-6CD23AA60690}" type="pres">
      <dgm:prSet presAssocID="{9A011A04-20C0-4A5D-883D-63671805D042}" presName="connectorText" presStyleLbl="sibTrans2D1" presStyleIdx="0" presStyleCnt="6"/>
      <dgm:spPr/>
      <dgm:t>
        <a:bodyPr/>
        <a:lstStyle/>
        <a:p>
          <a:endParaRPr lang="en-US"/>
        </a:p>
      </dgm:t>
    </dgm:pt>
    <dgm:pt modelId="{C17504A4-E92D-4A8D-8803-E76E2C30D1BC}" type="pres">
      <dgm:prSet presAssocID="{6F1F9285-BE11-46AE-91AF-C9F38FE6EB15}" presName="node" presStyleLbl="node1" presStyleIdx="0" presStyleCnt="6" custScaleX="157174" custScaleY="65328" custRadScaleRad="102937" custRadScaleInc="-45388">
        <dgm:presLayoutVars>
          <dgm:bulletEnabled val="1"/>
        </dgm:presLayoutVars>
      </dgm:prSet>
      <dgm:spPr/>
      <dgm:t>
        <a:bodyPr/>
        <a:lstStyle/>
        <a:p>
          <a:endParaRPr lang="en-US"/>
        </a:p>
      </dgm:t>
    </dgm:pt>
    <dgm:pt modelId="{D4840338-DC5F-4EA8-AE97-6E1FC46F0A42}" type="pres">
      <dgm:prSet presAssocID="{D99D0889-C219-43DC-B8CC-6761AF6D7D82}" presName="parTrans" presStyleLbl="sibTrans2D1" presStyleIdx="1" presStyleCnt="6"/>
      <dgm:spPr/>
      <dgm:t>
        <a:bodyPr/>
        <a:lstStyle/>
        <a:p>
          <a:endParaRPr lang="en-US"/>
        </a:p>
      </dgm:t>
    </dgm:pt>
    <dgm:pt modelId="{2F0B328F-35CE-470A-BEC2-4DD86031D68E}" type="pres">
      <dgm:prSet presAssocID="{D99D0889-C219-43DC-B8CC-6761AF6D7D82}" presName="connectorText" presStyleLbl="sibTrans2D1" presStyleIdx="1" presStyleCnt="6"/>
      <dgm:spPr/>
      <dgm:t>
        <a:bodyPr/>
        <a:lstStyle/>
        <a:p>
          <a:endParaRPr lang="en-US"/>
        </a:p>
      </dgm:t>
    </dgm:pt>
    <dgm:pt modelId="{DE9756CD-7A54-405B-9BBE-80BF1FDD9D2B}" type="pres">
      <dgm:prSet presAssocID="{AEC27D0F-F592-41D4-A368-E3352C169525}" presName="node" presStyleLbl="node1" presStyleIdx="1" presStyleCnt="6" custScaleX="177600" custScaleY="86176" custRadScaleRad="117996" custRadScaleInc="-8316">
        <dgm:presLayoutVars>
          <dgm:bulletEnabled val="1"/>
        </dgm:presLayoutVars>
      </dgm:prSet>
      <dgm:spPr/>
      <dgm:t>
        <a:bodyPr/>
        <a:lstStyle/>
        <a:p>
          <a:endParaRPr lang="en-US"/>
        </a:p>
      </dgm:t>
    </dgm:pt>
    <dgm:pt modelId="{C231348B-8E65-42B2-8659-FC4CCCB08367}" type="pres">
      <dgm:prSet presAssocID="{44ED0624-F70E-45C7-9D8A-6DAC92119B09}" presName="parTrans" presStyleLbl="sibTrans2D1" presStyleIdx="2" presStyleCnt="6"/>
      <dgm:spPr/>
      <dgm:t>
        <a:bodyPr/>
        <a:lstStyle/>
        <a:p>
          <a:endParaRPr lang="en-US"/>
        </a:p>
      </dgm:t>
    </dgm:pt>
    <dgm:pt modelId="{4543DD18-F2CE-4AF6-A4EA-1BFEB499307E}" type="pres">
      <dgm:prSet presAssocID="{44ED0624-F70E-45C7-9D8A-6DAC92119B09}" presName="connectorText" presStyleLbl="sibTrans2D1" presStyleIdx="2" presStyleCnt="6"/>
      <dgm:spPr/>
      <dgm:t>
        <a:bodyPr/>
        <a:lstStyle/>
        <a:p>
          <a:endParaRPr lang="en-US"/>
        </a:p>
      </dgm:t>
    </dgm:pt>
    <dgm:pt modelId="{AAE8535C-698E-4EE2-AF24-5EBF52BD6EF4}" type="pres">
      <dgm:prSet presAssocID="{EEB7B443-CB35-48D6-B5F2-E0735D0BD65F}" presName="node" presStyleLbl="node1" presStyleIdx="2" presStyleCnt="6" custScaleX="189429" custScaleY="89996" custRadScaleRad="125985" custRadScaleInc="-61528">
        <dgm:presLayoutVars>
          <dgm:bulletEnabled val="1"/>
        </dgm:presLayoutVars>
      </dgm:prSet>
      <dgm:spPr/>
      <dgm:t>
        <a:bodyPr/>
        <a:lstStyle/>
        <a:p>
          <a:endParaRPr lang="en-US"/>
        </a:p>
      </dgm:t>
    </dgm:pt>
    <dgm:pt modelId="{573F13E7-DC46-455F-BFE8-AC516A3B8AD9}" type="pres">
      <dgm:prSet presAssocID="{F9E8718B-8BD3-426D-87EE-14B29C8C63F5}" presName="parTrans" presStyleLbl="sibTrans2D1" presStyleIdx="3" presStyleCnt="6"/>
      <dgm:spPr/>
      <dgm:t>
        <a:bodyPr/>
        <a:lstStyle/>
        <a:p>
          <a:endParaRPr lang="en-US"/>
        </a:p>
      </dgm:t>
    </dgm:pt>
    <dgm:pt modelId="{07D54A44-CBE2-4A6C-94FA-A86BCB2502AB}" type="pres">
      <dgm:prSet presAssocID="{F9E8718B-8BD3-426D-87EE-14B29C8C63F5}" presName="connectorText" presStyleLbl="sibTrans2D1" presStyleIdx="3" presStyleCnt="6"/>
      <dgm:spPr/>
      <dgm:t>
        <a:bodyPr/>
        <a:lstStyle/>
        <a:p>
          <a:endParaRPr lang="en-US"/>
        </a:p>
      </dgm:t>
    </dgm:pt>
    <dgm:pt modelId="{5B0FB07B-B423-44B4-B229-78E724A97EBF}" type="pres">
      <dgm:prSet presAssocID="{BA473BD8-0397-4E4C-848E-3AC58D8DBFB2}" presName="node" presStyleLbl="node1" presStyleIdx="3" presStyleCnt="6" custScaleX="209960" custScaleY="76755" custRadScaleRad="80319" custRadScaleInc="11798">
        <dgm:presLayoutVars>
          <dgm:bulletEnabled val="1"/>
        </dgm:presLayoutVars>
      </dgm:prSet>
      <dgm:spPr/>
      <dgm:t>
        <a:bodyPr/>
        <a:lstStyle/>
        <a:p>
          <a:endParaRPr lang="en-US"/>
        </a:p>
      </dgm:t>
    </dgm:pt>
    <dgm:pt modelId="{9BF5CBD2-036D-47C6-954A-19101457186A}" type="pres">
      <dgm:prSet presAssocID="{99599A70-398D-4A6E-8616-878D3472CEF7}" presName="parTrans" presStyleLbl="sibTrans2D1" presStyleIdx="4" presStyleCnt="6"/>
      <dgm:spPr/>
      <dgm:t>
        <a:bodyPr/>
        <a:lstStyle/>
        <a:p>
          <a:endParaRPr lang="en-US"/>
        </a:p>
      </dgm:t>
    </dgm:pt>
    <dgm:pt modelId="{075B4758-D238-4D9D-9F30-B56DBC0D2A4E}" type="pres">
      <dgm:prSet presAssocID="{99599A70-398D-4A6E-8616-878D3472CEF7}" presName="connectorText" presStyleLbl="sibTrans2D1" presStyleIdx="4" presStyleCnt="6"/>
      <dgm:spPr/>
      <dgm:t>
        <a:bodyPr/>
        <a:lstStyle/>
        <a:p>
          <a:endParaRPr lang="en-US"/>
        </a:p>
      </dgm:t>
    </dgm:pt>
    <dgm:pt modelId="{41630E89-3874-4F81-A66A-2C0D489FECD9}" type="pres">
      <dgm:prSet presAssocID="{490512F5-2A13-450E-8123-6BAA59575FF3}" presName="node" presStyleLbl="node1" presStyleIdx="4" presStyleCnt="6" custScaleX="169534" custScaleY="75703" custRadScaleRad="128436" custRadScaleInc="45909">
        <dgm:presLayoutVars>
          <dgm:bulletEnabled val="1"/>
        </dgm:presLayoutVars>
      </dgm:prSet>
      <dgm:spPr/>
      <dgm:t>
        <a:bodyPr/>
        <a:lstStyle/>
        <a:p>
          <a:endParaRPr lang="en-US"/>
        </a:p>
      </dgm:t>
    </dgm:pt>
    <dgm:pt modelId="{B73D2F99-C7F7-42F6-952E-B279FB7396B4}" type="pres">
      <dgm:prSet presAssocID="{06D4CA19-52B4-45C9-B67B-E22977E57E58}" presName="parTrans" presStyleLbl="sibTrans2D1" presStyleIdx="5" presStyleCnt="6"/>
      <dgm:spPr/>
      <dgm:t>
        <a:bodyPr/>
        <a:lstStyle/>
        <a:p>
          <a:endParaRPr lang="en-US"/>
        </a:p>
      </dgm:t>
    </dgm:pt>
    <dgm:pt modelId="{94616078-89F1-4934-843A-7CC9D78B8ED3}" type="pres">
      <dgm:prSet presAssocID="{06D4CA19-52B4-45C9-B67B-E22977E57E58}" presName="connectorText" presStyleLbl="sibTrans2D1" presStyleIdx="5" presStyleCnt="6"/>
      <dgm:spPr/>
      <dgm:t>
        <a:bodyPr/>
        <a:lstStyle/>
        <a:p>
          <a:endParaRPr lang="en-US"/>
        </a:p>
      </dgm:t>
    </dgm:pt>
    <dgm:pt modelId="{0E58E736-A3B9-427B-A97F-7B84770EB484}" type="pres">
      <dgm:prSet presAssocID="{6C57A2A8-FD12-40A0-85DC-E4978F1204DB}" presName="node" presStyleLbl="node1" presStyleIdx="5" presStyleCnt="6" custScaleX="154305" custScaleY="74693" custRadScaleRad="137075" custRadScaleInc="-9712">
        <dgm:presLayoutVars>
          <dgm:bulletEnabled val="1"/>
        </dgm:presLayoutVars>
      </dgm:prSet>
      <dgm:spPr/>
      <dgm:t>
        <a:bodyPr/>
        <a:lstStyle/>
        <a:p>
          <a:endParaRPr lang="en-US"/>
        </a:p>
      </dgm:t>
    </dgm:pt>
  </dgm:ptLst>
  <dgm:cxnLst>
    <dgm:cxn modelId="{9C09C15F-1E00-4AF5-ABD5-9FB3D3A2429A}" type="presOf" srcId="{F9E8718B-8BD3-426D-87EE-14B29C8C63F5}" destId="{573F13E7-DC46-455F-BFE8-AC516A3B8AD9}" srcOrd="0" destOrd="0" presId="urn:microsoft.com/office/officeart/2005/8/layout/radial5"/>
    <dgm:cxn modelId="{5D960388-1DE4-413C-A314-6636BA27409B}" type="presOf" srcId="{99599A70-398D-4A6E-8616-878D3472CEF7}" destId="{075B4758-D238-4D9D-9F30-B56DBC0D2A4E}" srcOrd="1" destOrd="0" presId="urn:microsoft.com/office/officeart/2005/8/layout/radial5"/>
    <dgm:cxn modelId="{A3E76D0D-63A3-4975-8FA4-6758B4C59032}" type="presOf" srcId="{AEC27D0F-F592-41D4-A368-E3352C169525}" destId="{DE9756CD-7A54-405B-9BBE-80BF1FDD9D2B}" srcOrd="0" destOrd="0" presId="urn:microsoft.com/office/officeart/2005/8/layout/radial5"/>
    <dgm:cxn modelId="{0E0903B1-C276-42BD-8072-9F85535F6CFF}" type="presOf" srcId="{9A011A04-20C0-4A5D-883D-63671805D042}" destId="{4E3E76E1-FB2E-4FAC-9347-6CD23AA60690}" srcOrd="1" destOrd="0" presId="urn:microsoft.com/office/officeart/2005/8/layout/radial5"/>
    <dgm:cxn modelId="{6FAD373D-3154-4628-B5BE-9437A39AC162}" type="presOf" srcId="{D99D0889-C219-43DC-B8CC-6761AF6D7D82}" destId="{2F0B328F-35CE-470A-BEC2-4DD86031D68E}" srcOrd="1" destOrd="0" presId="urn:microsoft.com/office/officeart/2005/8/layout/radial5"/>
    <dgm:cxn modelId="{AD1963CC-C1CF-4C51-99E0-9077F76632BC}" type="presOf" srcId="{F9E8718B-8BD3-426D-87EE-14B29C8C63F5}" destId="{07D54A44-CBE2-4A6C-94FA-A86BCB2502AB}" srcOrd="1" destOrd="0" presId="urn:microsoft.com/office/officeart/2005/8/layout/radial5"/>
    <dgm:cxn modelId="{AB22A24D-D28A-426E-BD57-5126EF6F5C13}" type="presOf" srcId="{44ED0624-F70E-45C7-9D8A-6DAC92119B09}" destId="{C231348B-8E65-42B2-8659-FC4CCCB08367}" srcOrd="0" destOrd="0" presId="urn:microsoft.com/office/officeart/2005/8/layout/radial5"/>
    <dgm:cxn modelId="{9E0F9065-F003-495F-BA89-C9BFC203E515}" type="presOf" srcId="{D99D0889-C219-43DC-B8CC-6761AF6D7D82}" destId="{D4840338-DC5F-4EA8-AE97-6E1FC46F0A42}" srcOrd="0" destOrd="0" presId="urn:microsoft.com/office/officeart/2005/8/layout/radial5"/>
    <dgm:cxn modelId="{21D01BE9-EFC4-4BE8-AFA4-9FB3A950BCE1}" srcId="{FA390859-6EE8-4204-859B-D53FCC101197}" destId="{6C57A2A8-FD12-40A0-85DC-E4978F1204DB}" srcOrd="5" destOrd="0" parTransId="{06D4CA19-52B4-45C9-B67B-E22977E57E58}" sibTransId="{9A03CA63-1F8B-4FAC-8458-FB12D8F1AAA4}"/>
    <dgm:cxn modelId="{CF9C1D98-9B1F-480D-9FF8-0BFDF5973141}" srcId="{FA390859-6EE8-4204-859B-D53FCC101197}" destId="{AEC27D0F-F592-41D4-A368-E3352C169525}" srcOrd="1" destOrd="0" parTransId="{D99D0889-C219-43DC-B8CC-6761AF6D7D82}" sibTransId="{8397D043-01F9-47F1-A9C9-CD4323DF0CD4}"/>
    <dgm:cxn modelId="{F0C86B4E-DD90-4C46-AC45-4807567FBF47}" type="presOf" srcId="{490512F5-2A13-450E-8123-6BAA59575FF3}" destId="{41630E89-3874-4F81-A66A-2C0D489FECD9}" srcOrd="0" destOrd="0" presId="urn:microsoft.com/office/officeart/2005/8/layout/radial5"/>
    <dgm:cxn modelId="{704574C4-123F-495F-A830-B5233D593C55}" srcId="{711DA69D-40A3-48D5-8ECC-15BAEC8C361C}" destId="{FA390859-6EE8-4204-859B-D53FCC101197}" srcOrd="0" destOrd="0" parTransId="{DDC9336F-AF70-4B8E-9CA7-16349356D8F5}" sibTransId="{105D5286-C010-4FFF-8497-837F93C99FF0}"/>
    <dgm:cxn modelId="{64A7ECC4-7017-427C-BA43-B7E76C929127}" type="presOf" srcId="{711DA69D-40A3-48D5-8ECC-15BAEC8C361C}" destId="{A4CE9E0D-16FA-439E-8485-32148BB7DFF3}" srcOrd="0" destOrd="0" presId="urn:microsoft.com/office/officeart/2005/8/layout/radial5"/>
    <dgm:cxn modelId="{B4D266C4-6C07-4013-8C68-FD970B435905}" srcId="{FA390859-6EE8-4204-859B-D53FCC101197}" destId="{EEB7B443-CB35-48D6-B5F2-E0735D0BD65F}" srcOrd="2" destOrd="0" parTransId="{44ED0624-F70E-45C7-9D8A-6DAC92119B09}" sibTransId="{7293CED4-FB6C-4E98-A392-0CF1D9D32F89}"/>
    <dgm:cxn modelId="{2D21D0A7-CC13-4267-9CD9-C8410D130D12}" type="presOf" srcId="{06D4CA19-52B4-45C9-B67B-E22977E57E58}" destId="{B73D2F99-C7F7-42F6-952E-B279FB7396B4}" srcOrd="0" destOrd="0" presId="urn:microsoft.com/office/officeart/2005/8/layout/radial5"/>
    <dgm:cxn modelId="{C784841E-4DD0-47B5-B467-32D9F0ED9E30}" srcId="{FA390859-6EE8-4204-859B-D53FCC101197}" destId="{BA473BD8-0397-4E4C-848E-3AC58D8DBFB2}" srcOrd="3" destOrd="0" parTransId="{F9E8718B-8BD3-426D-87EE-14B29C8C63F5}" sibTransId="{62CD5BBE-9700-4537-B72B-CED0F8646710}"/>
    <dgm:cxn modelId="{5BE7ADC1-06DB-4F49-B589-860AB940630A}" type="presOf" srcId="{44ED0624-F70E-45C7-9D8A-6DAC92119B09}" destId="{4543DD18-F2CE-4AF6-A4EA-1BFEB499307E}" srcOrd="1" destOrd="0" presId="urn:microsoft.com/office/officeart/2005/8/layout/radial5"/>
    <dgm:cxn modelId="{4B126947-8FA4-4370-A95B-B8D20903D408}" type="presOf" srcId="{FA390859-6EE8-4204-859B-D53FCC101197}" destId="{701ED8B2-F12F-40B1-9BCA-364563030160}" srcOrd="0" destOrd="0" presId="urn:microsoft.com/office/officeart/2005/8/layout/radial5"/>
    <dgm:cxn modelId="{81A0C860-0EE1-40D6-BFE4-14138F1887DC}" srcId="{FA390859-6EE8-4204-859B-D53FCC101197}" destId="{490512F5-2A13-450E-8123-6BAA59575FF3}" srcOrd="4" destOrd="0" parTransId="{99599A70-398D-4A6E-8616-878D3472CEF7}" sibTransId="{B20EFC86-24FA-4A34-8D85-33E009F9D1A8}"/>
    <dgm:cxn modelId="{DE81B24C-6C47-43AA-92AB-247595F8695B}" type="presOf" srcId="{99599A70-398D-4A6E-8616-878D3472CEF7}" destId="{9BF5CBD2-036D-47C6-954A-19101457186A}" srcOrd="0" destOrd="0" presId="urn:microsoft.com/office/officeart/2005/8/layout/radial5"/>
    <dgm:cxn modelId="{95129AD2-1056-428C-8ECB-FA4E09DDA64E}" type="presOf" srcId="{9A011A04-20C0-4A5D-883D-63671805D042}" destId="{17983441-2367-4218-BE35-F3E83326CBFA}" srcOrd="0" destOrd="0" presId="urn:microsoft.com/office/officeart/2005/8/layout/radial5"/>
    <dgm:cxn modelId="{1CDF6B78-BE3F-4511-818F-D04AF7F1848D}" type="presOf" srcId="{EEB7B443-CB35-48D6-B5F2-E0735D0BD65F}" destId="{AAE8535C-698E-4EE2-AF24-5EBF52BD6EF4}" srcOrd="0" destOrd="0" presId="urn:microsoft.com/office/officeart/2005/8/layout/radial5"/>
    <dgm:cxn modelId="{66D12293-B1E3-4E82-96BB-D5527998EEF3}" type="presOf" srcId="{6F1F9285-BE11-46AE-91AF-C9F38FE6EB15}" destId="{C17504A4-E92D-4A8D-8803-E76E2C30D1BC}" srcOrd="0" destOrd="0" presId="urn:microsoft.com/office/officeart/2005/8/layout/radial5"/>
    <dgm:cxn modelId="{40856773-6F44-49E2-8A71-49F0DF303130}" type="presOf" srcId="{BA473BD8-0397-4E4C-848E-3AC58D8DBFB2}" destId="{5B0FB07B-B423-44B4-B229-78E724A97EBF}" srcOrd="0" destOrd="0" presId="urn:microsoft.com/office/officeart/2005/8/layout/radial5"/>
    <dgm:cxn modelId="{8DBB9953-A736-48B3-807F-8DDFCF6B1FCA}" type="presOf" srcId="{06D4CA19-52B4-45C9-B67B-E22977E57E58}" destId="{94616078-89F1-4934-843A-7CC9D78B8ED3}" srcOrd="1" destOrd="0" presId="urn:microsoft.com/office/officeart/2005/8/layout/radial5"/>
    <dgm:cxn modelId="{E3F8FFFE-AAB2-4105-A928-722B7F80B702}" srcId="{FA390859-6EE8-4204-859B-D53FCC101197}" destId="{6F1F9285-BE11-46AE-91AF-C9F38FE6EB15}" srcOrd="0" destOrd="0" parTransId="{9A011A04-20C0-4A5D-883D-63671805D042}" sibTransId="{D76CF800-6A2E-4838-A607-13DE72E167AB}"/>
    <dgm:cxn modelId="{90EE4023-FA72-4B0C-B9DA-34FF3F43743D}" type="presOf" srcId="{6C57A2A8-FD12-40A0-85DC-E4978F1204DB}" destId="{0E58E736-A3B9-427B-A97F-7B84770EB484}" srcOrd="0" destOrd="0" presId="urn:microsoft.com/office/officeart/2005/8/layout/radial5"/>
    <dgm:cxn modelId="{0F6286CD-D5F1-4D0F-9460-765B16975238}" type="presParOf" srcId="{A4CE9E0D-16FA-439E-8485-32148BB7DFF3}" destId="{701ED8B2-F12F-40B1-9BCA-364563030160}" srcOrd="0" destOrd="0" presId="urn:microsoft.com/office/officeart/2005/8/layout/radial5"/>
    <dgm:cxn modelId="{2BC5D069-CC2E-4293-B772-9E75D523F6CC}" type="presParOf" srcId="{A4CE9E0D-16FA-439E-8485-32148BB7DFF3}" destId="{17983441-2367-4218-BE35-F3E83326CBFA}" srcOrd="1" destOrd="0" presId="urn:microsoft.com/office/officeart/2005/8/layout/radial5"/>
    <dgm:cxn modelId="{2A0E5181-7545-4566-BB56-69B262C6B930}" type="presParOf" srcId="{17983441-2367-4218-BE35-F3E83326CBFA}" destId="{4E3E76E1-FB2E-4FAC-9347-6CD23AA60690}" srcOrd="0" destOrd="0" presId="urn:microsoft.com/office/officeart/2005/8/layout/radial5"/>
    <dgm:cxn modelId="{464FDFE7-0912-4647-BF52-50AEB4668FCC}" type="presParOf" srcId="{A4CE9E0D-16FA-439E-8485-32148BB7DFF3}" destId="{C17504A4-E92D-4A8D-8803-E76E2C30D1BC}" srcOrd="2" destOrd="0" presId="urn:microsoft.com/office/officeart/2005/8/layout/radial5"/>
    <dgm:cxn modelId="{471A3E48-94CD-4716-95D3-4F5AAE5FCA13}" type="presParOf" srcId="{A4CE9E0D-16FA-439E-8485-32148BB7DFF3}" destId="{D4840338-DC5F-4EA8-AE97-6E1FC46F0A42}" srcOrd="3" destOrd="0" presId="urn:microsoft.com/office/officeart/2005/8/layout/radial5"/>
    <dgm:cxn modelId="{1AF5395C-467D-4E45-A154-1B4B3C21D3FF}" type="presParOf" srcId="{D4840338-DC5F-4EA8-AE97-6E1FC46F0A42}" destId="{2F0B328F-35CE-470A-BEC2-4DD86031D68E}" srcOrd="0" destOrd="0" presId="urn:microsoft.com/office/officeart/2005/8/layout/radial5"/>
    <dgm:cxn modelId="{75E2729F-69CA-4CAA-93A4-59748DC6B362}" type="presParOf" srcId="{A4CE9E0D-16FA-439E-8485-32148BB7DFF3}" destId="{DE9756CD-7A54-405B-9BBE-80BF1FDD9D2B}" srcOrd="4" destOrd="0" presId="urn:microsoft.com/office/officeart/2005/8/layout/radial5"/>
    <dgm:cxn modelId="{CB2003D3-2526-4AE4-A0DC-595C1CBA27D9}" type="presParOf" srcId="{A4CE9E0D-16FA-439E-8485-32148BB7DFF3}" destId="{C231348B-8E65-42B2-8659-FC4CCCB08367}" srcOrd="5" destOrd="0" presId="urn:microsoft.com/office/officeart/2005/8/layout/radial5"/>
    <dgm:cxn modelId="{4DA5717D-0FA4-432E-A605-C91139BEE402}" type="presParOf" srcId="{C231348B-8E65-42B2-8659-FC4CCCB08367}" destId="{4543DD18-F2CE-4AF6-A4EA-1BFEB499307E}" srcOrd="0" destOrd="0" presId="urn:microsoft.com/office/officeart/2005/8/layout/radial5"/>
    <dgm:cxn modelId="{83E6C7F3-8875-4E5F-94E5-1FEE65FAD774}" type="presParOf" srcId="{A4CE9E0D-16FA-439E-8485-32148BB7DFF3}" destId="{AAE8535C-698E-4EE2-AF24-5EBF52BD6EF4}" srcOrd="6" destOrd="0" presId="urn:microsoft.com/office/officeart/2005/8/layout/radial5"/>
    <dgm:cxn modelId="{19AB68AB-3BC1-4BF5-833D-3B9392EA5198}" type="presParOf" srcId="{A4CE9E0D-16FA-439E-8485-32148BB7DFF3}" destId="{573F13E7-DC46-455F-BFE8-AC516A3B8AD9}" srcOrd="7" destOrd="0" presId="urn:microsoft.com/office/officeart/2005/8/layout/radial5"/>
    <dgm:cxn modelId="{88E43829-93BF-4848-A55A-804BDEFE6728}" type="presParOf" srcId="{573F13E7-DC46-455F-BFE8-AC516A3B8AD9}" destId="{07D54A44-CBE2-4A6C-94FA-A86BCB2502AB}" srcOrd="0" destOrd="0" presId="urn:microsoft.com/office/officeart/2005/8/layout/radial5"/>
    <dgm:cxn modelId="{FBCCDD5E-9DC9-4964-B9EB-7A7714A4EBD9}" type="presParOf" srcId="{A4CE9E0D-16FA-439E-8485-32148BB7DFF3}" destId="{5B0FB07B-B423-44B4-B229-78E724A97EBF}" srcOrd="8" destOrd="0" presId="urn:microsoft.com/office/officeart/2005/8/layout/radial5"/>
    <dgm:cxn modelId="{55795DD2-9AC1-4051-AF83-182BB90A751B}" type="presParOf" srcId="{A4CE9E0D-16FA-439E-8485-32148BB7DFF3}" destId="{9BF5CBD2-036D-47C6-954A-19101457186A}" srcOrd="9" destOrd="0" presId="urn:microsoft.com/office/officeart/2005/8/layout/radial5"/>
    <dgm:cxn modelId="{7530D0A0-7CF4-457E-9D9F-03FF103E529A}" type="presParOf" srcId="{9BF5CBD2-036D-47C6-954A-19101457186A}" destId="{075B4758-D238-4D9D-9F30-B56DBC0D2A4E}" srcOrd="0" destOrd="0" presId="urn:microsoft.com/office/officeart/2005/8/layout/radial5"/>
    <dgm:cxn modelId="{B74AEBAF-B873-4683-BEF2-418DC0191634}" type="presParOf" srcId="{A4CE9E0D-16FA-439E-8485-32148BB7DFF3}" destId="{41630E89-3874-4F81-A66A-2C0D489FECD9}" srcOrd="10" destOrd="0" presId="urn:microsoft.com/office/officeart/2005/8/layout/radial5"/>
    <dgm:cxn modelId="{0E8D2BFA-2683-4495-859A-B27204FF646C}" type="presParOf" srcId="{A4CE9E0D-16FA-439E-8485-32148BB7DFF3}" destId="{B73D2F99-C7F7-42F6-952E-B279FB7396B4}" srcOrd="11" destOrd="0" presId="urn:microsoft.com/office/officeart/2005/8/layout/radial5"/>
    <dgm:cxn modelId="{ED87BD77-4F83-442E-A41D-13036C04225E}" type="presParOf" srcId="{B73D2F99-C7F7-42F6-952E-B279FB7396B4}" destId="{94616078-89F1-4934-843A-7CC9D78B8ED3}" srcOrd="0" destOrd="0" presId="urn:microsoft.com/office/officeart/2005/8/layout/radial5"/>
    <dgm:cxn modelId="{473EBC12-B966-4D3A-BA63-0D9C20CFC158}" type="presParOf" srcId="{A4CE9E0D-16FA-439E-8485-32148BB7DFF3}" destId="{0E58E736-A3B9-427B-A97F-7B84770EB484}"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ED8B2-F12F-40B1-9BCA-364563030160}">
      <dsp:nvSpPr>
        <dsp:cNvPr id="0" name=""/>
        <dsp:cNvSpPr/>
      </dsp:nvSpPr>
      <dsp:spPr>
        <a:xfrm>
          <a:off x="4170967" y="2037996"/>
          <a:ext cx="2216532" cy="1740723"/>
        </a:xfrm>
        <a:prstGeom prst="ellipse">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solidFill>
              <a:schemeClr val="tx1"/>
            </a:solidFill>
            <a:latin typeface="NikoshBAN" panose="02000000000000000000" pitchFamily="2" charset="0"/>
            <a:cs typeface="NikoshBAN" panose="02000000000000000000" pitchFamily="2" charset="0"/>
          </a:endParaRPr>
        </a:p>
      </dsp:txBody>
      <dsp:txXfrm>
        <a:off x="4495571" y="2292919"/>
        <a:ext cx="1567324" cy="1230877"/>
      </dsp:txXfrm>
    </dsp:sp>
    <dsp:sp modelId="{17983441-2367-4218-BE35-F3E83326CBFA}">
      <dsp:nvSpPr>
        <dsp:cNvPr id="0" name=""/>
        <dsp:cNvSpPr/>
      </dsp:nvSpPr>
      <dsp:spPr>
        <a:xfrm rot="15475223">
          <a:off x="4848442" y="1434352"/>
          <a:ext cx="357340" cy="5918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4913260" y="1605135"/>
        <a:ext cx="250138" cy="355107"/>
      </dsp:txXfrm>
    </dsp:sp>
    <dsp:sp modelId="{C17504A4-E92D-4A8D-8803-E76E2C30D1BC}">
      <dsp:nvSpPr>
        <dsp:cNvPr id="0" name=""/>
        <dsp:cNvSpPr/>
      </dsp:nvSpPr>
      <dsp:spPr>
        <a:xfrm>
          <a:off x="3465261" y="255792"/>
          <a:ext cx="2735964" cy="1137179"/>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solidFill>
                <a:schemeClr val="tx1"/>
              </a:solidFill>
              <a:latin typeface="NikoshBAN" panose="02000000000000000000" pitchFamily="2" charset="0"/>
              <a:cs typeface="NikoshBAN" panose="02000000000000000000" pitchFamily="2" charset="0"/>
            </a:rPr>
            <a:t>অধিক</a:t>
          </a:r>
          <a:r>
            <a:rPr lang="en-US" sz="2800" kern="1200" dirty="0" smtClean="0">
              <a:solidFill>
                <a:schemeClr val="tx1"/>
              </a:solidFill>
              <a:latin typeface="NikoshBAN" panose="02000000000000000000" pitchFamily="2" charset="0"/>
              <a:cs typeface="NikoshBAN" panose="02000000000000000000" pitchFamily="2" charset="0"/>
            </a:rPr>
            <a:t> </a:t>
          </a:r>
          <a:r>
            <a:rPr lang="en-US" sz="2800" kern="1200" dirty="0" err="1" smtClean="0">
              <a:solidFill>
                <a:schemeClr val="tx1"/>
              </a:solidFill>
              <a:latin typeface="NikoshBAN" panose="02000000000000000000" pitchFamily="2" charset="0"/>
              <a:cs typeface="NikoshBAN" panose="02000000000000000000" pitchFamily="2" charset="0"/>
            </a:rPr>
            <a:t>সন্তন</a:t>
          </a:r>
          <a:r>
            <a:rPr lang="en-US" sz="2800" kern="1200" dirty="0" smtClean="0">
              <a:solidFill>
                <a:schemeClr val="tx1"/>
              </a:solidFill>
              <a:latin typeface="NikoshBAN" panose="02000000000000000000" pitchFamily="2" charset="0"/>
              <a:cs typeface="NikoshBAN" panose="02000000000000000000" pitchFamily="2" charset="0"/>
            </a:rPr>
            <a:t> </a:t>
          </a:r>
          <a:r>
            <a:rPr lang="en-US" sz="2800" kern="1200" dirty="0" err="1" smtClean="0">
              <a:solidFill>
                <a:schemeClr val="tx1"/>
              </a:solidFill>
              <a:latin typeface="NikoshBAN" panose="02000000000000000000" pitchFamily="2" charset="0"/>
              <a:cs typeface="NikoshBAN" panose="02000000000000000000" pitchFamily="2" charset="0"/>
            </a:rPr>
            <a:t>জন্ম</a:t>
          </a:r>
          <a:r>
            <a:rPr lang="en-US" sz="2800" kern="1200" dirty="0" smtClean="0">
              <a:solidFill>
                <a:schemeClr val="tx1"/>
              </a:solidFill>
              <a:latin typeface="NikoshBAN" panose="02000000000000000000" pitchFamily="2" charset="0"/>
              <a:cs typeface="NikoshBAN" panose="02000000000000000000" pitchFamily="2" charset="0"/>
            </a:rPr>
            <a:t> </a:t>
          </a:r>
          <a:r>
            <a:rPr lang="en-US" sz="2800" kern="1200" dirty="0" err="1" smtClean="0">
              <a:solidFill>
                <a:schemeClr val="tx1"/>
              </a:solidFill>
              <a:latin typeface="NikoshBAN" panose="02000000000000000000" pitchFamily="2" charset="0"/>
              <a:cs typeface="NikoshBAN" panose="02000000000000000000" pitchFamily="2" charset="0"/>
            </a:rPr>
            <a:t>দান</a:t>
          </a:r>
          <a:endParaRPr lang="en-US" sz="2800" kern="1200" dirty="0">
            <a:solidFill>
              <a:schemeClr val="tx1"/>
            </a:solidFill>
            <a:latin typeface="NikoshBAN" panose="02000000000000000000" pitchFamily="2" charset="0"/>
            <a:cs typeface="NikoshBAN" panose="02000000000000000000" pitchFamily="2" charset="0"/>
          </a:endParaRPr>
        </a:p>
      </dsp:txBody>
      <dsp:txXfrm>
        <a:off x="3865934" y="422328"/>
        <a:ext cx="1934618" cy="804107"/>
      </dsp:txXfrm>
    </dsp:sp>
    <dsp:sp modelId="{D4840338-DC5F-4EA8-AE97-6E1FC46F0A42}">
      <dsp:nvSpPr>
        <dsp:cNvPr id="0" name=""/>
        <dsp:cNvSpPr/>
      </dsp:nvSpPr>
      <dsp:spPr>
        <a:xfrm rot="20106954">
          <a:off x="6329264" y="2058095"/>
          <a:ext cx="290122" cy="5918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6333304" y="2194776"/>
        <a:ext cx="203085" cy="355107"/>
      </dsp:txXfrm>
    </dsp:sp>
    <dsp:sp modelId="{DE9756CD-7A54-405B-9BBE-80BF1FDD9D2B}">
      <dsp:nvSpPr>
        <dsp:cNvPr id="0" name=""/>
        <dsp:cNvSpPr/>
      </dsp:nvSpPr>
      <dsp:spPr>
        <a:xfrm>
          <a:off x="6301659" y="967068"/>
          <a:ext cx="3091524" cy="1500085"/>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err="1" smtClean="0">
              <a:solidFill>
                <a:schemeClr val="tx1"/>
              </a:solidFill>
              <a:latin typeface="NikoshBAN" panose="02000000000000000000" pitchFamily="2" charset="0"/>
              <a:cs typeface="NikoshBAN" panose="02000000000000000000" pitchFamily="2" charset="0"/>
            </a:rPr>
            <a:t>কুসংস্কার</a:t>
          </a:r>
          <a:endParaRPr lang="en-US" sz="3100" kern="1200" dirty="0">
            <a:solidFill>
              <a:schemeClr val="tx1"/>
            </a:solidFill>
            <a:latin typeface="NikoshBAN" panose="02000000000000000000" pitchFamily="2" charset="0"/>
            <a:cs typeface="NikoshBAN" panose="02000000000000000000" pitchFamily="2" charset="0"/>
          </a:endParaRPr>
        </a:p>
      </dsp:txBody>
      <dsp:txXfrm>
        <a:off x="6754402" y="1186750"/>
        <a:ext cx="2186038" cy="1060721"/>
      </dsp:txXfrm>
    </dsp:sp>
    <dsp:sp modelId="{C231348B-8E65-42B2-8659-FC4CCCB08367}">
      <dsp:nvSpPr>
        <dsp:cNvPr id="0" name=""/>
        <dsp:cNvSpPr/>
      </dsp:nvSpPr>
      <dsp:spPr>
        <a:xfrm rot="1023348">
          <a:off x="6463918" y="3038255"/>
          <a:ext cx="406546" cy="5918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6466600" y="3138738"/>
        <a:ext cx="284582" cy="355107"/>
      </dsp:txXfrm>
    </dsp:sp>
    <dsp:sp modelId="{AAE8535C-698E-4EE2-AF24-5EBF52BD6EF4}">
      <dsp:nvSpPr>
        <dsp:cNvPr id="0" name=""/>
        <dsp:cNvSpPr/>
      </dsp:nvSpPr>
      <dsp:spPr>
        <a:xfrm>
          <a:off x="6781172" y="3091676"/>
          <a:ext cx="3297434" cy="15665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err="1" smtClean="0">
              <a:latin typeface="NikoshBAN" pitchFamily="2" charset="0"/>
              <a:cs typeface="NikoshBAN" pitchFamily="2" charset="0"/>
            </a:rPr>
            <a:t>বাল্য</a:t>
          </a:r>
          <a:r>
            <a:rPr lang="en-US" sz="3100" kern="1200" dirty="0" smtClean="0">
              <a:latin typeface="NikoshBAN" pitchFamily="2" charset="0"/>
              <a:cs typeface="NikoshBAN" pitchFamily="2" charset="0"/>
            </a:rPr>
            <a:t> </a:t>
          </a:r>
          <a:r>
            <a:rPr lang="en-US" sz="3100" kern="1200" dirty="0" err="1" smtClean="0">
              <a:latin typeface="NikoshBAN" pitchFamily="2" charset="0"/>
              <a:cs typeface="NikoshBAN" pitchFamily="2" charset="0"/>
            </a:rPr>
            <a:t>বিবাহ</a:t>
          </a:r>
          <a:endParaRPr lang="en-US" sz="3100" kern="1200" dirty="0">
            <a:latin typeface="NikoshBAN" pitchFamily="2" charset="0"/>
            <a:cs typeface="NikoshBAN" pitchFamily="2" charset="0"/>
          </a:endParaRPr>
        </a:p>
      </dsp:txBody>
      <dsp:txXfrm>
        <a:off x="7264070" y="3321096"/>
        <a:ext cx="2331638" cy="1107741"/>
      </dsp:txXfrm>
    </dsp:sp>
    <dsp:sp modelId="{573F13E7-DC46-455F-BFE8-AC516A3B8AD9}">
      <dsp:nvSpPr>
        <dsp:cNvPr id="0" name=""/>
        <dsp:cNvSpPr/>
      </dsp:nvSpPr>
      <dsp:spPr>
        <a:xfrm rot="5365004">
          <a:off x="5088667" y="3854666"/>
          <a:ext cx="406424" cy="5918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149010" y="3912075"/>
        <a:ext cx="284497" cy="355107"/>
      </dsp:txXfrm>
    </dsp:sp>
    <dsp:sp modelId="{5B0FB07B-B423-44B4-B229-78E724A97EBF}">
      <dsp:nvSpPr>
        <dsp:cNvPr id="0" name=""/>
        <dsp:cNvSpPr/>
      </dsp:nvSpPr>
      <dsp:spPr>
        <a:xfrm>
          <a:off x="3475289" y="4545487"/>
          <a:ext cx="3654822" cy="1336092"/>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err="1" smtClean="0">
              <a:solidFill>
                <a:schemeClr val="tx1"/>
              </a:solidFill>
              <a:latin typeface="NikoshBAN" panose="02000000000000000000" pitchFamily="2" charset="0"/>
              <a:cs typeface="NikoshBAN" panose="02000000000000000000" pitchFamily="2" charset="0"/>
            </a:rPr>
            <a:t>পুত্রসন্তান</a:t>
          </a:r>
          <a:r>
            <a:rPr lang="en-US" sz="3100" kern="1200" dirty="0" smtClean="0">
              <a:solidFill>
                <a:schemeClr val="tx1"/>
              </a:solidFill>
              <a:latin typeface="NikoshBAN" panose="02000000000000000000" pitchFamily="2" charset="0"/>
              <a:cs typeface="NikoshBAN" panose="02000000000000000000" pitchFamily="2" charset="0"/>
            </a:rPr>
            <a:t> </a:t>
          </a:r>
          <a:r>
            <a:rPr lang="en-US" sz="3100" kern="1200" dirty="0" err="1" smtClean="0">
              <a:solidFill>
                <a:schemeClr val="tx1"/>
              </a:solidFill>
              <a:latin typeface="NikoshBAN" panose="02000000000000000000" pitchFamily="2" charset="0"/>
              <a:cs typeface="NikoshBAN" panose="02000000000000000000" pitchFamily="2" charset="0"/>
            </a:rPr>
            <a:t>লাভের</a:t>
          </a:r>
          <a:r>
            <a:rPr lang="en-US" sz="3100" kern="1200" dirty="0" smtClean="0">
              <a:solidFill>
                <a:schemeClr val="tx1"/>
              </a:solidFill>
              <a:latin typeface="NikoshBAN" panose="02000000000000000000" pitchFamily="2" charset="0"/>
              <a:cs typeface="NikoshBAN" panose="02000000000000000000" pitchFamily="2" charset="0"/>
            </a:rPr>
            <a:t> </a:t>
          </a:r>
          <a:r>
            <a:rPr lang="en-US" sz="3100" kern="1200" dirty="0" err="1" smtClean="0">
              <a:solidFill>
                <a:schemeClr val="tx1"/>
              </a:solidFill>
              <a:latin typeface="NikoshBAN" panose="02000000000000000000" pitchFamily="2" charset="0"/>
              <a:cs typeface="NikoshBAN" panose="02000000000000000000" pitchFamily="2" charset="0"/>
            </a:rPr>
            <a:t>আসা</a:t>
          </a:r>
          <a:endParaRPr lang="en-US" sz="3100" kern="1200" dirty="0">
            <a:solidFill>
              <a:schemeClr val="tx1"/>
            </a:solidFill>
            <a:latin typeface="NikoshBAN" panose="02000000000000000000" pitchFamily="2" charset="0"/>
            <a:cs typeface="NikoshBAN" panose="02000000000000000000" pitchFamily="2" charset="0"/>
          </a:endParaRPr>
        </a:p>
      </dsp:txBody>
      <dsp:txXfrm>
        <a:off x="4010525" y="4741153"/>
        <a:ext cx="2584350" cy="944760"/>
      </dsp:txXfrm>
    </dsp:sp>
    <dsp:sp modelId="{9BF5CBD2-036D-47C6-954A-19101457186A}">
      <dsp:nvSpPr>
        <dsp:cNvPr id="0" name=""/>
        <dsp:cNvSpPr/>
      </dsp:nvSpPr>
      <dsp:spPr>
        <a:xfrm rot="9406645">
          <a:off x="3670376" y="3200947"/>
          <a:ext cx="474498" cy="5918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3806958" y="3291252"/>
        <a:ext cx="332149" cy="355107"/>
      </dsp:txXfrm>
    </dsp:sp>
    <dsp:sp modelId="{41630E89-3874-4F81-A66A-2C0D489FECD9}">
      <dsp:nvSpPr>
        <dsp:cNvPr id="0" name=""/>
        <dsp:cNvSpPr/>
      </dsp:nvSpPr>
      <dsp:spPr>
        <a:xfrm>
          <a:off x="944371" y="3476301"/>
          <a:ext cx="2951117" cy="1317779"/>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solidFill>
                <a:schemeClr val="tx1"/>
              </a:solidFill>
              <a:latin typeface="NikoshBAN" panose="02000000000000000000" pitchFamily="2" charset="0"/>
              <a:cs typeface="NikoshBAN" panose="02000000000000000000" pitchFamily="2" charset="0"/>
            </a:rPr>
            <a:t>কর্মসংস্থানের</a:t>
          </a:r>
          <a:r>
            <a:rPr lang="en-US" sz="2800" kern="1200" dirty="0" smtClean="0">
              <a:solidFill>
                <a:schemeClr val="tx1"/>
              </a:solidFill>
              <a:latin typeface="NikoshBAN" panose="02000000000000000000" pitchFamily="2" charset="0"/>
              <a:cs typeface="NikoshBAN" panose="02000000000000000000" pitchFamily="2" charset="0"/>
            </a:rPr>
            <a:t> </a:t>
          </a:r>
          <a:r>
            <a:rPr lang="en-US" sz="2800" kern="1200" dirty="0" err="1" smtClean="0">
              <a:solidFill>
                <a:schemeClr val="tx1"/>
              </a:solidFill>
              <a:latin typeface="NikoshBAN" panose="02000000000000000000" pitchFamily="2" charset="0"/>
              <a:cs typeface="NikoshBAN" panose="02000000000000000000" pitchFamily="2" charset="0"/>
            </a:rPr>
            <a:t>অভাব</a:t>
          </a:r>
          <a:endParaRPr lang="en-US" sz="2800" kern="1200" dirty="0">
            <a:solidFill>
              <a:schemeClr val="tx1"/>
            </a:solidFill>
            <a:latin typeface="NikoshBAN" panose="02000000000000000000" pitchFamily="2" charset="0"/>
            <a:cs typeface="NikoshBAN" panose="02000000000000000000" pitchFamily="2" charset="0"/>
          </a:endParaRPr>
        </a:p>
      </dsp:txBody>
      <dsp:txXfrm>
        <a:off x="1376552" y="3669285"/>
        <a:ext cx="2086755" cy="931811"/>
      </dsp:txXfrm>
    </dsp:sp>
    <dsp:sp modelId="{B73D2F99-C7F7-42F6-952E-B279FB7396B4}">
      <dsp:nvSpPr>
        <dsp:cNvPr id="0" name=""/>
        <dsp:cNvSpPr/>
      </dsp:nvSpPr>
      <dsp:spPr>
        <a:xfrm rot="12145876">
          <a:off x="3661367" y="2042238"/>
          <a:ext cx="473208" cy="5918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3797958" y="2187692"/>
        <a:ext cx="331246" cy="355107"/>
      </dsp:txXfrm>
    </dsp:sp>
    <dsp:sp modelId="{0E58E736-A3B9-427B-A97F-7B84770EB484}">
      <dsp:nvSpPr>
        <dsp:cNvPr id="0" name=""/>
        <dsp:cNvSpPr/>
      </dsp:nvSpPr>
      <dsp:spPr>
        <a:xfrm>
          <a:off x="1108056" y="1090767"/>
          <a:ext cx="2686022" cy="1300198"/>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err="1" smtClean="0">
              <a:solidFill>
                <a:schemeClr val="tx1"/>
              </a:solidFill>
              <a:latin typeface="NikoshBAN" panose="02000000000000000000" pitchFamily="2" charset="0"/>
              <a:cs typeface="NikoshBAN" panose="02000000000000000000" pitchFamily="2" charset="0"/>
            </a:rPr>
            <a:t>উন্নত</a:t>
          </a:r>
          <a:r>
            <a:rPr lang="en-US" sz="3100" kern="1200" dirty="0" smtClean="0">
              <a:solidFill>
                <a:schemeClr val="tx1"/>
              </a:solidFill>
              <a:latin typeface="NikoshBAN" panose="02000000000000000000" pitchFamily="2" charset="0"/>
              <a:cs typeface="NikoshBAN" panose="02000000000000000000" pitchFamily="2" charset="0"/>
            </a:rPr>
            <a:t> </a:t>
          </a:r>
          <a:r>
            <a:rPr lang="en-US" sz="3100" kern="1200" dirty="0" err="1" smtClean="0">
              <a:solidFill>
                <a:schemeClr val="tx1"/>
              </a:solidFill>
              <a:latin typeface="NikoshBAN" panose="02000000000000000000" pitchFamily="2" charset="0"/>
              <a:cs typeface="NikoshBAN" panose="02000000000000000000" pitchFamily="2" charset="0"/>
            </a:rPr>
            <a:t>চিকিৎসা</a:t>
          </a:r>
          <a:r>
            <a:rPr lang="en-US" sz="3100" kern="1200" dirty="0" smtClean="0">
              <a:solidFill>
                <a:schemeClr val="tx1"/>
              </a:solidFill>
              <a:latin typeface="NikoshBAN" panose="02000000000000000000" pitchFamily="2" charset="0"/>
              <a:cs typeface="NikoshBAN" panose="02000000000000000000" pitchFamily="2" charset="0"/>
            </a:rPr>
            <a:t> </a:t>
          </a:r>
          <a:r>
            <a:rPr lang="en-US" sz="3100" kern="1200" dirty="0" err="1" smtClean="0">
              <a:solidFill>
                <a:schemeClr val="tx1"/>
              </a:solidFill>
              <a:latin typeface="NikoshBAN" panose="02000000000000000000" pitchFamily="2" charset="0"/>
              <a:cs typeface="NikoshBAN" panose="02000000000000000000" pitchFamily="2" charset="0"/>
            </a:rPr>
            <a:t>পদ্ধতি</a:t>
          </a:r>
          <a:endParaRPr lang="en-US" sz="3100" kern="1200" dirty="0">
            <a:solidFill>
              <a:schemeClr val="tx1"/>
            </a:solidFill>
            <a:latin typeface="NikoshBAN" panose="02000000000000000000" pitchFamily="2" charset="0"/>
            <a:cs typeface="NikoshBAN" panose="02000000000000000000" pitchFamily="2" charset="0"/>
          </a:endParaRPr>
        </a:p>
      </dsp:txBody>
      <dsp:txXfrm>
        <a:off x="1501415" y="1281177"/>
        <a:ext cx="1899304" cy="919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527F41-92C5-4260-9CE0-9AF2CAF9A68E}" type="datetimeFigureOut">
              <a:rPr lang="en-US" smtClean="0"/>
              <a:t>04-Dec-20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FE257-BC35-4A16-80CC-7233337E9ACB}" type="slidenum">
              <a:rPr lang="en-US" smtClean="0"/>
              <a:t>‹#›</a:t>
            </a:fld>
            <a:endParaRPr lang="en-US"/>
          </a:p>
        </p:txBody>
      </p:sp>
    </p:spTree>
    <p:extLst>
      <p:ext uri="{BB962C8B-B14F-4D97-AF65-F5344CB8AC3E}">
        <p14:creationId xmlns:p14="http://schemas.microsoft.com/office/powerpoint/2010/main" val="160598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EFE257-BC35-4A16-80CC-7233337E9ACB}" type="slidenum">
              <a:rPr lang="en-US" smtClean="0"/>
              <a:t>2</a:t>
            </a:fld>
            <a:endParaRPr lang="en-US"/>
          </a:p>
        </p:txBody>
      </p:sp>
    </p:spTree>
    <p:extLst>
      <p:ext uri="{BB962C8B-B14F-4D97-AF65-F5344CB8AC3E}">
        <p14:creationId xmlns:p14="http://schemas.microsoft.com/office/powerpoint/2010/main" val="83779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EFE257-BC35-4A16-80CC-7233337E9ACB}" type="slidenum">
              <a:rPr lang="en-US" smtClean="0"/>
              <a:t>10</a:t>
            </a:fld>
            <a:endParaRPr lang="en-US"/>
          </a:p>
        </p:txBody>
      </p:sp>
    </p:spTree>
    <p:extLst>
      <p:ext uri="{BB962C8B-B14F-4D97-AF65-F5344CB8AC3E}">
        <p14:creationId xmlns:p14="http://schemas.microsoft.com/office/powerpoint/2010/main" val="114638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EFE257-BC35-4A16-80CC-7233337E9ACB}" type="slidenum">
              <a:rPr lang="en-US" smtClean="0"/>
              <a:t>15</a:t>
            </a:fld>
            <a:endParaRPr lang="en-US"/>
          </a:p>
        </p:txBody>
      </p:sp>
    </p:spTree>
    <p:extLst>
      <p:ext uri="{BB962C8B-B14F-4D97-AF65-F5344CB8AC3E}">
        <p14:creationId xmlns:p14="http://schemas.microsoft.com/office/powerpoint/2010/main" val="2965830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EFE257-BC35-4A16-80CC-7233337E9ACB}" type="slidenum">
              <a:rPr lang="en-US" smtClean="0"/>
              <a:t>22</a:t>
            </a:fld>
            <a:endParaRPr lang="en-US"/>
          </a:p>
        </p:txBody>
      </p:sp>
    </p:spTree>
    <p:extLst>
      <p:ext uri="{BB962C8B-B14F-4D97-AF65-F5344CB8AC3E}">
        <p14:creationId xmlns:p14="http://schemas.microsoft.com/office/powerpoint/2010/main" val="186720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24D6B6-1154-4B51-9E0F-C822EFB3464F}" type="datetimeFigureOut">
              <a:rPr lang="en-US" smtClean="0"/>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1325759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4D6B6-1154-4B51-9E0F-C822EFB3464F}" type="datetimeFigureOut">
              <a:rPr lang="en-US" smtClean="0"/>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186629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4D6B6-1154-4B51-9E0F-C822EFB3464F}" type="datetimeFigureOut">
              <a:rPr lang="en-US" smtClean="0"/>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307860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4D6B6-1154-4B51-9E0F-C822EFB3464F}" type="datetimeFigureOut">
              <a:rPr lang="en-US" smtClean="0"/>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420967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24D6B6-1154-4B51-9E0F-C822EFB3464F}" type="datetimeFigureOut">
              <a:rPr lang="en-US" smtClean="0"/>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2436086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24D6B6-1154-4B51-9E0F-C822EFB3464F}" type="datetimeFigureOut">
              <a:rPr lang="en-US" smtClean="0"/>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153825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24D6B6-1154-4B51-9E0F-C822EFB3464F}" type="datetimeFigureOut">
              <a:rPr lang="en-US" smtClean="0"/>
              <a:t>04-Dec-20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123748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24D6B6-1154-4B51-9E0F-C822EFB3464F}" type="datetimeFigureOut">
              <a:rPr lang="en-US" smtClean="0"/>
              <a:t>04-Dec-20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151881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4D6B6-1154-4B51-9E0F-C822EFB3464F}" type="datetimeFigureOut">
              <a:rPr lang="en-US" smtClean="0"/>
              <a:t>04-Dec-20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66453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4D6B6-1154-4B51-9E0F-C822EFB3464F}" type="datetimeFigureOut">
              <a:rPr lang="en-US" smtClean="0"/>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100034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4D6B6-1154-4B51-9E0F-C822EFB3464F}" type="datetimeFigureOut">
              <a:rPr lang="en-US" smtClean="0"/>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912A8-B0EA-4EE0-94B9-A8D07D2859D7}" type="slidenum">
              <a:rPr lang="en-US" smtClean="0"/>
              <a:t>‹#›</a:t>
            </a:fld>
            <a:endParaRPr lang="en-US"/>
          </a:p>
        </p:txBody>
      </p:sp>
    </p:spTree>
    <p:extLst>
      <p:ext uri="{BB962C8B-B14F-4D97-AF65-F5344CB8AC3E}">
        <p14:creationId xmlns:p14="http://schemas.microsoft.com/office/powerpoint/2010/main" val="410176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4D6B6-1154-4B51-9E0F-C822EFB3464F}" type="datetimeFigureOut">
              <a:rPr lang="en-US" smtClean="0"/>
              <a:t>04-Dec-20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912A8-B0EA-4EE0-94B9-A8D07D2859D7}" type="slidenum">
              <a:rPr lang="en-US" smtClean="0"/>
              <a:t>‹#›</a:t>
            </a:fld>
            <a:endParaRPr lang="en-US"/>
          </a:p>
        </p:txBody>
      </p:sp>
    </p:spTree>
    <p:extLst>
      <p:ext uri="{BB962C8B-B14F-4D97-AF65-F5344CB8AC3E}">
        <p14:creationId xmlns:p14="http://schemas.microsoft.com/office/powerpoint/2010/main" val="36669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4.jpg"/><Relationship Id="rId4" Type="http://schemas.openxmlformats.org/officeDocument/2006/relationships/image" Target="../media/image14.jpg"/></Relationships>
</file>

<file path=ppt/slides/_rels/slide1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8.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357" y="0"/>
            <a:ext cx="11735813" cy="6591869"/>
          </a:xfrm>
          <a:prstGeom prst="rect">
            <a:avLst/>
          </a:prstGeom>
        </p:spPr>
      </p:pic>
      <p:sp>
        <p:nvSpPr>
          <p:cNvPr id="5" name="TextBox 4"/>
          <p:cNvSpPr txBox="1"/>
          <p:nvPr/>
        </p:nvSpPr>
        <p:spPr>
          <a:xfrm>
            <a:off x="775368" y="325725"/>
            <a:ext cx="9834575" cy="1107996"/>
          </a:xfrm>
          <a:prstGeom prst="rect">
            <a:avLst/>
          </a:prstGeom>
          <a:noFill/>
        </p:spPr>
        <p:txBody>
          <a:bodyPr wrap="square" rtlCol="0">
            <a:spAutoFit/>
          </a:bodyPr>
          <a:lstStyle/>
          <a:p>
            <a:r>
              <a:rPr lang="en-US" sz="6600" b="1" dirty="0" smtClean="0">
                <a:solidFill>
                  <a:srgbClr val="FFFF00"/>
                </a:solidFill>
                <a:latin typeface="NikoshBAN" panose="02000000000000000000" pitchFamily="2" charset="0"/>
                <a:cs typeface="NikoshBAN" panose="02000000000000000000" pitchFamily="2" charset="0"/>
              </a:rPr>
              <a:t>“</a:t>
            </a:r>
            <a:r>
              <a:rPr lang="en-US" sz="6600" b="1" dirty="0" err="1" smtClean="0">
                <a:solidFill>
                  <a:srgbClr val="FFFF00"/>
                </a:solidFill>
                <a:latin typeface="NikoshBAN" panose="02000000000000000000" pitchFamily="2" charset="0"/>
                <a:cs typeface="NikoshBAN" panose="02000000000000000000" pitchFamily="2" charset="0"/>
              </a:rPr>
              <a:t>আজকের</a:t>
            </a:r>
            <a:r>
              <a:rPr lang="en-US" sz="6600" b="1" dirty="0" smtClean="0">
                <a:solidFill>
                  <a:srgbClr val="FFFF00"/>
                </a:solidFill>
                <a:latin typeface="NikoshBAN" panose="02000000000000000000" pitchFamily="2" charset="0"/>
                <a:cs typeface="NikoshBAN" panose="02000000000000000000" pitchFamily="2" charset="0"/>
              </a:rPr>
              <a:t> </a:t>
            </a:r>
            <a:r>
              <a:rPr lang="en-US" sz="6600" b="1" dirty="0" err="1" smtClean="0">
                <a:solidFill>
                  <a:srgbClr val="FFFF00"/>
                </a:solidFill>
                <a:latin typeface="NikoshBAN" panose="02000000000000000000" pitchFamily="2" charset="0"/>
                <a:cs typeface="NikoshBAN" panose="02000000000000000000" pitchFamily="2" charset="0"/>
              </a:rPr>
              <a:t>ক্লাসে</a:t>
            </a:r>
            <a:r>
              <a:rPr lang="en-US" sz="6600" b="1" dirty="0" smtClean="0">
                <a:solidFill>
                  <a:srgbClr val="FFFF00"/>
                </a:solidFill>
                <a:latin typeface="NikoshBAN" panose="02000000000000000000" pitchFamily="2" charset="0"/>
                <a:cs typeface="NikoshBAN" panose="02000000000000000000" pitchFamily="2" charset="0"/>
              </a:rPr>
              <a:t> </a:t>
            </a:r>
            <a:r>
              <a:rPr lang="en-US" sz="6600" b="1" dirty="0" err="1" smtClean="0">
                <a:solidFill>
                  <a:srgbClr val="FFFF00"/>
                </a:solidFill>
                <a:latin typeface="NikoshBAN" panose="02000000000000000000" pitchFamily="2" charset="0"/>
                <a:cs typeface="NikoshBAN" panose="02000000000000000000" pitchFamily="2" charset="0"/>
              </a:rPr>
              <a:t>সবাইকে</a:t>
            </a:r>
            <a:r>
              <a:rPr lang="en-US" sz="6600" b="1" dirty="0" smtClean="0">
                <a:solidFill>
                  <a:srgbClr val="FFFF00"/>
                </a:solidFill>
                <a:latin typeface="NikoshBAN" panose="02000000000000000000" pitchFamily="2" charset="0"/>
                <a:cs typeface="NikoshBAN" panose="02000000000000000000" pitchFamily="2" charset="0"/>
              </a:rPr>
              <a:t> </a:t>
            </a:r>
            <a:r>
              <a:rPr lang="en-US" sz="6600" b="1" dirty="0" err="1" smtClean="0">
                <a:solidFill>
                  <a:srgbClr val="FFFF00"/>
                </a:solidFill>
                <a:latin typeface="NikoshBAN" panose="02000000000000000000" pitchFamily="2" charset="0"/>
                <a:cs typeface="NikoshBAN" panose="02000000000000000000" pitchFamily="2" charset="0"/>
              </a:rPr>
              <a:t>স্বাগতম</a:t>
            </a:r>
            <a:r>
              <a:rPr lang="en-US" sz="6600" b="1" dirty="0" smtClean="0">
                <a:solidFill>
                  <a:srgbClr val="FFFF00"/>
                </a:solidFill>
                <a:latin typeface="NikoshBAN" panose="02000000000000000000" pitchFamily="2" charset="0"/>
                <a:cs typeface="NikoshBAN" panose="02000000000000000000" pitchFamily="2" charset="0"/>
              </a:rPr>
              <a:t>”</a:t>
            </a:r>
            <a:endParaRPr lang="en-US" sz="6600" b="1"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8695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3192905" y="-29950"/>
            <a:ext cx="6115987" cy="1168021"/>
          </a:xfrm>
          <a:prstGeom prst="ribbon">
            <a:avLst/>
          </a:prstGeom>
          <a:blipFill>
            <a:blip r:embed="rId3"/>
            <a:tile tx="0" ty="0" sx="100000" sy="100000" flip="none" algn="tl"/>
          </a:blip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768662" y="52064"/>
            <a:ext cx="3835021" cy="1107996"/>
          </a:xfrm>
          <a:prstGeom prst="rect">
            <a:avLst/>
          </a:prstGeom>
          <a:noFill/>
        </p:spPr>
        <p:txBody>
          <a:bodyPr wrap="square" rtlCol="0">
            <a:spAutoFit/>
          </a:bodyPr>
          <a:lstStyle/>
          <a:p>
            <a:r>
              <a:rPr lang="en-US" sz="6600" b="1" u="sng" dirty="0" err="1" smtClean="0">
                <a:solidFill>
                  <a:schemeClr val="bg1"/>
                </a:solidFill>
                <a:latin typeface="NikoshBAN" panose="02000000000000000000" pitchFamily="2" charset="0"/>
                <a:cs typeface="NikoshBAN" panose="02000000000000000000" pitchFamily="2" charset="0"/>
              </a:rPr>
              <a:t>একক</a:t>
            </a:r>
            <a:r>
              <a:rPr lang="en-US" sz="6600" b="1" u="sng" dirty="0" smtClean="0">
                <a:solidFill>
                  <a:schemeClr val="bg1"/>
                </a:solidFill>
                <a:latin typeface="NikoshBAN" panose="02000000000000000000" pitchFamily="2" charset="0"/>
                <a:cs typeface="NikoshBAN" panose="02000000000000000000" pitchFamily="2" charset="0"/>
              </a:rPr>
              <a:t> </a:t>
            </a:r>
            <a:r>
              <a:rPr lang="en-US" sz="6600" b="1" u="sng" dirty="0" err="1" smtClean="0">
                <a:solidFill>
                  <a:schemeClr val="bg1"/>
                </a:solidFill>
                <a:latin typeface="NikoshBAN" panose="02000000000000000000" pitchFamily="2" charset="0"/>
                <a:cs typeface="NikoshBAN" panose="02000000000000000000" pitchFamily="2" charset="0"/>
              </a:rPr>
              <a:t>কাজ</a:t>
            </a:r>
            <a:endParaRPr lang="en-US" sz="6600" b="1" u="sng" dirty="0">
              <a:solidFill>
                <a:schemeClr val="bg1"/>
              </a:solidFill>
              <a:latin typeface="NikoshBAN" panose="02000000000000000000" pitchFamily="2" charset="0"/>
              <a:cs typeface="NikoshBAN" panose="02000000000000000000" pitchFamily="2" charset="0"/>
            </a:endParaRPr>
          </a:p>
        </p:txBody>
      </p:sp>
      <p:sp>
        <p:nvSpPr>
          <p:cNvPr id="12" name="Flowchart: Terminator 11"/>
          <p:cNvSpPr/>
          <p:nvPr/>
        </p:nvSpPr>
        <p:spPr>
          <a:xfrm>
            <a:off x="909760" y="1812150"/>
            <a:ext cx="10349552" cy="1241946"/>
          </a:xfrm>
          <a:prstGeom prst="flowChartTerminator">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flipH="1">
            <a:off x="1090319" y="2017624"/>
            <a:ext cx="9207463" cy="830997"/>
          </a:xfrm>
          <a:prstGeom prst="rect">
            <a:avLst/>
          </a:prstGeom>
          <a:noFill/>
        </p:spPr>
        <p:txBody>
          <a:bodyPr wrap="square" rtlCol="0">
            <a:spAutoFit/>
          </a:bodyPr>
          <a:lstStyle/>
          <a:p>
            <a:r>
              <a:rPr lang="en-US" sz="4800" b="1" dirty="0" smtClean="0">
                <a:latin typeface="NikoshBAN" panose="02000000000000000000" pitchFamily="2" charset="0"/>
                <a:cs typeface="NikoshBAN" panose="02000000000000000000" pitchFamily="2" charset="0"/>
              </a:rPr>
              <a:t>২০০১সালে </a:t>
            </a:r>
            <a:r>
              <a:rPr lang="en-US" sz="4800" b="1" dirty="0" err="1" smtClean="0">
                <a:latin typeface="NikoshBAN" panose="02000000000000000000" pitchFamily="2" charset="0"/>
                <a:cs typeface="NikoshBAN" panose="02000000000000000000" pitchFamily="2" charset="0"/>
              </a:rPr>
              <a:t>বাংলাদেশের</a:t>
            </a:r>
            <a:r>
              <a:rPr lang="en-US" sz="4800" b="1" dirty="0" smtClean="0">
                <a:latin typeface="NikoshBAN" panose="02000000000000000000" pitchFamily="2" charset="0"/>
                <a:cs typeface="NikoshBAN" panose="02000000000000000000" pitchFamily="2" charset="0"/>
              </a:rPr>
              <a:t> </a:t>
            </a:r>
            <a:r>
              <a:rPr lang="en-US" sz="4800" b="1" dirty="0" err="1" smtClean="0">
                <a:latin typeface="NikoshBAN" panose="02000000000000000000" pitchFamily="2" charset="0"/>
                <a:cs typeface="NikoshBAN" panose="02000000000000000000" pitchFamily="2" charset="0"/>
              </a:rPr>
              <a:t>জনসংখ্যা</a:t>
            </a:r>
            <a:r>
              <a:rPr lang="en-US" sz="4800" b="1" dirty="0" smtClean="0">
                <a:latin typeface="NikoshBAN" panose="02000000000000000000" pitchFamily="2" charset="0"/>
                <a:cs typeface="NikoshBAN" panose="02000000000000000000" pitchFamily="2" charset="0"/>
              </a:rPr>
              <a:t> </a:t>
            </a:r>
            <a:r>
              <a:rPr lang="en-US" sz="4800" b="1" dirty="0" err="1" smtClean="0">
                <a:latin typeface="NikoshBAN" panose="02000000000000000000" pitchFamily="2" charset="0"/>
                <a:cs typeface="NikoshBAN" panose="02000000000000000000" pitchFamily="2" charset="0"/>
              </a:rPr>
              <a:t>কত</a:t>
            </a:r>
            <a:r>
              <a:rPr lang="en-US" sz="4800" b="1" dirty="0" smtClean="0">
                <a:latin typeface="NikoshBAN" panose="02000000000000000000" pitchFamily="2" charset="0"/>
                <a:cs typeface="NikoshBAN" panose="02000000000000000000" pitchFamily="2" charset="0"/>
              </a:rPr>
              <a:t> </a:t>
            </a:r>
            <a:r>
              <a:rPr lang="en-US" sz="4800" b="1" dirty="0" err="1" smtClean="0">
                <a:latin typeface="NikoshBAN" panose="02000000000000000000" pitchFamily="2" charset="0"/>
                <a:cs typeface="NikoshBAN" panose="02000000000000000000" pitchFamily="2" charset="0"/>
              </a:rPr>
              <a:t>ছিল</a:t>
            </a:r>
            <a:r>
              <a:rPr lang="en-US" sz="4800" b="1" dirty="0" smtClean="0">
                <a:latin typeface="NikoshBAN" panose="02000000000000000000" pitchFamily="2" charset="0"/>
                <a:cs typeface="NikoshBAN" panose="02000000000000000000" pitchFamily="2" charset="0"/>
              </a:rPr>
              <a:t> ?</a:t>
            </a:r>
            <a:endParaRPr lang="en-US" sz="4800" b="1" dirty="0">
              <a:latin typeface="NikoshBAN" panose="02000000000000000000" pitchFamily="2" charset="0"/>
              <a:cs typeface="NikoshBAN" panose="02000000000000000000" pitchFamily="2" charset="0"/>
            </a:endParaRPr>
          </a:p>
        </p:txBody>
      </p:sp>
      <p:sp>
        <p:nvSpPr>
          <p:cNvPr id="15" name="Flowchart: Terminator 14"/>
          <p:cNvSpPr/>
          <p:nvPr/>
        </p:nvSpPr>
        <p:spPr>
          <a:xfrm>
            <a:off x="1144361" y="3817006"/>
            <a:ext cx="10213074" cy="1098645"/>
          </a:xfrm>
          <a:prstGeom prst="flowChartTerminator">
            <a:avLst/>
          </a:prstGeom>
          <a:blipFill>
            <a:blip r:embed="rId4"/>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NikoshBAN" pitchFamily="2" charset="0"/>
                <a:cs typeface="NikoshBAN" pitchFamily="2" charset="0"/>
              </a:rPr>
              <a:t>১৩কোটি ৫ </a:t>
            </a:r>
            <a:r>
              <a:rPr lang="en-US" sz="4800" dirty="0" err="1">
                <a:latin typeface="NikoshBAN" pitchFamily="2" charset="0"/>
                <a:cs typeface="NikoshBAN" pitchFamily="2" charset="0"/>
              </a:rPr>
              <a:t>লক্ষ</a:t>
            </a:r>
            <a:r>
              <a:rPr lang="en-US" sz="4800" dirty="0">
                <a:latin typeface="NikoshBAN" pitchFamily="2" charset="0"/>
                <a:cs typeface="NikoshBAN" pitchFamily="2" charset="0"/>
              </a:rPr>
              <a:t> ২২ </a:t>
            </a:r>
            <a:r>
              <a:rPr lang="en-US" sz="4800" dirty="0" err="1">
                <a:latin typeface="NikoshBAN" pitchFamily="2" charset="0"/>
                <a:cs typeface="NikoshBAN" pitchFamily="2" charset="0"/>
              </a:rPr>
              <a:t>হাজার</a:t>
            </a:r>
            <a:r>
              <a:rPr lang="en-US" sz="4800" dirty="0">
                <a:latin typeface="NikoshBAN" pitchFamily="2" charset="0"/>
                <a:cs typeface="NikoshBAN" pitchFamily="2" charset="0"/>
              </a:rPr>
              <a:t> ৫৯৮ </a:t>
            </a:r>
            <a:r>
              <a:rPr lang="en-US" sz="4800" dirty="0" err="1">
                <a:latin typeface="NikoshBAN" pitchFamily="2" charset="0"/>
                <a:cs typeface="NikoshBAN" pitchFamily="2" charset="0"/>
              </a:rPr>
              <a:t>জন</a:t>
            </a:r>
            <a:r>
              <a:rPr lang="en-US" sz="4800" dirty="0">
                <a:latin typeface="NikoshBAN" pitchFamily="2" charset="0"/>
                <a:cs typeface="NikoshBAN" pitchFamily="2" charset="0"/>
              </a:rPr>
              <a:t>।</a:t>
            </a:r>
            <a:r>
              <a:rPr lang="as-IN" sz="4800" dirty="0">
                <a:latin typeface="NikoshBAN" pitchFamily="2" charset="0"/>
                <a:cs typeface="NikoshBAN" pitchFamily="2" charset="0"/>
              </a:rPr>
              <a:t> </a:t>
            </a:r>
            <a:endParaRPr lang="en-US" sz="48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7691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1000"/>
                                        <p:tgtEl>
                                          <p:spTgt spid="15">
                                            <p:txEl>
                                              <p:pRg st="0" end="0"/>
                                            </p:txEl>
                                          </p:spTgt>
                                        </p:tgtEl>
                                      </p:cBhvr>
                                    </p:animEffect>
                                    <p:anim calcmode="lin" valueType="num">
                                      <p:cBhvr>
                                        <p:cTn id="3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2" grpId="0" animBg="1"/>
      <p:bldP spid="13"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661" y="1672515"/>
            <a:ext cx="6032309" cy="356073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6250" y="1569233"/>
            <a:ext cx="5914030" cy="3767300"/>
          </a:xfrm>
          <a:prstGeom prst="rect">
            <a:avLst/>
          </a:prstGeom>
        </p:spPr>
      </p:pic>
      <p:sp>
        <p:nvSpPr>
          <p:cNvPr id="4" name="TextBox 3"/>
          <p:cNvSpPr txBox="1"/>
          <p:nvPr/>
        </p:nvSpPr>
        <p:spPr>
          <a:xfrm>
            <a:off x="1555844" y="5909481"/>
            <a:ext cx="5418162" cy="1200329"/>
          </a:xfrm>
          <a:prstGeom prst="rect">
            <a:avLst/>
          </a:prstGeom>
          <a:noFill/>
        </p:spPr>
        <p:txBody>
          <a:bodyPr wrap="square" rtlCol="0">
            <a:spAutoFit/>
          </a:bodyPr>
          <a:lstStyle/>
          <a:p>
            <a:r>
              <a:rPr lang="en-US" sz="7200" dirty="0" err="1" smtClean="0">
                <a:solidFill>
                  <a:srgbClr val="7030A0"/>
                </a:solidFill>
                <a:latin typeface="NikoshBAN" panose="02000000000000000000" pitchFamily="2" charset="0"/>
                <a:cs typeface="NikoshBAN" panose="02000000000000000000" pitchFamily="2" charset="0"/>
              </a:rPr>
              <a:t>বাল্য</a:t>
            </a:r>
            <a:r>
              <a:rPr lang="en-US" sz="7200" dirty="0" smtClean="0">
                <a:solidFill>
                  <a:srgbClr val="7030A0"/>
                </a:solidFill>
                <a:latin typeface="NikoshBAN" panose="02000000000000000000" pitchFamily="2" charset="0"/>
                <a:cs typeface="NikoshBAN" panose="02000000000000000000" pitchFamily="2" charset="0"/>
              </a:rPr>
              <a:t> </a:t>
            </a:r>
            <a:r>
              <a:rPr lang="en-US" sz="7200" dirty="0" err="1" smtClean="0">
                <a:solidFill>
                  <a:srgbClr val="7030A0"/>
                </a:solidFill>
                <a:latin typeface="NikoshBAN" panose="02000000000000000000" pitchFamily="2" charset="0"/>
                <a:cs typeface="NikoshBAN" panose="02000000000000000000" pitchFamily="2" charset="0"/>
              </a:rPr>
              <a:t>বিবাহ</a:t>
            </a:r>
            <a:endParaRPr lang="en-US" sz="7200" dirty="0">
              <a:solidFill>
                <a:srgbClr val="7030A0"/>
              </a:solidFill>
              <a:latin typeface="NikoshBAN" panose="02000000000000000000" pitchFamily="2" charset="0"/>
              <a:cs typeface="NikoshBAN" panose="02000000000000000000" pitchFamily="2" charset="0"/>
            </a:endParaRPr>
          </a:p>
        </p:txBody>
      </p:sp>
      <p:sp>
        <p:nvSpPr>
          <p:cNvPr id="5" name="TextBox 4"/>
          <p:cNvSpPr txBox="1"/>
          <p:nvPr/>
        </p:nvSpPr>
        <p:spPr>
          <a:xfrm>
            <a:off x="6546376" y="5909481"/>
            <a:ext cx="5377218" cy="1107996"/>
          </a:xfrm>
          <a:prstGeom prst="rect">
            <a:avLst/>
          </a:prstGeom>
          <a:noFill/>
        </p:spPr>
        <p:txBody>
          <a:bodyPr wrap="square" rtlCol="0">
            <a:spAutoFit/>
          </a:bodyPr>
          <a:lstStyle/>
          <a:p>
            <a:r>
              <a:rPr lang="en-US" sz="6600" dirty="0" err="1" smtClean="0">
                <a:solidFill>
                  <a:srgbClr val="0070C0"/>
                </a:solidFill>
                <a:latin typeface="NikoshBAN" panose="02000000000000000000" pitchFamily="2" charset="0"/>
                <a:cs typeface="NikoshBAN" panose="02000000000000000000" pitchFamily="2" charset="0"/>
              </a:rPr>
              <a:t>অধিক</a:t>
            </a:r>
            <a:r>
              <a:rPr lang="en-US" sz="6600" dirty="0" smtClean="0">
                <a:solidFill>
                  <a:srgbClr val="0070C0"/>
                </a:solidFill>
                <a:latin typeface="NikoshBAN" panose="02000000000000000000" pitchFamily="2" charset="0"/>
                <a:cs typeface="NikoshBAN" panose="02000000000000000000" pitchFamily="2" charset="0"/>
              </a:rPr>
              <a:t> </a:t>
            </a:r>
            <a:r>
              <a:rPr lang="en-US" sz="6600" dirty="0" err="1" smtClean="0">
                <a:solidFill>
                  <a:srgbClr val="0070C0"/>
                </a:solidFill>
                <a:latin typeface="NikoshBAN" panose="02000000000000000000" pitchFamily="2" charset="0"/>
                <a:cs typeface="NikoshBAN" panose="02000000000000000000" pitchFamily="2" charset="0"/>
              </a:rPr>
              <a:t>সন্তন</a:t>
            </a:r>
            <a:r>
              <a:rPr lang="en-US" sz="6600" dirty="0" smtClean="0">
                <a:solidFill>
                  <a:srgbClr val="0070C0"/>
                </a:solidFill>
                <a:latin typeface="NikoshBAN" panose="02000000000000000000" pitchFamily="2" charset="0"/>
                <a:cs typeface="NikoshBAN" panose="02000000000000000000" pitchFamily="2" charset="0"/>
              </a:rPr>
              <a:t> </a:t>
            </a:r>
            <a:r>
              <a:rPr lang="en-US" sz="6600" dirty="0" err="1" smtClean="0">
                <a:solidFill>
                  <a:srgbClr val="0070C0"/>
                </a:solidFill>
                <a:latin typeface="NikoshBAN" panose="02000000000000000000" pitchFamily="2" charset="0"/>
                <a:cs typeface="NikoshBAN" panose="02000000000000000000" pitchFamily="2" charset="0"/>
              </a:rPr>
              <a:t>জন্মদান</a:t>
            </a:r>
            <a:r>
              <a:rPr lang="en-US" sz="6600" dirty="0" smtClean="0">
                <a:solidFill>
                  <a:srgbClr val="0070C0"/>
                </a:solidFill>
                <a:latin typeface="NikoshBAN" panose="02000000000000000000" pitchFamily="2" charset="0"/>
                <a:cs typeface="NikoshBAN" panose="02000000000000000000" pitchFamily="2" charset="0"/>
              </a:rPr>
              <a:t> </a:t>
            </a:r>
            <a:endParaRPr lang="en-US" sz="6600" dirty="0">
              <a:solidFill>
                <a:srgbClr val="0070C0"/>
              </a:solidFill>
              <a:latin typeface="NikoshBAN" panose="02000000000000000000" pitchFamily="2" charset="0"/>
              <a:cs typeface="NikoshBAN" panose="02000000000000000000" pitchFamily="2" charset="0"/>
            </a:endParaRPr>
          </a:p>
        </p:txBody>
      </p:sp>
      <p:sp>
        <p:nvSpPr>
          <p:cNvPr id="7" name="TextBox 6"/>
          <p:cNvSpPr txBox="1"/>
          <p:nvPr/>
        </p:nvSpPr>
        <p:spPr>
          <a:xfrm>
            <a:off x="3011606" y="-111710"/>
            <a:ext cx="7069540" cy="1200329"/>
          </a:xfrm>
          <a:prstGeom prst="rect">
            <a:avLst/>
          </a:prstGeom>
          <a:noFill/>
        </p:spPr>
        <p:txBody>
          <a:bodyPr wrap="square" rtlCol="0">
            <a:spAutoFit/>
          </a:bodyPr>
          <a:lstStyle/>
          <a:p>
            <a:r>
              <a:rPr lang="en-US" sz="7200" dirty="0" err="1" smtClean="0">
                <a:solidFill>
                  <a:srgbClr val="002060"/>
                </a:solidFill>
                <a:latin typeface="NikoshBAN" panose="02000000000000000000" pitchFamily="2" charset="0"/>
                <a:cs typeface="NikoshBAN" panose="02000000000000000000" pitchFamily="2" charset="0"/>
              </a:rPr>
              <a:t>জনসংখ্যা</a:t>
            </a:r>
            <a:r>
              <a:rPr lang="en-US" sz="7200" dirty="0" smtClean="0">
                <a:solidFill>
                  <a:srgbClr val="002060"/>
                </a:solidFill>
                <a:latin typeface="NikoshBAN" panose="02000000000000000000" pitchFamily="2" charset="0"/>
                <a:cs typeface="NikoshBAN" panose="02000000000000000000" pitchFamily="2" charset="0"/>
              </a:rPr>
              <a:t> </a:t>
            </a:r>
            <a:r>
              <a:rPr lang="en-US" sz="7200" dirty="0" err="1" smtClean="0">
                <a:solidFill>
                  <a:srgbClr val="002060"/>
                </a:solidFill>
                <a:latin typeface="NikoshBAN" panose="02000000000000000000" pitchFamily="2" charset="0"/>
                <a:cs typeface="NikoshBAN" panose="02000000000000000000" pitchFamily="2" charset="0"/>
              </a:rPr>
              <a:t>বৃদ্ধির</a:t>
            </a:r>
            <a:r>
              <a:rPr lang="en-US" sz="7200" dirty="0" smtClean="0">
                <a:solidFill>
                  <a:srgbClr val="002060"/>
                </a:solidFill>
                <a:latin typeface="NikoshBAN" panose="02000000000000000000" pitchFamily="2" charset="0"/>
                <a:cs typeface="NikoshBAN" panose="02000000000000000000" pitchFamily="2" charset="0"/>
              </a:rPr>
              <a:t> </a:t>
            </a:r>
            <a:r>
              <a:rPr lang="en-US" sz="7200" dirty="0" err="1" smtClean="0">
                <a:solidFill>
                  <a:srgbClr val="002060"/>
                </a:solidFill>
                <a:latin typeface="NikoshBAN" panose="02000000000000000000" pitchFamily="2" charset="0"/>
                <a:cs typeface="NikoshBAN" panose="02000000000000000000" pitchFamily="2" charset="0"/>
              </a:rPr>
              <a:t>কারণ</a:t>
            </a:r>
            <a:endParaRPr lang="en-US" sz="72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4398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0" y="759039"/>
            <a:ext cx="6373504" cy="424127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6229" y="653143"/>
            <a:ext cx="5355771" cy="4499573"/>
          </a:xfrm>
          <a:prstGeom prst="rect">
            <a:avLst/>
          </a:prstGeom>
        </p:spPr>
      </p:pic>
      <p:sp>
        <p:nvSpPr>
          <p:cNvPr id="4" name="TextBox 3"/>
          <p:cNvSpPr txBox="1"/>
          <p:nvPr/>
        </p:nvSpPr>
        <p:spPr>
          <a:xfrm>
            <a:off x="798395" y="5404514"/>
            <a:ext cx="11614244" cy="1323439"/>
          </a:xfrm>
          <a:prstGeom prst="rect">
            <a:avLst/>
          </a:prstGeom>
          <a:noFill/>
        </p:spPr>
        <p:txBody>
          <a:bodyPr wrap="square" rtlCol="0">
            <a:spAutoFit/>
          </a:bodyPr>
          <a:lstStyle/>
          <a:p>
            <a:r>
              <a:rPr lang="en-US" sz="2800" dirty="0" err="1" smtClean="0">
                <a:solidFill>
                  <a:schemeClr val="accent2">
                    <a:lumMod val="75000"/>
                  </a:schemeClr>
                </a:solidFill>
                <a:latin typeface="NikoshBAN" panose="02000000000000000000" pitchFamily="2" charset="0"/>
                <a:cs typeface="NikoshBAN" panose="02000000000000000000" pitchFamily="2" charset="0"/>
              </a:rPr>
              <a:t>এদেশে</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স্থূল</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শিশু</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মৃত্য</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হার</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উন্নত</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চিকিৎসা</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সম্প্রসারিত</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টিকাদান</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কর্মসূচি</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প্রভৃতি</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কারণে</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হ্রাস</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en-US" sz="2800" dirty="0" err="1" smtClean="0">
                <a:solidFill>
                  <a:schemeClr val="accent2">
                    <a:lumMod val="75000"/>
                  </a:schemeClr>
                </a:solidFill>
                <a:latin typeface="NikoshBAN" panose="02000000000000000000" pitchFamily="2" charset="0"/>
                <a:cs typeface="NikoshBAN" panose="02000000000000000000" pitchFamily="2" charset="0"/>
              </a:rPr>
              <a:t>পেয়েছে</a:t>
            </a:r>
            <a:r>
              <a:rPr lang="en-US" sz="2800" dirty="0" smtClean="0">
                <a:solidFill>
                  <a:schemeClr val="accent2">
                    <a:lumMod val="75000"/>
                  </a:schemeClr>
                </a:solidFill>
                <a:latin typeface="NikoshBAN" panose="02000000000000000000" pitchFamily="2" charset="0"/>
                <a:cs typeface="NikoshBAN" panose="02000000000000000000" pitchFamily="2" charset="0"/>
              </a:rPr>
              <a:t>।</a:t>
            </a:r>
            <a:r>
              <a:rPr lang="en-US" sz="8000" dirty="0" smtClean="0">
                <a:solidFill>
                  <a:schemeClr val="accent2">
                    <a:lumMod val="75000"/>
                  </a:schemeClr>
                </a:solidFill>
                <a:latin typeface="NikoshBAN" panose="02000000000000000000" pitchFamily="2" charset="0"/>
                <a:cs typeface="NikoshBAN" panose="02000000000000000000" pitchFamily="2" charset="0"/>
              </a:rPr>
              <a:t> ।</a:t>
            </a:r>
            <a:endParaRPr lang="en-US" sz="80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8939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50366932"/>
              </p:ext>
            </p:extLst>
          </p:nvPr>
        </p:nvGraphicFramePr>
        <p:xfrm>
          <a:off x="394138" y="0"/>
          <a:ext cx="11020096" cy="6621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27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graphicEl>
                                              <a:dgm id="{0E58E736-A3B9-427B-A97F-7B84770EB484}"/>
                                            </p:graphicEl>
                                          </p:spTgt>
                                        </p:tgtEl>
                                        <p:attrNameLst>
                                          <p:attrName>style.visibility</p:attrName>
                                        </p:attrNameLst>
                                      </p:cBhvr>
                                      <p:to>
                                        <p:strVal val="visible"/>
                                      </p:to>
                                    </p:set>
                                    <p:animEffect transition="in" filter="wheel(1)">
                                      <p:cBhvr>
                                        <p:cTn id="7" dur="2000"/>
                                        <p:tgtEl>
                                          <p:spTgt spid="2">
                                            <p:graphicEl>
                                              <a:dgm id="{0E58E736-A3B9-427B-A97F-7B84770EB4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graphicEl>
                                              <a:dgm id="{41630E89-3874-4F81-A66A-2C0D489FECD9}"/>
                                            </p:graphicEl>
                                          </p:spTgt>
                                        </p:tgtEl>
                                        <p:attrNameLst>
                                          <p:attrName>style.visibility</p:attrName>
                                        </p:attrNameLst>
                                      </p:cBhvr>
                                      <p:to>
                                        <p:strVal val="visible"/>
                                      </p:to>
                                    </p:set>
                                    <p:animEffect transition="in" filter="wheel(1)">
                                      <p:cBhvr>
                                        <p:cTn id="12" dur="2000"/>
                                        <p:tgtEl>
                                          <p:spTgt spid="2">
                                            <p:graphicEl>
                                              <a:dgm id="{41630E89-3874-4F81-A66A-2C0D489FECD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graphicEl>
                                              <a:dgm id="{5B0FB07B-B423-44B4-B229-78E724A97EBF}"/>
                                            </p:graphicEl>
                                          </p:spTgt>
                                        </p:tgtEl>
                                        <p:attrNameLst>
                                          <p:attrName>style.visibility</p:attrName>
                                        </p:attrNameLst>
                                      </p:cBhvr>
                                      <p:to>
                                        <p:strVal val="visible"/>
                                      </p:to>
                                    </p:set>
                                    <p:animEffect transition="in" filter="wheel(1)">
                                      <p:cBhvr>
                                        <p:cTn id="17" dur="2000"/>
                                        <p:tgtEl>
                                          <p:spTgt spid="2">
                                            <p:graphicEl>
                                              <a:dgm id="{5B0FB07B-B423-44B4-B229-78E724A97E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graphicEl>
                                              <a:dgm id="{AAE8535C-698E-4EE2-AF24-5EBF52BD6EF4}"/>
                                            </p:graphicEl>
                                          </p:spTgt>
                                        </p:tgtEl>
                                        <p:attrNameLst>
                                          <p:attrName>style.visibility</p:attrName>
                                        </p:attrNameLst>
                                      </p:cBhvr>
                                      <p:to>
                                        <p:strVal val="visible"/>
                                      </p:to>
                                    </p:set>
                                    <p:animEffect transition="in" filter="wheel(1)">
                                      <p:cBhvr>
                                        <p:cTn id="22" dur="2000"/>
                                        <p:tgtEl>
                                          <p:spTgt spid="2">
                                            <p:graphicEl>
                                              <a:dgm id="{AAE8535C-698E-4EE2-AF24-5EBF52BD6EF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graphicEl>
                                              <a:dgm id="{DE9756CD-7A54-405B-9BBE-80BF1FDD9D2B}"/>
                                            </p:graphicEl>
                                          </p:spTgt>
                                        </p:tgtEl>
                                        <p:attrNameLst>
                                          <p:attrName>style.visibility</p:attrName>
                                        </p:attrNameLst>
                                      </p:cBhvr>
                                      <p:to>
                                        <p:strVal val="visible"/>
                                      </p:to>
                                    </p:set>
                                    <p:animEffect transition="in" filter="wheel(1)">
                                      <p:cBhvr>
                                        <p:cTn id="27" dur="2000"/>
                                        <p:tgtEl>
                                          <p:spTgt spid="2">
                                            <p:graphicEl>
                                              <a:dgm id="{DE9756CD-7A54-405B-9BBE-80BF1FDD9D2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graphicEl>
                                              <a:dgm id="{C17504A4-E92D-4A8D-8803-E76E2C30D1BC}"/>
                                            </p:graphicEl>
                                          </p:spTgt>
                                        </p:tgtEl>
                                        <p:attrNameLst>
                                          <p:attrName>style.visibility</p:attrName>
                                        </p:attrNameLst>
                                      </p:cBhvr>
                                      <p:to>
                                        <p:strVal val="visible"/>
                                      </p:to>
                                    </p:set>
                                    <p:animEffect transition="in" filter="wheel(1)">
                                      <p:cBhvr>
                                        <p:cTn id="32" dur="2000"/>
                                        <p:tgtEl>
                                          <p:spTgt spid="2">
                                            <p:graphicEl>
                                              <a:dgm id="{C17504A4-E92D-4A8D-8803-E76E2C30D1B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graphicEl>
                                              <a:dgm id="{B73D2F99-C7F7-42F6-952E-B279FB7396B4}"/>
                                            </p:graphicEl>
                                          </p:spTgt>
                                        </p:tgtEl>
                                        <p:attrNameLst>
                                          <p:attrName>style.visibility</p:attrName>
                                        </p:attrNameLst>
                                      </p:cBhvr>
                                      <p:to>
                                        <p:strVal val="visible"/>
                                      </p:to>
                                    </p:set>
                                    <p:animEffect transition="in" filter="wheel(1)">
                                      <p:cBhvr>
                                        <p:cTn id="37" dur="2000"/>
                                        <p:tgtEl>
                                          <p:spTgt spid="2">
                                            <p:graphicEl>
                                              <a:dgm id="{B73D2F99-C7F7-42F6-952E-B279FB7396B4}"/>
                                            </p:graphicEl>
                                          </p:spTgt>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2">
                                            <p:graphicEl>
                                              <a:dgm id="{9BF5CBD2-036D-47C6-954A-19101457186A}"/>
                                            </p:graphicEl>
                                          </p:spTgt>
                                        </p:tgtEl>
                                        <p:attrNameLst>
                                          <p:attrName>style.visibility</p:attrName>
                                        </p:attrNameLst>
                                      </p:cBhvr>
                                      <p:to>
                                        <p:strVal val="visible"/>
                                      </p:to>
                                    </p:set>
                                    <p:animEffect transition="in" filter="wheel(1)">
                                      <p:cBhvr>
                                        <p:cTn id="40" dur="2000"/>
                                        <p:tgtEl>
                                          <p:spTgt spid="2">
                                            <p:graphicEl>
                                              <a:dgm id="{9BF5CBD2-036D-47C6-954A-19101457186A}"/>
                                            </p:graphicEl>
                                          </p:spTgt>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2">
                                            <p:graphicEl>
                                              <a:dgm id="{573F13E7-DC46-455F-BFE8-AC516A3B8AD9}"/>
                                            </p:graphicEl>
                                          </p:spTgt>
                                        </p:tgtEl>
                                        <p:attrNameLst>
                                          <p:attrName>style.visibility</p:attrName>
                                        </p:attrNameLst>
                                      </p:cBhvr>
                                      <p:to>
                                        <p:strVal val="visible"/>
                                      </p:to>
                                    </p:set>
                                    <p:animEffect transition="in" filter="wheel(1)">
                                      <p:cBhvr>
                                        <p:cTn id="43" dur="2000"/>
                                        <p:tgtEl>
                                          <p:spTgt spid="2">
                                            <p:graphicEl>
                                              <a:dgm id="{573F13E7-DC46-455F-BFE8-AC516A3B8AD9}"/>
                                            </p:graphic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2">
                                            <p:graphicEl>
                                              <a:dgm id="{C231348B-8E65-42B2-8659-FC4CCCB08367}"/>
                                            </p:graphicEl>
                                          </p:spTgt>
                                        </p:tgtEl>
                                        <p:attrNameLst>
                                          <p:attrName>style.visibility</p:attrName>
                                        </p:attrNameLst>
                                      </p:cBhvr>
                                      <p:to>
                                        <p:strVal val="visible"/>
                                      </p:to>
                                    </p:set>
                                    <p:animEffect transition="in" filter="wheel(1)">
                                      <p:cBhvr>
                                        <p:cTn id="46" dur="2000"/>
                                        <p:tgtEl>
                                          <p:spTgt spid="2">
                                            <p:graphicEl>
                                              <a:dgm id="{C231348B-8E65-42B2-8659-FC4CCCB08367}"/>
                                            </p:graphicEl>
                                          </p:spTgt>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2">
                                            <p:graphicEl>
                                              <a:dgm id="{D4840338-DC5F-4EA8-AE97-6E1FC46F0A42}"/>
                                            </p:graphicEl>
                                          </p:spTgt>
                                        </p:tgtEl>
                                        <p:attrNameLst>
                                          <p:attrName>style.visibility</p:attrName>
                                        </p:attrNameLst>
                                      </p:cBhvr>
                                      <p:to>
                                        <p:strVal val="visible"/>
                                      </p:to>
                                    </p:set>
                                    <p:animEffect transition="in" filter="wheel(1)">
                                      <p:cBhvr>
                                        <p:cTn id="49" dur="2000"/>
                                        <p:tgtEl>
                                          <p:spTgt spid="2">
                                            <p:graphicEl>
                                              <a:dgm id="{D4840338-DC5F-4EA8-AE97-6E1FC46F0A42}"/>
                                            </p:graphicEl>
                                          </p:spTgt>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2">
                                            <p:graphicEl>
                                              <a:dgm id="{17983441-2367-4218-BE35-F3E83326CBFA}"/>
                                            </p:graphicEl>
                                          </p:spTgt>
                                        </p:tgtEl>
                                        <p:attrNameLst>
                                          <p:attrName>style.visibility</p:attrName>
                                        </p:attrNameLst>
                                      </p:cBhvr>
                                      <p:to>
                                        <p:strVal val="visible"/>
                                      </p:to>
                                    </p:set>
                                    <p:animEffect transition="in" filter="wheel(1)">
                                      <p:cBhvr>
                                        <p:cTn id="52" dur="2000"/>
                                        <p:tgtEl>
                                          <p:spTgt spid="2">
                                            <p:graphicEl>
                                              <a:dgm id="{17983441-2367-4218-BE35-F3E83326CBFA}"/>
                                            </p:graphic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2">
                                            <p:graphicEl>
                                              <a:dgm id="{701ED8B2-F12F-40B1-9BCA-364563030160}"/>
                                            </p:graphicEl>
                                          </p:spTgt>
                                        </p:tgtEl>
                                        <p:attrNameLst>
                                          <p:attrName>style.visibility</p:attrName>
                                        </p:attrNameLst>
                                      </p:cBhvr>
                                      <p:to>
                                        <p:strVal val="visible"/>
                                      </p:to>
                                    </p:set>
                                    <p:animEffect transition="in" filter="wheel(1)">
                                      <p:cBhvr>
                                        <p:cTn id="55" dur="2000"/>
                                        <p:tgtEl>
                                          <p:spTgt spid="2">
                                            <p:graphicEl>
                                              <a:dgm id="{701ED8B2-F12F-40B1-9BCA-3645630301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rev="1"/>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0700" y="709681"/>
            <a:ext cx="5909481" cy="1015663"/>
          </a:xfrm>
          <a:prstGeom prst="rect">
            <a:avLst/>
          </a:prstGeom>
          <a:solidFill>
            <a:schemeClr val="accent1"/>
          </a:solidFill>
        </p:spPr>
        <p:txBody>
          <a:bodyPr wrap="square" rtlCol="0">
            <a:spAutoFit/>
          </a:bodyPr>
          <a:lstStyle/>
          <a:p>
            <a:pPr algn="ctr"/>
            <a:r>
              <a:rPr lang="en-US" sz="6000" b="1" i="1" u="sng" dirty="0" err="1" smtClean="0">
                <a:solidFill>
                  <a:srgbClr val="7030A0"/>
                </a:solidFill>
              </a:rPr>
              <a:t>জোড়ায়</a:t>
            </a:r>
            <a:r>
              <a:rPr lang="en-US" sz="6000" b="1" i="1" u="sng" dirty="0" smtClean="0">
                <a:solidFill>
                  <a:srgbClr val="7030A0"/>
                </a:solidFill>
              </a:rPr>
              <a:t> </a:t>
            </a:r>
            <a:r>
              <a:rPr lang="en-US" sz="6000" b="1" i="1" u="sng" dirty="0" err="1" smtClean="0">
                <a:solidFill>
                  <a:srgbClr val="7030A0"/>
                </a:solidFill>
              </a:rPr>
              <a:t>কাজ</a:t>
            </a:r>
            <a:endParaRPr lang="en-US" sz="6000" b="1" i="1" u="sng" dirty="0">
              <a:solidFill>
                <a:srgbClr val="7030A0"/>
              </a:solidFill>
            </a:endParaRPr>
          </a:p>
        </p:txBody>
      </p:sp>
      <p:sp>
        <p:nvSpPr>
          <p:cNvPr id="6" name="TextBox 5"/>
          <p:cNvSpPr txBox="1"/>
          <p:nvPr/>
        </p:nvSpPr>
        <p:spPr>
          <a:xfrm>
            <a:off x="1321558" y="2245178"/>
            <a:ext cx="9508577" cy="923330"/>
          </a:xfrm>
          <a:prstGeom prst="rect">
            <a:avLst/>
          </a:prstGeom>
          <a:solidFill>
            <a:schemeClr val="bg2">
              <a:lumMod val="90000"/>
            </a:schemeClr>
          </a:solidFill>
        </p:spPr>
        <p:txBody>
          <a:bodyPr wrap="square" rtlCol="0">
            <a:spAutoFit/>
          </a:bodyPr>
          <a:lstStyle/>
          <a:p>
            <a:r>
              <a:rPr lang="en-US" sz="5400" dirty="0" smtClean="0">
                <a:latin typeface="NikoshBAN" panose="02000000000000000000" pitchFamily="2" charset="0"/>
                <a:cs typeface="NikoshBAN" panose="02000000000000000000" pitchFamily="2" charset="0"/>
              </a:rPr>
              <a:t>1</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জনসংখ্যা</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বৃদ্ধির</a:t>
            </a:r>
            <a:r>
              <a:rPr lang="en-US" sz="4800" dirty="0" smtClean="0">
                <a:latin typeface="NikoshBAN" panose="02000000000000000000" pitchFamily="2" charset="0"/>
                <a:cs typeface="NikoshBAN" panose="02000000000000000000" pitchFamily="2" charset="0"/>
              </a:rPr>
              <a:t> ২টি </a:t>
            </a:r>
            <a:r>
              <a:rPr lang="en-US" sz="4800" dirty="0" err="1" smtClean="0">
                <a:latin typeface="NikoshBAN" panose="02000000000000000000" pitchFamily="2" charset="0"/>
                <a:cs typeface="NikoshBAN" panose="02000000000000000000" pitchFamily="2" charset="0"/>
              </a:rPr>
              <a:t>কারণ</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লিখ</a:t>
            </a:r>
            <a:r>
              <a:rPr lang="en-US" sz="4800" dirty="0" smtClean="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p:txBody>
      </p:sp>
      <p:sp>
        <p:nvSpPr>
          <p:cNvPr id="12" name="TextBox 11"/>
          <p:cNvSpPr txBox="1"/>
          <p:nvPr/>
        </p:nvSpPr>
        <p:spPr>
          <a:xfrm>
            <a:off x="1321558" y="3211092"/>
            <a:ext cx="10581564" cy="1569660"/>
          </a:xfrm>
          <a:prstGeom prst="rect">
            <a:avLst/>
          </a:prstGeom>
          <a:solidFill>
            <a:schemeClr val="accent2">
              <a:lumMod val="40000"/>
              <a:lumOff val="60000"/>
            </a:schemeClr>
          </a:solidFill>
        </p:spPr>
        <p:txBody>
          <a:bodyPr wrap="square" rtlCol="0">
            <a:spAutoFit/>
          </a:bodyPr>
          <a:lstStyle/>
          <a:p>
            <a:r>
              <a:rPr lang="en-US" sz="4800" dirty="0" smtClean="0">
                <a:solidFill>
                  <a:schemeClr val="tx1">
                    <a:lumMod val="95000"/>
                    <a:lumOff val="5000"/>
                  </a:schemeClr>
                </a:solidFill>
                <a:latin typeface="NikoshBAN" panose="02000000000000000000" pitchFamily="2" charset="0"/>
                <a:cs typeface="NikoshBAN" panose="02000000000000000000" pitchFamily="2" charset="0"/>
              </a:rPr>
              <a:t>২।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পুত্রসন্তান</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লাভের</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আসা</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কি</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জনসংখ্যা</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বৃদ্ধির</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অন্যতম</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4800" dirty="0" err="1" smtClean="0">
                <a:solidFill>
                  <a:schemeClr val="tx1">
                    <a:lumMod val="95000"/>
                    <a:lumOff val="5000"/>
                  </a:schemeClr>
                </a:solidFill>
                <a:latin typeface="NikoshBAN" panose="02000000000000000000" pitchFamily="2" charset="0"/>
                <a:cs typeface="NikoshBAN" panose="02000000000000000000" pitchFamily="2" charset="0"/>
              </a:rPr>
              <a:t>কারণ</a:t>
            </a:r>
            <a:r>
              <a:rPr lang="en-US" sz="4800" dirty="0" smtClean="0">
                <a:solidFill>
                  <a:schemeClr val="tx1">
                    <a:lumMod val="95000"/>
                    <a:lumOff val="5000"/>
                  </a:schemeClr>
                </a:solidFill>
                <a:latin typeface="NikoshBAN" panose="02000000000000000000" pitchFamily="2" charset="0"/>
                <a:cs typeface="NikoshBAN" panose="02000000000000000000" pitchFamily="2" charset="0"/>
              </a:rPr>
              <a:t>? </a:t>
            </a:r>
            <a:endParaRPr lang="en-US" sz="4800"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6137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091" y="443541"/>
            <a:ext cx="4214341" cy="250503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1410" y="729001"/>
            <a:ext cx="3757899" cy="2500710"/>
          </a:xfrm>
          <a:prstGeom prst="rect">
            <a:avLst/>
          </a:prstGeom>
        </p:spPr>
      </p:pic>
      <p:sp>
        <p:nvSpPr>
          <p:cNvPr id="6" name="TextBox 5"/>
          <p:cNvSpPr txBox="1"/>
          <p:nvPr/>
        </p:nvSpPr>
        <p:spPr>
          <a:xfrm>
            <a:off x="1948721" y="-193595"/>
            <a:ext cx="10243279" cy="1107996"/>
          </a:xfrm>
          <a:prstGeom prst="rect">
            <a:avLst/>
          </a:prstGeom>
          <a:noFill/>
        </p:spPr>
        <p:txBody>
          <a:bodyPr wrap="square" rtlCol="0">
            <a:spAutoFit/>
          </a:bodyPr>
          <a:lstStyle/>
          <a:p>
            <a:r>
              <a:rPr lang="en-US" sz="6600" b="1" dirty="0" err="1" smtClean="0">
                <a:solidFill>
                  <a:srgbClr val="0070C0"/>
                </a:solidFill>
                <a:latin typeface="NikoshBAN" panose="02000000000000000000" pitchFamily="2" charset="0"/>
                <a:cs typeface="NikoshBAN" panose="02000000000000000000" pitchFamily="2" charset="0"/>
              </a:rPr>
              <a:t>জনসংখ্যা</a:t>
            </a:r>
            <a:r>
              <a:rPr lang="en-US" sz="6600" b="1" dirty="0" smtClean="0">
                <a:solidFill>
                  <a:srgbClr val="0070C0"/>
                </a:solidFill>
                <a:latin typeface="NikoshBAN" panose="02000000000000000000" pitchFamily="2" charset="0"/>
                <a:cs typeface="NikoshBAN" panose="02000000000000000000" pitchFamily="2" charset="0"/>
              </a:rPr>
              <a:t> </a:t>
            </a:r>
            <a:r>
              <a:rPr lang="en-US" sz="6600" b="1" dirty="0" err="1" smtClean="0">
                <a:solidFill>
                  <a:srgbClr val="0070C0"/>
                </a:solidFill>
                <a:latin typeface="NikoshBAN" panose="02000000000000000000" pitchFamily="2" charset="0"/>
                <a:cs typeface="NikoshBAN" panose="02000000000000000000" pitchFamily="2" charset="0"/>
              </a:rPr>
              <a:t>বৃদ্ধির</a:t>
            </a:r>
            <a:r>
              <a:rPr lang="en-US" sz="6600" b="1" dirty="0" smtClean="0">
                <a:solidFill>
                  <a:srgbClr val="0070C0"/>
                </a:solidFill>
                <a:latin typeface="NikoshBAN" panose="02000000000000000000" pitchFamily="2" charset="0"/>
                <a:cs typeface="NikoshBAN" panose="02000000000000000000" pitchFamily="2" charset="0"/>
              </a:rPr>
              <a:t> </a:t>
            </a:r>
            <a:r>
              <a:rPr lang="en-US" sz="6600" b="1" dirty="0" err="1" smtClean="0">
                <a:solidFill>
                  <a:srgbClr val="0070C0"/>
                </a:solidFill>
                <a:latin typeface="NikoshBAN" panose="02000000000000000000" pitchFamily="2" charset="0"/>
                <a:cs typeface="NikoshBAN" panose="02000000000000000000" pitchFamily="2" charset="0"/>
              </a:rPr>
              <a:t>কারনে</a:t>
            </a:r>
            <a:r>
              <a:rPr lang="en-US" sz="6600" b="1" dirty="0" smtClean="0">
                <a:solidFill>
                  <a:srgbClr val="0070C0"/>
                </a:solidFill>
                <a:latin typeface="NikoshBAN" panose="02000000000000000000" pitchFamily="2" charset="0"/>
                <a:cs typeface="NikoshBAN" panose="02000000000000000000" pitchFamily="2" charset="0"/>
              </a:rPr>
              <a:t>  </a:t>
            </a:r>
            <a:r>
              <a:rPr lang="en-US" sz="6600" b="1" dirty="0" err="1" smtClean="0">
                <a:solidFill>
                  <a:srgbClr val="0070C0"/>
                </a:solidFill>
                <a:latin typeface="NikoshBAN" panose="02000000000000000000" pitchFamily="2" charset="0"/>
                <a:cs typeface="NikoshBAN" panose="02000000000000000000" pitchFamily="2" charset="0"/>
              </a:rPr>
              <a:t>সৃষ্ট</a:t>
            </a:r>
            <a:r>
              <a:rPr lang="en-US" sz="6600" b="1" dirty="0" smtClean="0">
                <a:solidFill>
                  <a:srgbClr val="0070C0"/>
                </a:solidFill>
                <a:latin typeface="NikoshBAN" panose="02000000000000000000" pitchFamily="2" charset="0"/>
                <a:cs typeface="NikoshBAN" panose="02000000000000000000" pitchFamily="2" charset="0"/>
              </a:rPr>
              <a:t> </a:t>
            </a:r>
            <a:r>
              <a:rPr lang="en-US" sz="6600" b="1" dirty="0" err="1" smtClean="0">
                <a:solidFill>
                  <a:srgbClr val="0070C0"/>
                </a:solidFill>
                <a:latin typeface="NikoshBAN" panose="02000000000000000000" pitchFamily="2" charset="0"/>
                <a:cs typeface="NikoshBAN" panose="02000000000000000000" pitchFamily="2" charset="0"/>
              </a:rPr>
              <a:t>সমস্যা</a:t>
            </a:r>
            <a:endParaRPr lang="en-US" sz="6600" b="1" dirty="0">
              <a:solidFill>
                <a:srgbClr val="0070C0"/>
              </a:solidFill>
              <a:latin typeface="NikoshBAN" panose="02000000000000000000" pitchFamily="2" charset="0"/>
              <a:cs typeface="NikoshBAN" panose="02000000000000000000" pitchFamily="2" charset="0"/>
            </a:endParaRPr>
          </a:p>
        </p:txBody>
      </p:sp>
      <p:pic>
        <p:nvPicPr>
          <p:cNvPr id="1026" name="Picture 2" descr="C:\Users\pc\Desktop\চকমাদের ছবি\images (2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694" y="3460039"/>
            <a:ext cx="4581737" cy="21469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আপনার মতে, বাংলাদেশের সবচেয়ে বড় সমস্যা কী এবং কেন? - Quor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1364" y="3229711"/>
            <a:ext cx="4267200" cy="260756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899690" y="1038163"/>
            <a:ext cx="2146742" cy="369332"/>
          </a:xfrm>
          <a:prstGeom prst="rect">
            <a:avLst/>
          </a:prstGeom>
          <a:solidFill>
            <a:srgbClr val="FFFF00"/>
          </a:solidFill>
        </p:spPr>
        <p:txBody>
          <a:bodyPr wrap="none">
            <a:spAutoFit/>
          </a:bodyPr>
          <a:lstStyle/>
          <a:p>
            <a:r>
              <a:rPr lang="en-US" b="1" dirty="0" err="1">
                <a:solidFill>
                  <a:schemeClr val="accent2">
                    <a:lumMod val="50000"/>
                  </a:schemeClr>
                </a:solidFill>
                <a:latin typeface="NikoshBAN" panose="02000000000000000000" pitchFamily="2" charset="0"/>
                <a:cs typeface="NikoshBAN" panose="02000000000000000000" pitchFamily="2" charset="0"/>
              </a:rPr>
              <a:t>অতিরিক্ত</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যাত্রী</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বোঝাই</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গাড়ি</a:t>
            </a:r>
            <a:endParaRPr lang="en-US" b="1" dirty="0">
              <a:solidFill>
                <a:schemeClr val="accent2">
                  <a:lumMod val="50000"/>
                </a:schemeClr>
              </a:solidFill>
              <a:latin typeface="NikoshBAN" panose="02000000000000000000" pitchFamily="2" charset="0"/>
              <a:cs typeface="NikoshBAN" panose="02000000000000000000" pitchFamily="2" charset="0"/>
            </a:endParaRPr>
          </a:p>
        </p:txBody>
      </p:sp>
      <p:sp>
        <p:nvSpPr>
          <p:cNvPr id="8" name="Rectangle 7"/>
          <p:cNvSpPr/>
          <p:nvPr/>
        </p:nvSpPr>
        <p:spPr>
          <a:xfrm>
            <a:off x="919176" y="3611016"/>
            <a:ext cx="2209259" cy="369332"/>
          </a:xfrm>
          <a:prstGeom prst="rect">
            <a:avLst/>
          </a:prstGeom>
          <a:solidFill>
            <a:srgbClr val="FFFF00"/>
          </a:solidFill>
        </p:spPr>
        <p:txBody>
          <a:bodyPr wrap="none">
            <a:spAutoFit/>
          </a:bodyPr>
          <a:lstStyle/>
          <a:p>
            <a:r>
              <a:rPr lang="en-US" b="1" dirty="0" err="1">
                <a:solidFill>
                  <a:schemeClr val="accent2">
                    <a:lumMod val="50000"/>
                  </a:schemeClr>
                </a:solidFill>
                <a:latin typeface="NikoshBAN" panose="02000000000000000000" pitchFamily="2" charset="0"/>
                <a:cs typeface="NikoshBAN" panose="02000000000000000000" pitchFamily="2" charset="0"/>
              </a:rPr>
              <a:t>অতিরিক্ত</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যাত্রী</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বোঝাই</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নৌকা</a:t>
            </a:r>
            <a:endParaRPr lang="en-US" b="1" dirty="0">
              <a:solidFill>
                <a:schemeClr val="accent2">
                  <a:lumMod val="50000"/>
                </a:schemeClr>
              </a:solidFill>
              <a:latin typeface="NikoshBAN" panose="02000000000000000000" pitchFamily="2" charset="0"/>
              <a:cs typeface="NikoshBAN" panose="02000000000000000000" pitchFamily="2" charset="0"/>
            </a:endParaRPr>
          </a:p>
        </p:txBody>
      </p:sp>
      <p:sp>
        <p:nvSpPr>
          <p:cNvPr id="9" name="Rectangle 8"/>
          <p:cNvSpPr/>
          <p:nvPr/>
        </p:nvSpPr>
        <p:spPr>
          <a:xfrm>
            <a:off x="5724744" y="3244334"/>
            <a:ext cx="742511" cy="369332"/>
          </a:xfrm>
          <a:prstGeom prst="rect">
            <a:avLst/>
          </a:prstGeom>
        </p:spPr>
        <p:txBody>
          <a:bodyPr wrap="none">
            <a:spAutoFit/>
          </a:bodyPr>
          <a:lstStyle/>
          <a:p>
            <a:r>
              <a:rPr lang="en-US" b="1" dirty="0" err="1">
                <a:solidFill>
                  <a:srgbClr val="7030A0"/>
                </a:solidFill>
                <a:latin typeface="NikoshBAN" panose="02000000000000000000" pitchFamily="2" charset="0"/>
                <a:cs typeface="NikoshBAN" panose="02000000000000000000" pitchFamily="2" charset="0"/>
              </a:rPr>
              <a:t>যান</a:t>
            </a:r>
            <a:r>
              <a:rPr lang="en-US" b="1" dirty="0">
                <a:solidFill>
                  <a:srgbClr val="7030A0"/>
                </a:solidFill>
                <a:latin typeface="NikoshBAN" panose="02000000000000000000" pitchFamily="2" charset="0"/>
                <a:cs typeface="NikoshBAN" panose="02000000000000000000" pitchFamily="2" charset="0"/>
              </a:rPr>
              <a:t> </a:t>
            </a:r>
            <a:r>
              <a:rPr lang="en-US" b="1" dirty="0" err="1">
                <a:solidFill>
                  <a:srgbClr val="7030A0"/>
                </a:solidFill>
                <a:latin typeface="NikoshBAN" panose="02000000000000000000" pitchFamily="2" charset="0"/>
                <a:cs typeface="NikoshBAN" panose="02000000000000000000" pitchFamily="2" charset="0"/>
              </a:rPr>
              <a:t>জট</a:t>
            </a:r>
            <a:endParaRPr lang="en-US" b="1" dirty="0">
              <a:solidFill>
                <a:srgbClr val="7030A0"/>
              </a:solidFill>
              <a:latin typeface="NikoshBAN" panose="02000000000000000000" pitchFamily="2" charset="0"/>
              <a:cs typeface="NikoshBAN" panose="02000000000000000000" pitchFamily="2" charset="0"/>
            </a:endParaRPr>
          </a:p>
        </p:txBody>
      </p:sp>
      <p:sp>
        <p:nvSpPr>
          <p:cNvPr id="10" name="Rectangle 9"/>
          <p:cNvSpPr/>
          <p:nvPr/>
        </p:nvSpPr>
        <p:spPr>
          <a:xfrm>
            <a:off x="5941157" y="1981518"/>
            <a:ext cx="1129202" cy="369332"/>
          </a:xfrm>
          <a:prstGeom prst="rect">
            <a:avLst/>
          </a:prstGeom>
          <a:solidFill>
            <a:srgbClr val="FFFF00"/>
          </a:solidFill>
        </p:spPr>
        <p:txBody>
          <a:bodyPr wrap="square">
            <a:spAutoFit/>
          </a:bodyPr>
          <a:lstStyle/>
          <a:p>
            <a:r>
              <a:rPr lang="en-US" b="1" dirty="0" err="1">
                <a:solidFill>
                  <a:srgbClr val="7030A0"/>
                </a:solidFill>
                <a:latin typeface="NikoshBAN" panose="02000000000000000000" pitchFamily="2" charset="0"/>
                <a:cs typeface="NikoshBAN" panose="02000000000000000000" pitchFamily="2" charset="0"/>
              </a:rPr>
              <a:t>যান</a:t>
            </a:r>
            <a:r>
              <a:rPr lang="en-US" b="1" dirty="0">
                <a:solidFill>
                  <a:srgbClr val="7030A0"/>
                </a:solidFill>
                <a:latin typeface="NikoshBAN" panose="02000000000000000000" pitchFamily="2" charset="0"/>
                <a:cs typeface="NikoshBAN" panose="02000000000000000000" pitchFamily="2" charset="0"/>
              </a:rPr>
              <a:t> </a:t>
            </a:r>
            <a:r>
              <a:rPr lang="en-US" b="1" dirty="0" err="1">
                <a:solidFill>
                  <a:srgbClr val="7030A0"/>
                </a:solidFill>
                <a:latin typeface="NikoshBAN" panose="02000000000000000000" pitchFamily="2" charset="0"/>
                <a:cs typeface="NikoshBAN" panose="02000000000000000000" pitchFamily="2" charset="0"/>
              </a:rPr>
              <a:t>জট</a:t>
            </a:r>
            <a:endParaRPr lang="en-US" b="1" dirty="0">
              <a:solidFill>
                <a:srgbClr val="7030A0"/>
              </a:solidFill>
              <a:latin typeface="NikoshBAN" panose="02000000000000000000" pitchFamily="2" charset="0"/>
              <a:cs typeface="NikoshBAN" panose="02000000000000000000" pitchFamily="2" charset="0"/>
            </a:endParaRPr>
          </a:p>
        </p:txBody>
      </p:sp>
      <p:sp>
        <p:nvSpPr>
          <p:cNvPr id="11" name="Rectangle 10"/>
          <p:cNvSpPr/>
          <p:nvPr/>
        </p:nvSpPr>
        <p:spPr>
          <a:xfrm>
            <a:off x="5941156" y="3813630"/>
            <a:ext cx="3467616" cy="369332"/>
          </a:xfrm>
          <a:prstGeom prst="rect">
            <a:avLst/>
          </a:prstGeom>
          <a:solidFill>
            <a:srgbClr val="FFFF00"/>
          </a:solidFill>
        </p:spPr>
        <p:txBody>
          <a:bodyPr wrap="none">
            <a:spAutoFit/>
          </a:bodyPr>
          <a:lstStyle/>
          <a:p>
            <a:r>
              <a:rPr lang="en-US" b="1" dirty="0" err="1">
                <a:solidFill>
                  <a:schemeClr val="accent2">
                    <a:lumMod val="50000"/>
                  </a:schemeClr>
                </a:solidFill>
                <a:latin typeface="NikoshBAN" panose="02000000000000000000" pitchFamily="2" charset="0"/>
                <a:cs typeface="NikoshBAN" panose="02000000000000000000" pitchFamily="2" charset="0"/>
              </a:rPr>
              <a:t>সভা</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সমাবেশে</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অধিকলোকের</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জন্য</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সৃষ্ঠ</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যান</a:t>
            </a:r>
            <a:r>
              <a:rPr lang="en-US" b="1" dirty="0">
                <a:solidFill>
                  <a:schemeClr val="accent2">
                    <a:lumMod val="50000"/>
                  </a:schemeClr>
                </a:solidFill>
                <a:latin typeface="NikoshBAN" panose="02000000000000000000" pitchFamily="2" charset="0"/>
                <a:cs typeface="NikoshBAN" panose="02000000000000000000" pitchFamily="2" charset="0"/>
              </a:rPr>
              <a:t> </a:t>
            </a:r>
            <a:r>
              <a:rPr lang="en-US" b="1" dirty="0" err="1">
                <a:solidFill>
                  <a:schemeClr val="accent2">
                    <a:lumMod val="50000"/>
                  </a:schemeClr>
                </a:solidFill>
                <a:latin typeface="NikoshBAN" panose="02000000000000000000" pitchFamily="2" charset="0"/>
                <a:cs typeface="NikoshBAN" panose="02000000000000000000" pitchFamily="2" charset="0"/>
              </a:rPr>
              <a:t>জট</a:t>
            </a:r>
            <a:endParaRPr lang="en-US" b="1" dirty="0">
              <a:solidFill>
                <a:schemeClr val="accent2">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5859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circle(in)">
                                      <p:cBhvr>
                                        <p:cTn id="32" dur="200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028"/>
                                        </p:tgtEl>
                                        <p:attrNameLst>
                                          <p:attrName>style.visibility</p:attrName>
                                        </p:attrNameLst>
                                      </p:cBhvr>
                                      <p:to>
                                        <p:strVal val="visible"/>
                                      </p:to>
                                    </p:set>
                                    <p:animEffect transition="in" filter="circle(in)">
                                      <p:cBhvr>
                                        <p:cTn id="42" dur="2000"/>
                                        <p:tgtEl>
                                          <p:spTgt spid="1028"/>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5254" y="740293"/>
            <a:ext cx="4991726" cy="254290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0703" y="3533527"/>
            <a:ext cx="5051685" cy="2512129"/>
          </a:xfrm>
          <a:prstGeom prst="rect">
            <a:avLst/>
          </a:prstGeom>
        </p:spPr>
      </p:pic>
      <p:sp>
        <p:nvSpPr>
          <p:cNvPr id="6" name="TextBox 5"/>
          <p:cNvSpPr txBox="1"/>
          <p:nvPr/>
        </p:nvSpPr>
        <p:spPr>
          <a:xfrm>
            <a:off x="771993" y="-39547"/>
            <a:ext cx="7884826" cy="769441"/>
          </a:xfrm>
          <a:prstGeom prst="rect">
            <a:avLst/>
          </a:prstGeom>
          <a:noFill/>
        </p:spPr>
        <p:txBody>
          <a:bodyPr wrap="square" rtlCol="0">
            <a:spAutoFit/>
          </a:bodyPr>
          <a:lstStyle/>
          <a:p>
            <a:r>
              <a:rPr lang="en-US" sz="4400" b="1" dirty="0" err="1" smtClean="0">
                <a:solidFill>
                  <a:srgbClr val="0070C0"/>
                </a:solidFill>
                <a:latin typeface="NikoshBAN" panose="02000000000000000000" pitchFamily="2" charset="0"/>
                <a:cs typeface="NikoshBAN" panose="02000000000000000000" pitchFamily="2" charset="0"/>
              </a:rPr>
              <a:t>জনসংখ্যা</a:t>
            </a:r>
            <a:r>
              <a:rPr lang="en-US" sz="4400" b="1" dirty="0" smtClean="0">
                <a:solidFill>
                  <a:srgbClr val="0070C0"/>
                </a:solidFill>
                <a:latin typeface="NikoshBAN" panose="02000000000000000000" pitchFamily="2" charset="0"/>
                <a:cs typeface="NikoshBAN" panose="02000000000000000000" pitchFamily="2" charset="0"/>
              </a:rPr>
              <a:t> </a:t>
            </a:r>
            <a:r>
              <a:rPr lang="en-US" sz="4400" b="1" dirty="0" err="1" smtClean="0">
                <a:solidFill>
                  <a:srgbClr val="0070C0"/>
                </a:solidFill>
                <a:latin typeface="NikoshBAN" panose="02000000000000000000" pitchFamily="2" charset="0"/>
                <a:cs typeface="NikoshBAN" panose="02000000000000000000" pitchFamily="2" charset="0"/>
              </a:rPr>
              <a:t>বৃদ্ধি</a:t>
            </a:r>
            <a:r>
              <a:rPr lang="en-US" sz="4400" b="1" dirty="0" smtClean="0">
                <a:solidFill>
                  <a:srgbClr val="0070C0"/>
                </a:solidFill>
                <a:latin typeface="NikoshBAN" panose="02000000000000000000" pitchFamily="2" charset="0"/>
                <a:cs typeface="NikoshBAN" panose="02000000000000000000" pitchFamily="2" charset="0"/>
              </a:rPr>
              <a:t> </a:t>
            </a:r>
            <a:r>
              <a:rPr lang="en-US" sz="4400" b="1" dirty="0" err="1" smtClean="0">
                <a:solidFill>
                  <a:srgbClr val="0070C0"/>
                </a:solidFill>
                <a:latin typeface="NikoshBAN" panose="02000000000000000000" pitchFamily="2" charset="0"/>
                <a:cs typeface="NikoshBAN" panose="02000000000000000000" pitchFamily="2" charset="0"/>
              </a:rPr>
              <a:t>কারনে</a:t>
            </a:r>
            <a:r>
              <a:rPr lang="en-US" sz="4400" b="1" dirty="0" smtClean="0">
                <a:solidFill>
                  <a:srgbClr val="0070C0"/>
                </a:solidFill>
                <a:latin typeface="NikoshBAN" panose="02000000000000000000" pitchFamily="2" charset="0"/>
                <a:cs typeface="NikoshBAN" panose="02000000000000000000" pitchFamily="2" charset="0"/>
              </a:rPr>
              <a:t> </a:t>
            </a:r>
            <a:r>
              <a:rPr lang="en-US" sz="4400" b="1" dirty="0" err="1" smtClean="0">
                <a:solidFill>
                  <a:srgbClr val="0070C0"/>
                </a:solidFill>
                <a:latin typeface="NikoshBAN" panose="02000000000000000000" pitchFamily="2" charset="0"/>
                <a:cs typeface="NikoshBAN" panose="02000000000000000000" pitchFamily="2" charset="0"/>
              </a:rPr>
              <a:t>সৃষ্ট</a:t>
            </a:r>
            <a:r>
              <a:rPr lang="en-US" sz="4400" b="1" dirty="0" smtClean="0">
                <a:solidFill>
                  <a:srgbClr val="0070C0"/>
                </a:solidFill>
                <a:latin typeface="NikoshBAN" panose="02000000000000000000" pitchFamily="2" charset="0"/>
                <a:cs typeface="NikoshBAN" panose="02000000000000000000" pitchFamily="2" charset="0"/>
              </a:rPr>
              <a:t> </a:t>
            </a:r>
            <a:r>
              <a:rPr lang="en-US" sz="4400" b="1" dirty="0" err="1" smtClean="0">
                <a:solidFill>
                  <a:srgbClr val="0070C0"/>
                </a:solidFill>
                <a:latin typeface="NikoshBAN" panose="02000000000000000000" pitchFamily="2" charset="0"/>
                <a:cs typeface="NikoshBAN" panose="02000000000000000000" pitchFamily="2" charset="0"/>
              </a:rPr>
              <a:t>সমস্যা</a:t>
            </a:r>
            <a:endParaRPr lang="en-US" sz="4400" b="1" dirty="0">
              <a:solidFill>
                <a:srgbClr val="0070C0"/>
              </a:solidFill>
              <a:latin typeface="NikoshBAN" panose="02000000000000000000" pitchFamily="2" charset="0"/>
              <a:cs typeface="NikoshBAN" panose="02000000000000000000" pitchFamily="2" charset="0"/>
            </a:endParaRPr>
          </a:p>
        </p:txBody>
      </p:sp>
      <p:sp>
        <p:nvSpPr>
          <p:cNvPr id="9" name="TextBox 8"/>
          <p:cNvSpPr txBox="1"/>
          <p:nvPr/>
        </p:nvSpPr>
        <p:spPr>
          <a:xfrm>
            <a:off x="7508654" y="5349505"/>
            <a:ext cx="2535891" cy="461665"/>
          </a:xfrm>
          <a:prstGeom prst="rect">
            <a:avLst/>
          </a:prstGeom>
          <a:solidFill>
            <a:srgbClr val="FFFF00"/>
          </a:solidFill>
        </p:spPr>
        <p:txBody>
          <a:bodyPr wrap="square" rtlCol="0">
            <a:spAutoFit/>
          </a:bodyPr>
          <a:lstStyle/>
          <a:p>
            <a:r>
              <a:rPr lang="en-US" sz="2400" b="1" dirty="0" err="1" smtClean="0">
                <a:solidFill>
                  <a:srgbClr val="7030A0"/>
                </a:solidFill>
                <a:latin typeface="NikoshBAN" panose="02000000000000000000" pitchFamily="2" charset="0"/>
                <a:cs typeface="NikoshBAN" panose="02000000000000000000" pitchFamily="2" charset="0"/>
              </a:rPr>
              <a:t>পারিবারিক</a:t>
            </a:r>
            <a:r>
              <a:rPr lang="en-US" sz="2400" b="1" dirty="0" smtClean="0">
                <a:solidFill>
                  <a:srgbClr val="7030A0"/>
                </a:solidFill>
                <a:latin typeface="NikoshBAN" panose="02000000000000000000" pitchFamily="2" charset="0"/>
                <a:cs typeface="NikoshBAN" panose="02000000000000000000" pitchFamily="2" charset="0"/>
              </a:rPr>
              <a:t> </a:t>
            </a:r>
            <a:r>
              <a:rPr lang="en-US" sz="2400" b="1" dirty="0" err="1" smtClean="0">
                <a:solidFill>
                  <a:srgbClr val="7030A0"/>
                </a:solidFill>
                <a:latin typeface="NikoshBAN" panose="02000000000000000000" pitchFamily="2" charset="0"/>
                <a:cs typeface="NikoshBAN" panose="02000000000000000000" pitchFamily="2" charset="0"/>
              </a:rPr>
              <a:t>ভ্রমন</a:t>
            </a:r>
            <a:r>
              <a:rPr lang="en-US" sz="2400" b="1" dirty="0" smtClean="0">
                <a:solidFill>
                  <a:srgbClr val="7030A0"/>
                </a:solidFill>
                <a:latin typeface="NikoshBAN" panose="02000000000000000000" pitchFamily="2" charset="0"/>
                <a:cs typeface="NikoshBAN" panose="02000000000000000000" pitchFamily="2" charset="0"/>
              </a:rPr>
              <a:t> </a:t>
            </a:r>
            <a:r>
              <a:rPr lang="en-US" sz="2400" b="1" dirty="0" err="1" smtClean="0">
                <a:solidFill>
                  <a:srgbClr val="7030A0"/>
                </a:solidFill>
                <a:latin typeface="NikoshBAN" panose="02000000000000000000" pitchFamily="2" charset="0"/>
                <a:cs typeface="NikoshBAN" panose="02000000000000000000" pitchFamily="2" charset="0"/>
              </a:rPr>
              <a:t>সমস্যা</a:t>
            </a:r>
            <a:r>
              <a:rPr lang="en-US" sz="2400" b="1" dirty="0" smtClean="0">
                <a:solidFill>
                  <a:srgbClr val="7030A0"/>
                </a:solidFill>
                <a:latin typeface="NikoshBAN" panose="02000000000000000000" pitchFamily="2" charset="0"/>
                <a:cs typeface="NikoshBAN" panose="02000000000000000000" pitchFamily="2" charset="0"/>
              </a:rPr>
              <a:t> </a:t>
            </a:r>
            <a:endParaRPr lang="en-US" sz="2400" b="1" dirty="0">
              <a:solidFill>
                <a:srgbClr val="7030A0"/>
              </a:solidFill>
              <a:latin typeface="NikoshBAN" panose="02000000000000000000" pitchFamily="2" charset="0"/>
              <a:cs typeface="NikoshBAN" panose="02000000000000000000" pitchFamily="2" charset="0"/>
            </a:endParaRPr>
          </a:p>
        </p:txBody>
      </p:sp>
      <p:sp>
        <p:nvSpPr>
          <p:cNvPr id="3" name="AutoShape 2" descr="বাংলাদেশের ক্রমবর্ধমান জনসংখ্যার জন্য আবাসন সমাধান । বিপ্রপার্টি"/>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বাংলাদেশের ক্রমবর্ধমান জনসংখ্যার জন্য আবাসন সমাধান । বিপ্রপার্টি"/>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pc\Desktop\চকমাদের ছবি\download (7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993" y="729894"/>
            <a:ext cx="5247697" cy="265124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341419" y="1550080"/>
            <a:ext cx="1607128" cy="461665"/>
          </a:xfrm>
          <a:prstGeom prst="rect">
            <a:avLst/>
          </a:prstGeom>
          <a:solidFill>
            <a:srgbClr val="FFFF00"/>
          </a:solidFill>
        </p:spPr>
        <p:txBody>
          <a:bodyPr wrap="square">
            <a:spAutoFit/>
          </a:bodyPr>
          <a:lstStyle/>
          <a:p>
            <a:r>
              <a:rPr lang="en-US" sz="2400" b="1" dirty="0" err="1">
                <a:solidFill>
                  <a:srgbClr val="7030A0"/>
                </a:solidFill>
                <a:latin typeface="NikoshBAN" panose="02000000000000000000" pitchFamily="2" charset="0"/>
                <a:cs typeface="NikoshBAN" panose="02000000000000000000" pitchFamily="2" charset="0"/>
              </a:rPr>
              <a:t>আবাসন</a:t>
            </a:r>
            <a:r>
              <a:rPr lang="en-US" sz="2400" b="1" dirty="0">
                <a:solidFill>
                  <a:srgbClr val="7030A0"/>
                </a:solidFill>
                <a:latin typeface="NikoshBAN" panose="02000000000000000000" pitchFamily="2" charset="0"/>
                <a:cs typeface="NikoshBAN" panose="02000000000000000000" pitchFamily="2" charset="0"/>
              </a:rPr>
              <a:t> </a:t>
            </a:r>
            <a:r>
              <a:rPr lang="en-US" sz="2400" b="1" dirty="0" err="1">
                <a:solidFill>
                  <a:srgbClr val="7030A0"/>
                </a:solidFill>
                <a:latin typeface="NikoshBAN" panose="02000000000000000000" pitchFamily="2" charset="0"/>
                <a:cs typeface="NikoshBAN" panose="02000000000000000000" pitchFamily="2" charset="0"/>
              </a:rPr>
              <a:t>সমস্যা</a:t>
            </a:r>
            <a:endParaRPr lang="en-US" sz="2400" b="1" dirty="0">
              <a:solidFill>
                <a:srgbClr val="7030A0"/>
              </a:solidFill>
              <a:latin typeface="NikoshBAN" panose="02000000000000000000" pitchFamily="2" charset="0"/>
              <a:cs typeface="NikoshBAN" panose="02000000000000000000" pitchFamily="2" charset="0"/>
            </a:endParaRPr>
          </a:p>
        </p:txBody>
      </p:sp>
      <p:sp>
        <p:nvSpPr>
          <p:cNvPr id="12" name="Rectangle 11"/>
          <p:cNvSpPr/>
          <p:nvPr/>
        </p:nvSpPr>
        <p:spPr>
          <a:xfrm>
            <a:off x="8146474" y="1238537"/>
            <a:ext cx="1313350" cy="461665"/>
          </a:xfrm>
          <a:prstGeom prst="rect">
            <a:avLst/>
          </a:prstGeom>
          <a:solidFill>
            <a:srgbClr val="FFFF00"/>
          </a:solidFill>
        </p:spPr>
        <p:txBody>
          <a:bodyPr wrap="square">
            <a:spAutoFit/>
          </a:bodyPr>
          <a:lstStyle/>
          <a:p>
            <a:r>
              <a:rPr lang="en-US" sz="2400" b="1" dirty="0" err="1">
                <a:solidFill>
                  <a:srgbClr val="7030A0"/>
                </a:solidFill>
                <a:latin typeface="NikoshBAN" panose="02000000000000000000" pitchFamily="2" charset="0"/>
                <a:cs typeface="NikoshBAN" panose="02000000000000000000" pitchFamily="2" charset="0"/>
              </a:rPr>
              <a:t>শহরায়ন</a:t>
            </a:r>
            <a:endParaRPr lang="en-US" sz="2400" b="1" dirty="0">
              <a:solidFill>
                <a:srgbClr val="7030A0"/>
              </a:solidFill>
              <a:latin typeface="NikoshBAN" panose="02000000000000000000" pitchFamily="2" charset="0"/>
              <a:cs typeface="NikoshBAN" panose="02000000000000000000" pitchFamily="2" charset="0"/>
            </a:endParaRPr>
          </a:p>
        </p:txBody>
      </p:sp>
      <p:sp>
        <p:nvSpPr>
          <p:cNvPr id="13" name="AutoShape 7" descr="My Academy :: Digital Boo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C:\Users\pc\Desktop\চকমাদের ছবি\download (7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775" y="3685309"/>
            <a:ext cx="5406915" cy="2360347"/>
          </a:xfrm>
          <a:prstGeom prst="rect">
            <a:avLst/>
          </a:prstGeom>
          <a:noFill/>
          <a:extLst>
            <a:ext uri="{909E8E84-426E-40DD-AFC4-6F175D3DCCD1}">
              <a14:hiddenFill xmlns:a14="http://schemas.microsoft.com/office/drawing/2010/main">
                <a:solidFill>
                  <a:srgbClr val="FFFFFF"/>
                </a:solidFill>
              </a14:hiddenFill>
            </a:ext>
          </a:extLst>
        </p:spPr>
      </p:pic>
      <p:sp>
        <p:nvSpPr>
          <p:cNvPr id="14" name="AutoShape 9" descr="My Academy :: Digital Boo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4"/>
          <p:cNvSpPr/>
          <p:nvPr/>
        </p:nvSpPr>
        <p:spPr>
          <a:xfrm>
            <a:off x="2252249" y="4047898"/>
            <a:ext cx="1696298" cy="369332"/>
          </a:xfrm>
          <a:prstGeom prst="rect">
            <a:avLst/>
          </a:prstGeom>
          <a:solidFill>
            <a:srgbClr val="FFFF00"/>
          </a:solidFill>
        </p:spPr>
        <p:txBody>
          <a:bodyPr wrap="none">
            <a:spAutoFit/>
          </a:bodyPr>
          <a:lstStyle/>
          <a:p>
            <a:r>
              <a:rPr lang="en-US" b="1" dirty="0" err="1">
                <a:solidFill>
                  <a:srgbClr val="7030A0"/>
                </a:solidFill>
                <a:latin typeface="NikoshBAN" panose="02000000000000000000" pitchFamily="2" charset="0"/>
                <a:cs typeface="NikoshBAN" panose="02000000000000000000" pitchFamily="2" charset="0"/>
              </a:rPr>
              <a:t>রাস্তার</a:t>
            </a:r>
            <a:r>
              <a:rPr lang="en-US" b="1" dirty="0">
                <a:solidFill>
                  <a:srgbClr val="7030A0"/>
                </a:solidFill>
                <a:latin typeface="NikoshBAN" panose="02000000000000000000" pitchFamily="2" charset="0"/>
                <a:cs typeface="NikoshBAN" panose="02000000000000000000" pitchFamily="2" charset="0"/>
              </a:rPr>
              <a:t> </a:t>
            </a:r>
            <a:r>
              <a:rPr lang="en-US" b="1" dirty="0" err="1">
                <a:solidFill>
                  <a:srgbClr val="7030A0"/>
                </a:solidFill>
                <a:latin typeface="NikoshBAN" panose="02000000000000000000" pitchFamily="2" charset="0"/>
                <a:cs typeface="NikoshBAN" panose="02000000000000000000" pitchFamily="2" charset="0"/>
              </a:rPr>
              <a:t>পাশে</a:t>
            </a:r>
            <a:r>
              <a:rPr lang="en-US" b="1" dirty="0">
                <a:solidFill>
                  <a:srgbClr val="7030A0"/>
                </a:solidFill>
                <a:latin typeface="NikoshBAN" panose="02000000000000000000" pitchFamily="2" charset="0"/>
                <a:cs typeface="NikoshBAN" panose="02000000000000000000" pitchFamily="2" charset="0"/>
              </a:rPr>
              <a:t> </a:t>
            </a:r>
            <a:r>
              <a:rPr lang="en-US" b="1" dirty="0" err="1">
                <a:solidFill>
                  <a:srgbClr val="7030A0"/>
                </a:solidFill>
                <a:latin typeface="NikoshBAN" panose="02000000000000000000" pitchFamily="2" charset="0"/>
                <a:cs typeface="NikoshBAN" panose="02000000000000000000" pitchFamily="2" charset="0"/>
              </a:rPr>
              <a:t>বস্তি</a:t>
            </a:r>
            <a:r>
              <a:rPr lang="en-US" b="1" dirty="0">
                <a:solidFill>
                  <a:srgbClr val="7030A0"/>
                </a:solidFill>
                <a:latin typeface="NikoshBAN" panose="02000000000000000000" pitchFamily="2" charset="0"/>
                <a:cs typeface="NikoshBAN" panose="02000000000000000000" pitchFamily="2" charset="0"/>
              </a:rPr>
              <a:t> </a:t>
            </a:r>
            <a:r>
              <a:rPr lang="en-US" b="1" dirty="0" err="1">
                <a:solidFill>
                  <a:srgbClr val="7030A0"/>
                </a:solidFill>
                <a:latin typeface="NikoshBAN" panose="02000000000000000000" pitchFamily="2" charset="0"/>
                <a:cs typeface="NikoshBAN" panose="02000000000000000000" pitchFamily="2" charset="0"/>
              </a:rPr>
              <a:t>সৃষ্টি</a:t>
            </a:r>
            <a:endParaRPr lang="en-US"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4883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barn(inVertical)">
                                      <p:cBhvr>
                                        <p:cTn id="12" dur="500"/>
                                        <p:tgtEl>
                                          <p:spTgt spid="205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058"/>
                                        </p:tgtEl>
                                        <p:attrNameLst>
                                          <p:attrName>style.visibility</p:attrName>
                                        </p:attrNameLst>
                                      </p:cBhvr>
                                      <p:to>
                                        <p:strVal val="visible"/>
                                      </p:to>
                                    </p:set>
                                    <p:animEffect transition="in" filter="barn(inVertical)">
                                      <p:cBhvr>
                                        <p:cTn id="32" dur="500"/>
                                        <p:tgtEl>
                                          <p:spTgt spid="205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ircle(in)">
                                      <p:cBhvr>
                                        <p:cTn id="42" dur="2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circle(in)">
                                      <p:cBhvr>
                                        <p:cTn id="4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1" grpId="0" animBg="1"/>
      <p:bldP spid="12"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10" y="655093"/>
            <a:ext cx="2873535" cy="2980433"/>
          </a:xfrm>
          <a:prstGeom prst="rect">
            <a:avLst/>
          </a:prstGeom>
        </p:spPr>
      </p:pic>
      <p:sp>
        <p:nvSpPr>
          <p:cNvPr id="3" name="Multiply 2"/>
          <p:cNvSpPr/>
          <p:nvPr/>
        </p:nvSpPr>
        <p:spPr>
          <a:xfrm>
            <a:off x="-413340" y="692640"/>
            <a:ext cx="5704764" cy="5622878"/>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3289" y="692640"/>
            <a:ext cx="2726906" cy="2570958"/>
          </a:xfrm>
          <a:prstGeom prst="rect">
            <a:avLst/>
          </a:prstGeom>
        </p:spPr>
      </p:pic>
      <p:sp>
        <p:nvSpPr>
          <p:cNvPr id="5" name="TextBox 4"/>
          <p:cNvSpPr txBox="1"/>
          <p:nvPr/>
        </p:nvSpPr>
        <p:spPr>
          <a:xfrm>
            <a:off x="1610436" y="-169289"/>
            <a:ext cx="10399594" cy="1107996"/>
          </a:xfrm>
          <a:prstGeom prst="rect">
            <a:avLst/>
          </a:prstGeom>
          <a:noFill/>
        </p:spPr>
        <p:txBody>
          <a:bodyPr wrap="square" rtlCol="0">
            <a:spAutoFit/>
          </a:bodyPr>
          <a:lstStyle/>
          <a:p>
            <a:r>
              <a:rPr lang="en-US" sz="6600" dirty="0" err="1" smtClean="0">
                <a:solidFill>
                  <a:srgbClr val="7030A0"/>
                </a:solidFill>
                <a:latin typeface="NikoshBAN" panose="02000000000000000000" pitchFamily="2" charset="0"/>
                <a:cs typeface="NikoshBAN" panose="02000000000000000000" pitchFamily="2" charset="0"/>
              </a:rPr>
              <a:t>জনসংখ্যা</a:t>
            </a:r>
            <a:r>
              <a:rPr lang="en-US" sz="6600" dirty="0" smtClean="0">
                <a:solidFill>
                  <a:srgbClr val="7030A0"/>
                </a:solidFill>
                <a:latin typeface="NikoshBAN" panose="02000000000000000000" pitchFamily="2" charset="0"/>
                <a:cs typeface="NikoshBAN" panose="02000000000000000000" pitchFamily="2" charset="0"/>
              </a:rPr>
              <a:t> </a:t>
            </a:r>
            <a:r>
              <a:rPr lang="en-US" sz="6600" dirty="0" err="1" smtClean="0">
                <a:solidFill>
                  <a:srgbClr val="7030A0"/>
                </a:solidFill>
                <a:latin typeface="NikoshBAN" panose="02000000000000000000" pitchFamily="2" charset="0"/>
                <a:cs typeface="NikoshBAN" panose="02000000000000000000" pitchFamily="2" charset="0"/>
              </a:rPr>
              <a:t>সমস্যা</a:t>
            </a:r>
            <a:r>
              <a:rPr lang="en-US" sz="6600" dirty="0" smtClean="0">
                <a:solidFill>
                  <a:srgbClr val="7030A0"/>
                </a:solidFill>
                <a:latin typeface="NikoshBAN" panose="02000000000000000000" pitchFamily="2" charset="0"/>
                <a:cs typeface="NikoshBAN" panose="02000000000000000000" pitchFamily="2" charset="0"/>
              </a:rPr>
              <a:t> </a:t>
            </a:r>
            <a:r>
              <a:rPr lang="en-US" sz="6600" dirty="0" err="1" smtClean="0">
                <a:solidFill>
                  <a:srgbClr val="7030A0"/>
                </a:solidFill>
                <a:latin typeface="NikoshBAN" panose="02000000000000000000" pitchFamily="2" charset="0"/>
                <a:cs typeface="NikoshBAN" panose="02000000000000000000" pitchFamily="2" charset="0"/>
              </a:rPr>
              <a:t>সমধানের</a:t>
            </a:r>
            <a:r>
              <a:rPr lang="en-US" sz="6600" dirty="0" smtClean="0">
                <a:solidFill>
                  <a:srgbClr val="7030A0"/>
                </a:solidFill>
                <a:latin typeface="NikoshBAN" panose="02000000000000000000" pitchFamily="2" charset="0"/>
                <a:cs typeface="NikoshBAN" panose="02000000000000000000" pitchFamily="2" charset="0"/>
              </a:rPr>
              <a:t> </a:t>
            </a:r>
            <a:r>
              <a:rPr lang="en-US" sz="6600" dirty="0" err="1" smtClean="0">
                <a:solidFill>
                  <a:srgbClr val="7030A0"/>
                </a:solidFill>
                <a:latin typeface="NikoshBAN" panose="02000000000000000000" pitchFamily="2" charset="0"/>
                <a:cs typeface="NikoshBAN" panose="02000000000000000000" pitchFamily="2" charset="0"/>
              </a:rPr>
              <a:t>উপায়</a:t>
            </a:r>
            <a:r>
              <a:rPr lang="en-US" sz="6600" dirty="0" smtClean="0">
                <a:solidFill>
                  <a:srgbClr val="7030A0"/>
                </a:solidFill>
                <a:latin typeface="NikoshBAN" panose="02000000000000000000" pitchFamily="2" charset="0"/>
                <a:cs typeface="NikoshBAN" panose="02000000000000000000" pitchFamily="2" charset="0"/>
              </a:rPr>
              <a:t> ।</a:t>
            </a:r>
            <a:endParaRPr lang="en-US" sz="6600" dirty="0">
              <a:solidFill>
                <a:srgbClr val="7030A0"/>
              </a:solidFill>
              <a:latin typeface="NikoshBAN" panose="02000000000000000000" pitchFamily="2" charset="0"/>
              <a:cs typeface="NikoshBAN" panose="02000000000000000000" pitchFamily="2" charset="0"/>
            </a:endParaRPr>
          </a:p>
        </p:txBody>
      </p:sp>
      <p:sp>
        <p:nvSpPr>
          <p:cNvPr id="6" name="TextBox 5"/>
          <p:cNvSpPr txBox="1"/>
          <p:nvPr/>
        </p:nvSpPr>
        <p:spPr>
          <a:xfrm>
            <a:off x="1106854" y="5834556"/>
            <a:ext cx="3276435" cy="707886"/>
          </a:xfrm>
          <a:prstGeom prst="rect">
            <a:avLst/>
          </a:prstGeom>
          <a:solidFill>
            <a:schemeClr val="accent5">
              <a:lumMod val="75000"/>
            </a:schemeClr>
          </a:solidFill>
        </p:spPr>
        <p:txBody>
          <a:bodyPr wrap="square" rtlCol="0">
            <a:spAutoFit/>
          </a:bodyPr>
          <a:lstStyle/>
          <a:p>
            <a:r>
              <a:rPr lang="en-US" sz="4000" dirty="0" err="1" smtClean="0">
                <a:solidFill>
                  <a:schemeClr val="accent2"/>
                </a:solidFill>
                <a:latin typeface="NikoshBAN" panose="02000000000000000000" pitchFamily="2" charset="0"/>
                <a:cs typeface="NikoshBAN" panose="02000000000000000000" pitchFamily="2" charset="0"/>
              </a:rPr>
              <a:t>বাল্য</a:t>
            </a:r>
            <a:r>
              <a:rPr lang="en-US" sz="4000" dirty="0" smtClean="0">
                <a:solidFill>
                  <a:schemeClr val="accent2"/>
                </a:solidFill>
                <a:latin typeface="NikoshBAN" panose="02000000000000000000" pitchFamily="2" charset="0"/>
                <a:cs typeface="NikoshBAN" panose="02000000000000000000" pitchFamily="2" charset="0"/>
              </a:rPr>
              <a:t> </a:t>
            </a:r>
            <a:r>
              <a:rPr lang="en-US" sz="4000" dirty="0" err="1" smtClean="0">
                <a:solidFill>
                  <a:schemeClr val="accent2"/>
                </a:solidFill>
                <a:latin typeface="NikoshBAN" panose="02000000000000000000" pitchFamily="2" charset="0"/>
                <a:cs typeface="NikoshBAN" panose="02000000000000000000" pitchFamily="2" charset="0"/>
              </a:rPr>
              <a:t>বিবাহ</a:t>
            </a:r>
            <a:r>
              <a:rPr lang="en-US" sz="4000" dirty="0" smtClean="0">
                <a:solidFill>
                  <a:schemeClr val="accent2"/>
                </a:solidFill>
                <a:latin typeface="NikoshBAN" panose="02000000000000000000" pitchFamily="2" charset="0"/>
                <a:cs typeface="NikoshBAN" panose="02000000000000000000" pitchFamily="2" charset="0"/>
              </a:rPr>
              <a:t> </a:t>
            </a:r>
            <a:r>
              <a:rPr lang="en-US" sz="4000" dirty="0" err="1" smtClean="0">
                <a:solidFill>
                  <a:schemeClr val="accent2"/>
                </a:solidFill>
                <a:latin typeface="NikoshBAN" panose="02000000000000000000" pitchFamily="2" charset="0"/>
                <a:cs typeface="NikoshBAN" panose="02000000000000000000" pitchFamily="2" charset="0"/>
              </a:rPr>
              <a:t>রোধ</a:t>
            </a:r>
            <a:endParaRPr lang="en-US" sz="4000" dirty="0">
              <a:solidFill>
                <a:schemeClr val="accent2"/>
              </a:solidFill>
              <a:latin typeface="NikoshBAN" panose="02000000000000000000" pitchFamily="2" charset="0"/>
              <a:cs typeface="NikoshBAN" panose="02000000000000000000" pitchFamily="2" charset="0"/>
            </a:endParaRPr>
          </a:p>
        </p:txBody>
      </p:sp>
      <p:sp>
        <p:nvSpPr>
          <p:cNvPr id="7" name="TextBox 6"/>
          <p:cNvSpPr txBox="1"/>
          <p:nvPr/>
        </p:nvSpPr>
        <p:spPr>
          <a:xfrm>
            <a:off x="6400799" y="5834556"/>
            <a:ext cx="4553059" cy="707886"/>
          </a:xfrm>
          <a:prstGeom prst="rect">
            <a:avLst/>
          </a:prstGeom>
          <a:solidFill>
            <a:schemeClr val="accent5"/>
          </a:solidFill>
        </p:spPr>
        <p:txBody>
          <a:bodyPr wrap="square" rtlCol="0">
            <a:spAutoFit/>
          </a:bodyPr>
          <a:lstStyle/>
          <a:p>
            <a:r>
              <a:rPr lang="en-US" sz="4000" dirty="0" err="1" smtClean="0">
                <a:solidFill>
                  <a:schemeClr val="accent2"/>
                </a:solidFill>
                <a:latin typeface="NikoshBAN" panose="02000000000000000000" pitchFamily="2" charset="0"/>
                <a:cs typeface="NikoshBAN" panose="02000000000000000000" pitchFamily="2" charset="0"/>
              </a:rPr>
              <a:t>নারী-পুরুষের</a:t>
            </a:r>
            <a:r>
              <a:rPr lang="en-US" sz="4000" dirty="0" smtClean="0">
                <a:solidFill>
                  <a:schemeClr val="accent2"/>
                </a:solidFill>
                <a:latin typeface="NikoshBAN" panose="02000000000000000000" pitchFamily="2" charset="0"/>
                <a:cs typeface="NikoshBAN" panose="02000000000000000000" pitchFamily="2" charset="0"/>
              </a:rPr>
              <a:t> </a:t>
            </a:r>
            <a:r>
              <a:rPr lang="en-US" sz="4000" dirty="0" err="1" smtClean="0">
                <a:solidFill>
                  <a:schemeClr val="accent2"/>
                </a:solidFill>
                <a:latin typeface="NikoshBAN" panose="02000000000000000000" pitchFamily="2" charset="0"/>
                <a:cs typeface="NikoshBAN" panose="02000000000000000000" pitchFamily="2" charset="0"/>
              </a:rPr>
              <a:t>কর্মসংস্থান</a:t>
            </a:r>
            <a:endParaRPr lang="en-US" sz="4000" dirty="0">
              <a:solidFill>
                <a:schemeClr val="accent2"/>
              </a:solidFill>
              <a:latin typeface="NikoshBAN" panose="02000000000000000000" pitchFamily="2" charset="0"/>
              <a:cs typeface="NikoshBAN" panose="02000000000000000000" pitchFamily="2" charset="0"/>
            </a:endParaRPr>
          </a:p>
        </p:txBody>
      </p:sp>
      <p:pic>
        <p:nvPicPr>
          <p:cNvPr id="3074" name="Picture 2" descr="C:\Users\pc\Desktop\চকমাদের ছবি\images (2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9686" y="1013526"/>
            <a:ext cx="2857500" cy="225007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pc\Desktop\চকমাদের ছবি\images (2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0820" y="3635526"/>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pc\Desktop\চকমাদের ছবি\images (28).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9687" y="3504079"/>
            <a:ext cx="3140870" cy="1874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38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animEffect transition="in" filter="circle(in)">
                                      <p:cBhvr>
                                        <p:cTn id="27" dur="2000"/>
                                        <p:tgtEl>
                                          <p:spTgt spid="307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075"/>
                                        </p:tgtEl>
                                        <p:attrNameLst>
                                          <p:attrName>style.visibility</p:attrName>
                                        </p:attrNameLst>
                                      </p:cBhvr>
                                      <p:to>
                                        <p:strVal val="visible"/>
                                      </p:to>
                                    </p:set>
                                    <p:animEffect transition="in" filter="circle(in)">
                                      <p:cBhvr>
                                        <p:cTn id="32" dur="2000"/>
                                        <p:tgtEl>
                                          <p:spTgt spid="307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076"/>
                                        </p:tgtEl>
                                        <p:attrNameLst>
                                          <p:attrName>style.visibility</p:attrName>
                                        </p:attrNameLst>
                                      </p:cBhvr>
                                      <p:to>
                                        <p:strVal val="visible"/>
                                      </p:to>
                                    </p:set>
                                    <p:animEffect transition="in" filter="circle(in)">
                                      <p:cBhvr>
                                        <p:cTn id="37" dur="2000"/>
                                        <p:tgtEl>
                                          <p:spTgt spid="3076"/>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ircle(in)">
                                      <p:cBhvr>
                                        <p:cTn id="4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80" y="846720"/>
            <a:ext cx="5491732" cy="382688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050" y="766354"/>
            <a:ext cx="4010435" cy="260672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8212" y="3833842"/>
            <a:ext cx="4313666" cy="2415653"/>
          </a:xfrm>
          <a:prstGeom prst="rect">
            <a:avLst/>
          </a:prstGeom>
        </p:spPr>
      </p:pic>
      <p:sp>
        <p:nvSpPr>
          <p:cNvPr id="5" name="TextBox 4"/>
          <p:cNvSpPr txBox="1"/>
          <p:nvPr/>
        </p:nvSpPr>
        <p:spPr>
          <a:xfrm>
            <a:off x="667657" y="4968564"/>
            <a:ext cx="4223657" cy="707886"/>
          </a:xfrm>
          <a:prstGeom prst="rect">
            <a:avLst/>
          </a:prstGeom>
          <a:noFill/>
        </p:spPr>
        <p:txBody>
          <a:bodyPr wrap="square" rtlCol="0">
            <a:spAutoFit/>
          </a:bodyPr>
          <a:lstStyle/>
          <a:p>
            <a:r>
              <a:rPr lang="en-US" sz="4000" dirty="0" err="1" smtClean="0">
                <a:solidFill>
                  <a:srgbClr val="7030A0"/>
                </a:solidFill>
                <a:latin typeface="NikoshBAN" panose="02000000000000000000" pitchFamily="2" charset="0"/>
                <a:cs typeface="NikoshBAN" panose="02000000000000000000" pitchFamily="2" charset="0"/>
              </a:rPr>
              <a:t>শিক্ষার</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হার</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বৃদ্ধি</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করণ</a:t>
            </a:r>
            <a:endParaRPr lang="en-US" sz="4000" dirty="0">
              <a:solidFill>
                <a:srgbClr val="7030A0"/>
              </a:solidFill>
              <a:latin typeface="NikoshBAN" panose="02000000000000000000" pitchFamily="2" charset="0"/>
              <a:cs typeface="NikoshBAN" panose="02000000000000000000" pitchFamily="2" charset="0"/>
            </a:endParaRPr>
          </a:p>
        </p:txBody>
      </p:sp>
      <p:sp>
        <p:nvSpPr>
          <p:cNvPr id="6" name="TextBox 5"/>
          <p:cNvSpPr txBox="1"/>
          <p:nvPr/>
        </p:nvSpPr>
        <p:spPr>
          <a:xfrm>
            <a:off x="6701051" y="3277542"/>
            <a:ext cx="5977719" cy="584775"/>
          </a:xfrm>
          <a:prstGeom prst="rect">
            <a:avLst/>
          </a:prstGeom>
          <a:noFill/>
        </p:spPr>
        <p:txBody>
          <a:bodyPr wrap="square" rtlCol="0">
            <a:spAutoFit/>
          </a:bodyPr>
          <a:lstStyle/>
          <a:p>
            <a:r>
              <a:rPr lang="en-US" sz="3200" dirty="0" err="1" smtClean="0">
                <a:solidFill>
                  <a:srgbClr val="0070C0"/>
                </a:solidFill>
                <a:latin typeface="NikoshBAN" panose="02000000000000000000" pitchFamily="2" charset="0"/>
                <a:cs typeface="NikoshBAN" panose="02000000000000000000" pitchFamily="2" charset="0"/>
              </a:rPr>
              <a:t>বয়স্ক</a:t>
            </a:r>
            <a:r>
              <a:rPr lang="en-US" sz="3200" dirty="0" smtClean="0">
                <a:solidFill>
                  <a:srgbClr val="0070C0"/>
                </a:solidFill>
                <a:latin typeface="NikoshBAN" panose="02000000000000000000" pitchFamily="2" charset="0"/>
                <a:cs typeface="NikoshBAN" panose="02000000000000000000" pitchFamily="2" charset="0"/>
              </a:rPr>
              <a:t> </a:t>
            </a:r>
            <a:r>
              <a:rPr lang="en-US" sz="3200" dirty="0" err="1" smtClean="0">
                <a:solidFill>
                  <a:srgbClr val="0070C0"/>
                </a:solidFill>
                <a:latin typeface="NikoshBAN" panose="02000000000000000000" pitchFamily="2" charset="0"/>
                <a:cs typeface="NikoshBAN" panose="02000000000000000000" pitchFamily="2" charset="0"/>
              </a:rPr>
              <a:t>শিক্ষা</a:t>
            </a:r>
            <a:endParaRPr lang="en-US" sz="3200" dirty="0">
              <a:solidFill>
                <a:srgbClr val="0070C0"/>
              </a:solidFill>
              <a:latin typeface="NikoshBAN" panose="02000000000000000000" pitchFamily="2" charset="0"/>
              <a:cs typeface="NikoshBAN" panose="02000000000000000000" pitchFamily="2" charset="0"/>
            </a:endParaRPr>
          </a:p>
        </p:txBody>
      </p:sp>
      <p:sp>
        <p:nvSpPr>
          <p:cNvPr id="7" name="TextBox 6"/>
          <p:cNvSpPr txBox="1"/>
          <p:nvPr/>
        </p:nvSpPr>
        <p:spPr>
          <a:xfrm>
            <a:off x="6141492" y="6249495"/>
            <a:ext cx="6359857" cy="584775"/>
          </a:xfrm>
          <a:prstGeom prst="rect">
            <a:avLst/>
          </a:prstGeom>
          <a:noFill/>
        </p:spPr>
        <p:txBody>
          <a:bodyPr wrap="square" rtlCol="0">
            <a:spAutoFit/>
          </a:bodyPr>
          <a:lstStyle/>
          <a:p>
            <a:r>
              <a:rPr lang="en-US" sz="3200" dirty="0" err="1" smtClean="0">
                <a:solidFill>
                  <a:srgbClr val="7030A0"/>
                </a:solidFill>
                <a:latin typeface="NikoshBAN" panose="02000000000000000000" pitchFamily="2" charset="0"/>
                <a:cs typeface="NikoshBAN" panose="02000000000000000000" pitchFamily="2" charset="0"/>
              </a:rPr>
              <a:t>দুটির</a:t>
            </a:r>
            <a:r>
              <a:rPr lang="en-US" sz="3200" dirty="0" smtClean="0">
                <a:solidFill>
                  <a:srgbClr val="7030A0"/>
                </a:solidFill>
                <a:latin typeface="NikoshBAN" panose="02000000000000000000" pitchFamily="2" charset="0"/>
                <a:cs typeface="NikoshBAN" panose="02000000000000000000" pitchFamily="2" charset="0"/>
              </a:rPr>
              <a:t> </a:t>
            </a:r>
            <a:r>
              <a:rPr lang="en-US" sz="3200" dirty="0" err="1" smtClean="0">
                <a:solidFill>
                  <a:srgbClr val="7030A0"/>
                </a:solidFill>
                <a:latin typeface="NikoshBAN" panose="02000000000000000000" pitchFamily="2" charset="0"/>
                <a:cs typeface="NikoshBAN" panose="02000000000000000000" pitchFamily="2" charset="0"/>
              </a:rPr>
              <a:t>বেশী</a:t>
            </a:r>
            <a:r>
              <a:rPr lang="en-US" sz="3200" dirty="0" smtClean="0">
                <a:solidFill>
                  <a:srgbClr val="7030A0"/>
                </a:solidFill>
                <a:latin typeface="NikoshBAN" panose="02000000000000000000" pitchFamily="2" charset="0"/>
                <a:cs typeface="NikoshBAN" panose="02000000000000000000" pitchFamily="2" charset="0"/>
              </a:rPr>
              <a:t> </a:t>
            </a:r>
            <a:r>
              <a:rPr lang="en-US" sz="3200" dirty="0" err="1" smtClean="0">
                <a:solidFill>
                  <a:srgbClr val="7030A0"/>
                </a:solidFill>
                <a:latin typeface="NikoshBAN" panose="02000000000000000000" pitchFamily="2" charset="0"/>
                <a:cs typeface="NikoshBAN" panose="02000000000000000000" pitchFamily="2" charset="0"/>
              </a:rPr>
              <a:t>সন্তান</a:t>
            </a:r>
            <a:r>
              <a:rPr lang="en-US" sz="3200" dirty="0" smtClean="0">
                <a:solidFill>
                  <a:srgbClr val="7030A0"/>
                </a:solidFill>
                <a:latin typeface="NikoshBAN" panose="02000000000000000000" pitchFamily="2" charset="0"/>
                <a:cs typeface="NikoshBAN" panose="02000000000000000000" pitchFamily="2" charset="0"/>
              </a:rPr>
              <a:t> </a:t>
            </a:r>
            <a:r>
              <a:rPr lang="en-US" sz="3200" dirty="0" err="1" smtClean="0">
                <a:solidFill>
                  <a:srgbClr val="7030A0"/>
                </a:solidFill>
                <a:latin typeface="NikoshBAN" panose="02000000000000000000" pitchFamily="2" charset="0"/>
                <a:cs typeface="NikoshBAN" panose="02000000000000000000" pitchFamily="2" charset="0"/>
              </a:rPr>
              <a:t>জন্ম</a:t>
            </a:r>
            <a:r>
              <a:rPr lang="en-US" sz="3200" dirty="0" smtClean="0">
                <a:solidFill>
                  <a:srgbClr val="7030A0"/>
                </a:solidFill>
                <a:latin typeface="NikoshBAN" panose="02000000000000000000" pitchFamily="2" charset="0"/>
                <a:cs typeface="NikoshBAN" panose="02000000000000000000" pitchFamily="2" charset="0"/>
              </a:rPr>
              <a:t> </a:t>
            </a:r>
            <a:r>
              <a:rPr lang="en-US" sz="3200" dirty="0" err="1" smtClean="0">
                <a:solidFill>
                  <a:srgbClr val="7030A0"/>
                </a:solidFill>
                <a:latin typeface="NikoshBAN" panose="02000000000000000000" pitchFamily="2" charset="0"/>
                <a:cs typeface="NikoshBAN" panose="02000000000000000000" pitchFamily="2" charset="0"/>
              </a:rPr>
              <a:t>নাদেয়া</a:t>
            </a:r>
            <a:endParaRPr lang="en-US" sz="3200" dirty="0">
              <a:solidFill>
                <a:srgbClr val="7030A0"/>
              </a:solidFill>
              <a:latin typeface="NikoshBAN" panose="02000000000000000000" pitchFamily="2" charset="0"/>
              <a:cs typeface="NikoshBAN" panose="02000000000000000000" pitchFamily="2" charset="0"/>
            </a:endParaRPr>
          </a:p>
        </p:txBody>
      </p:sp>
      <p:sp>
        <p:nvSpPr>
          <p:cNvPr id="8" name="TextBox 7"/>
          <p:cNvSpPr txBox="1"/>
          <p:nvPr/>
        </p:nvSpPr>
        <p:spPr>
          <a:xfrm>
            <a:off x="1980607" y="-79131"/>
            <a:ext cx="10754434" cy="769441"/>
          </a:xfrm>
          <a:prstGeom prst="rect">
            <a:avLst/>
          </a:prstGeom>
          <a:noFill/>
        </p:spPr>
        <p:txBody>
          <a:bodyPr wrap="square" rtlCol="0">
            <a:spAutoFit/>
          </a:bodyPr>
          <a:lstStyle/>
          <a:p>
            <a:r>
              <a:rPr lang="en-US" sz="4400" dirty="0" err="1" smtClean="0">
                <a:solidFill>
                  <a:srgbClr val="7030A0"/>
                </a:solidFill>
                <a:latin typeface="NikoshBAN" panose="02000000000000000000" pitchFamily="2" charset="0"/>
                <a:cs typeface="NikoshBAN" panose="02000000000000000000" pitchFamily="2" charset="0"/>
              </a:rPr>
              <a:t>জনসংখ্যা</a:t>
            </a:r>
            <a:r>
              <a:rPr lang="en-US" sz="4400" dirty="0" smtClean="0">
                <a:solidFill>
                  <a:srgbClr val="7030A0"/>
                </a:solidFill>
                <a:latin typeface="NikoshBAN" panose="02000000000000000000" pitchFamily="2" charset="0"/>
                <a:cs typeface="NikoshBAN" panose="02000000000000000000" pitchFamily="2" charset="0"/>
              </a:rPr>
              <a:t> </a:t>
            </a:r>
            <a:r>
              <a:rPr lang="en-US" sz="4400" dirty="0" err="1" smtClean="0">
                <a:solidFill>
                  <a:srgbClr val="7030A0"/>
                </a:solidFill>
                <a:latin typeface="NikoshBAN" panose="02000000000000000000" pitchFamily="2" charset="0"/>
                <a:cs typeface="NikoshBAN" panose="02000000000000000000" pitchFamily="2" charset="0"/>
              </a:rPr>
              <a:t>সমস্যা</a:t>
            </a:r>
            <a:r>
              <a:rPr lang="en-US" sz="4400" dirty="0" smtClean="0">
                <a:solidFill>
                  <a:srgbClr val="7030A0"/>
                </a:solidFill>
                <a:latin typeface="NikoshBAN" panose="02000000000000000000" pitchFamily="2" charset="0"/>
                <a:cs typeface="NikoshBAN" panose="02000000000000000000" pitchFamily="2" charset="0"/>
              </a:rPr>
              <a:t> </a:t>
            </a:r>
            <a:r>
              <a:rPr lang="en-US" sz="4400" dirty="0" err="1" smtClean="0">
                <a:solidFill>
                  <a:srgbClr val="7030A0"/>
                </a:solidFill>
                <a:latin typeface="NikoshBAN" panose="02000000000000000000" pitchFamily="2" charset="0"/>
                <a:cs typeface="NikoshBAN" panose="02000000000000000000" pitchFamily="2" charset="0"/>
              </a:rPr>
              <a:t>সমাধানের</a:t>
            </a:r>
            <a:r>
              <a:rPr lang="en-US" sz="4400" dirty="0" smtClean="0">
                <a:solidFill>
                  <a:srgbClr val="7030A0"/>
                </a:solidFill>
                <a:latin typeface="NikoshBAN" panose="02000000000000000000" pitchFamily="2" charset="0"/>
                <a:cs typeface="NikoshBAN" panose="02000000000000000000" pitchFamily="2" charset="0"/>
              </a:rPr>
              <a:t> </a:t>
            </a:r>
            <a:r>
              <a:rPr lang="en-US" sz="4400" dirty="0" err="1" smtClean="0">
                <a:solidFill>
                  <a:srgbClr val="7030A0"/>
                </a:solidFill>
                <a:latin typeface="NikoshBAN" panose="02000000000000000000" pitchFamily="2" charset="0"/>
                <a:cs typeface="NikoshBAN" panose="02000000000000000000" pitchFamily="2" charset="0"/>
              </a:rPr>
              <a:t>উপায়</a:t>
            </a:r>
            <a:endParaRPr lang="en-US" sz="44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8160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1000" fill="hold"/>
                                        <p:tgtEl>
                                          <p:spTgt spid="3"/>
                                        </p:tgtEl>
                                        <p:attrNameLst>
                                          <p:attrName>ppt_w</p:attrName>
                                        </p:attrNameLst>
                                      </p:cBhvr>
                                      <p:tavLst>
                                        <p:tav tm="0">
                                          <p:val>
                                            <p:fltVal val="0"/>
                                          </p:val>
                                        </p:tav>
                                        <p:tav tm="100000">
                                          <p:val>
                                            <p:strVal val="#ppt_w"/>
                                          </p:val>
                                        </p:tav>
                                      </p:tavLst>
                                    </p:anim>
                                    <p:anim calcmode="lin" valueType="num">
                                      <p:cBhvr>
                                        <p:cTn id="28" dur="1000" fill="hold"/>
                                        <p:tgtEl>
                                          <p:spTgt spid="3"/>
                                        </p:tgtEl>
                                        <p:attrNameLst>
                                          <p:attrName>ppt_h</p:attrName>
                                        </p:attrNameLst>
                                      </p:cBhvr>
                                      <p:tavLst>
                                        <p:tav tm="0">
                                          <p:val>
                                            <p:fltVal val="0"/>
                                          </p:val>
                                        </p:tav>
                                        <p:tav tm="100000">
                                          <p:val>
                                            <p:strVal val="#ppt_h"/>
                                          </p:val>
                                        </p:tav>
                                      </p:tavLst>
                                    </p:anim>
                                    <p:anim calcmode="lin" valueType="num">
                                      <p:cBhvr>
                                        <p:cTn id="29" dur="1000" fill="hold"/>
                                        <p:tgtEl>
                                          <p:spTgt spid="3"/>
                                        </p:tgtEl>
                                        <p:attrNameLst>
                                          <p:attrName>style.rotation</p:attrName>
                                        </p:attrNameLst>
                                      </p:cBhvr>
                                      <p:tavLst>
                                        <p:tav tm="0">
                                          <p:val>
                                            <p:fltVal val="90"/>
                                          </p:val>
                                        </p:tav>
                                        <p:tav tm="100000">
                                          <p:val>
                                            <p:fltVal val="0"/>
                                          </p:val>
                                        </p:tav>
                                      </p:tavLst>
                                    </p:anim>
                                    <p:animEffect transition="in" filter="fade">
                                      <p:cBhvr>
                                        <p:cTn id="30" dur="10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2000"/>
                                        <p:tgtEl>
                                          <p:spTgt spid="4"/>
                                        </p:tgtEl>
                                      </p:cBhvr>
                                    </p:animEffect>
                                    <p:anim calcmode="lin" valueType="num">
                                      <p:cBhvr>
                                        <p:cTn id="42" dur="2000" fill="hold"/>
                                        <p:tgtEl>
                                          <p:spTgt spid="4"/>
                                        </p:tgtEl>
                                        <p:attrNameLst>
                                          <p:attrName>ppt_w</p:attrName>
                                        </p:attrNameLst>
                                      </p:cBhvr>
                                      <p:tavLst>
                                        <p:tav tm="0" fmla="#ppt_w*sin(2.5*pi*$)">
                                          <p:val>
                                            <p:fltVal val="0"/>
                                          </p:val>
                                        </p:tav>
                                        <p:tav tm="100000">
                                          <p:val>
                                            <p:fltVal val="1"/>
                                          </p:val>
                                        </p:tav>
                                      </p:tavLst>
                                    </p:anim>
                                    <p:anim calcmode="lin" valueType="num">
                                      <p:cBhvr>
                                        <p:cTn id="4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ppt_x"/>
                                          </p:val>
                                        </p:tav>
                                        <p:tav tm="100000">
                                          <p:val>
                                            <p:strVal val="#ppt_x"/>
                                          </p:val>
                                        </p:tav>
                                      </p:tavLst>
                                    </p:anim>
                                    <p:anim calcmode="lin" valueType="num">
                                      <p:cBhvr additive="base">
                                        <p:cTn id="4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316407" y="-122887"/>
            <a:ext cx="5295331" cy="1692324"/>
          </a:xfrm>
          <a:prstGeom prst="horizontalScroll">
            <a:avLst/>
          </a:prstGeom>
          <a:blipFill>
            <a:blip r:embed="rId2"/>
            <a:tile tx="0" ty="0" sx="100000" sy="100000" flip="none" algn="tl"/>
          </a:blip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739487" y="0"/>
            <a:ext cx="7874758" cy="1446550"/>
          </a:xfrm>
          <a:prstGeom prst="rect">
            <a:avLst/>
          </a:prstGeom>
          <a:noFill/>
        </p:spPr>
        <p:txBody>
          <a:bodyPr wrap="square" rtlCol="0">
            <a:spAutoFit/>
          </a:bodyPr>
          <a:lstStyle/>
          <a:p>
            <a:r>
              <a:rPr lang="en-US" sz="8800" b="1" u="sng" dirty="0" err="1" smtClean="0">
                <a:solidFill>
                  <a:srgbClr val="FFFF00"/>
                </a:solidFill>
                <a:latin typeface="NikoshBAN" panose="02000000000000000000" pitchFamily="2" charset="0"/>
                <a:cs typeface="NikoshBAN" panose="02000000000000000000" pitchFamily="2" charset="0"/>
              </a:rPr>
              <a:t>দলীয়</a:t>
            </a:r>
            <a:r>
              <a:rPr lang="en-US" sz="8800" b="1" u="sng" dirty="0" smtClean="0">
                <a:solidFill>
                  <a:srgbClr val="FFFF00"/>
                </a:solidFill>
                <a:latin typeface="NikoshBAN" panose="02000000000000000000" pitchFamily="2" charset="0"/>
                <a:cs typeface="NikoshBAN" panose="02000000000000000000" pitchFamily="2" charset="0"/>
              </a:rPr>
              <a:t> </a:t>
            </a:r>
            <a:r>
              <a:rPr lang="en-US" sz="8800" b="1" u="sng" dirty="0" err="1" smtClean="0">
                <a:solidFill>
                  <a:srgbClr val="FFFF00"/>
                </a:solidFill>
                <a:latin typeface="NikoshBAN" panose="02000000000000000000" pitchFamily="2" charset="0"/>
                <a:cs typeface="NikoshBAN" panose="02000000000000000000" pitchFamily="2" charset="0"/>
              </a:rPr>
              <a:t>কাজ</a:t>
            </a:r>
            <a:endParaRPr lang="en-US" sz="8800" b="1" u="sng" dirty="0">
              <a:solidFill>
                <a:srgbClr val="FFFF00"/>
              </a:solidFill>
              <a:latin typeface="NikoshBAN" panose="02000000000000000000" pitchFamily="2" charset="0"/>
              <a:cs typeface="NikoshBAN" panose="02000000000000000000" pitchFamily="2" charset="0"/>
            </a:endParaRPr>
          </a:p>
        </p:txBody>
      </p:sp>
      <p:sp>
        <p:nvSpPr>
          <p:cNvPr id="5" name="Flowchart: Terminator 4"/>
          <p:cNvSpPr/>
          <p:nvPr/>
        </p:nvSpPr>
        <p:spPr>
          <a:xfrm>
            <a:off x="1030514" y="1821976"/>
            <a:ext cx="11011361" cy="1241946"/>
          </a:xfrm>
          <a:prstGeom prst="flowChartTerminator">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38514" y="1981283"/>
            <a:ext cx="10784115" cy="769441"/>
          </a:xfrm>
          <a:prstGeom prst="rect">
            <a:avLst/>
          </a:prstGeom>
          <a:noFill/>
          <a:ln>
            <a:solidFill>
              <a:schemeClr val="accent1"/>
            </a:solidFill>
          </a:ln>
        </p:spPr>
        <p:txBody>
          <a:bodyPr wrap="square" rtlCol="0">
            <a:spAutoFit/>
          </a:bodyPr>
          <a:lstStyle/>
          <a:p>
            <a:r>
              <a:rPr lang="en-US" sz="4400" b="1" dirty="0" smtClean="0">
                <a:solidFill>
                  <a:schemeClr val="bg1"/>
                </a:solidFill>
                <a:latin typeface="NikoshBAN" panose="02000000000000000000" pitchFamily="2" charset="0"/>
                <a:cs typeface="NikoshBAN" panose="02000000000000000000" pitchFamily="2" charset="0"/>
              </a:rPr>
              <a:t>“</a:t>
            </a:r>
            <a:r>
              <a:rPr lang="en-US" sz="4000" b="1" dirty="0" err="1" smtClean="0">
                <a:solidFill>
                  <a:schemeClr val="bg1"/>
                </a:solidFill>
                <a:latin typeface="NikoshBAN" panose="02000000000000000000" pitchFamily="2" charset="0"/>
                <a:cs typeface="NikoshBAN" panose="02000000000000000000" pitchFamily="2" charset="0"/>
              </a:rPr>
              <a:t>বাল্য</a:t>
            </a:r>
            <a:r>
              <a:rPr lang="en-US" sz="4000" b="1" dirty="0" smtClean="0">
                <a:solidFill>
                  <a:schemeClr val="bg1"/>
                </a:solidFill>
                <a:latin typeface="NikoshBAN" panose="02000000000000000000" pitchFamily="2" charset="0"/>
                <a:cs typeface="NikoshBAN" panose="02000000000000000000" pitchFamily="2" charset="0"/>
              </a:rPr>
              <a:t> </a:t>
            </a:r>
            <a:r>
              <a:rPr lang="en-US" sz="4000" b="1" dirty="0" err="1" smtClean="0">
                <a:solidFill>
                  <a:schemeClr val="bg1"/>
                </a:solidFill>
                <a:latin typeface="NikoshBAN" panose="02000000000000000000" pitchFamily="2" charset="0"/>
                <a:cs typeface="NikoshBAN" panose="02000000000000000000" pitchFamily="2" charset="0"/>
              </a:rPr>
              <a:t>বিবাহ</a:t>
            </a:r>
            <a:r>
              <a:rPr lang="en-US" sz="4000" b="1" dirty="0" smtClean="0">
                <a:solidFill>
                  <a:schemeClr val="bg1"/>
                </a:solidFill>
                <a:latin typeface="NikoshBAN" panose="02000000000000000000" pitchFamily="2" charset="0"/>
                <a:cs typeface="NikoshBAN" panose="02000000000000000000" pitchFamily="2" charset="0"/>
              </a:rPr>
              <a:t> </a:t>
            </a:r>
            <a:r>
              <a:rPr lang="en-US" sz="4000" b="1" dirty="0" err="1" smtClean="0">
                <a:solidFill>
                  <a:schemeClr val="bg1"/>
                </a:solidFill>
                <a:latin typeface="NikoshBAN" panose="02000000000000000000" pitchFamily="2" charset="0"/>
                <a:cs typeface="NikoshBAN" panose="02000000000000000000" pitchFamily="2" charset="0"/>
              </a:rPr>
              <a:t>জনসংখ্যা</a:t>
            </a:r>
            <a:r>
              <a:rPr lang="en-US" sz="4000" b="1" dirty="0" smtClean="0">
                <a:solidFill>
                  <a:schemeClr val="bg1"/>
                </a:solidFill>
                <a:latin typeface="NikoshBAN" panose="02000000000000000000" pitchFamily="2" charset="0"/>
                <a:cs typeface="NikoshBAN" panose="02000000000000000000" pitchFamily="2" charset="0"/>
              </a:rPr>
              <a:t> </a:t>
            </a:r>
            <a:r>
              <a:rPr lang="en-US" sz="4000" b="1" dirty="0" err="1" smtClean="0">
                <a:solidFill>
                  <a:schemeClr val="bg1"/>
                </a:solidFill>
                <a:latin typeface="NikoshBAN" panose="02000000000000000000" pitchFamily="2" charset="0"/>
                <a:cs typeface="NikoshBAN" panose="02000000000000000000" pitchFamily="2" charset="0"/>
              </a:rPr>
              <a:t>বৃদ্ধির</a:t>
            </a:r>
            <a:r>
              <a:rPr lang="en-US" sz="4000" b="1" dirty="0" smtClean="0">
                <a:solidFill>
                  <a:schemeClr val="bg1"/>
                </a:solidFill>
                <a:latin typeface="NikoshBAN" panose="02000000000000000000" pitchFamily="2" charset="0"/>
                <a:cs typeface="NikoshBAN" panose="02000000000000000000" pitchFamily="2" charset="0"/>
              </a:rPr>
              <a:t> </a:t>
            </a:r>
            <a:r>
              <a:rPr lang="en-US" sz="4000" b="1" dirty="0" err="1" smtClean="0">
                <a:solidFill>
                  <a:schemeClr val="bg1"/>
                </a:solidFill>
                <a:latin typeface="NikoshBAN" panose="02000000000000000000" pitchFamily="2" charset="0"/>
                <a:cs typeface="NikoshBAN" panose="02000000000000000000" pitchFamily="2" charset="0"/>
              </a:rPr>
              <a:t>অন্যতম</a:t>
            </a:r>
            <a:r>
              <a:rPr lang="en-US" sz="4000" b="1" dirty="0" smtClean="0">
                <a:solidFill>
                  <a:schemeClr val="bg1"/>
                </a:solidFill>
                <a:latin typeface="NikoshBAN" panose="02000000000000000000" pitchFamily="2" charset="0"/>
                <a:cs typeface="NikoshBAN" panose="02000000000000000000" pitchFamily="2" charset="0"/>
              </a:rPr>
              <a:t> </a:t>
            </a:r>
            <a:r>
              <a:rPr lang="en-US" sz="4000" b="1" dirty="0" err="1" smtClean="0">
                <a:solidFill>
                  <a:schemeClr val="bg1"/>
                </a:solidFill>
                <a:latin typeface="NikoshBAN" panose="02000000000000000000" pitchFamily="2" charset="0"/>
                <a:cs typeface="NikoshBAN" panose="02000000000000000000" pitchFamily="2" charset="0"/>
              </a:rPr>
              <a:t>সমস্যা”স্বপক্ষে</a:t>
            </a:r>
            <a:r>
              <a:rPr lang="en-US" sz="4000" b="1" dirty="0" smtClean="0">
                <a:solidFill>
                  <a:schemeClr val="bg1"/>
                </a:solidFill>
                <a:latin typeface="NikoshBAN" panose="02000000000000000000" pitchFamily="2" charset="0"/>
                <a:cs typeface="NikoshBAN" panose="02000000000000000000" pitchFamily="2" charset="0"/>
              </a:rPr>
              <a:t> </a:t>
            </a:r>
            <a:r>
              <a:rPr lang="en-US" sz="4000" b="1" dirty="0" err="1" smtClean="0">
                <a:solidFill>
                  <a:schemeClr val="bg1"/>
                </a:solidFill>
                <a:latin typeface="NikoshBAN" panose="02000000000000000000" pitchFamily="2" charset="0"/>
                <a:cs typeface="NikoshBAN" panose="02000000000000000000" pitchFamily="2" charset="0"/>
              </a:rPr>
              <a:t>যুক্তি</a:t>
            </a:r>
            <a:r>
              <a:rPr lang="en-US" sz="4000" b="1" dirty="0" smtClean="0">
                <a:solidFill>
                  <a:schemeClr val="bg1"/>
                </a:solidFill>
                <a:latin typeface="NikoshBAN" panose="02000000000000000000" pitchFamily="2" charset="0"/>
                <a:cs typeface="NikoshBAN" panose="02000000000000000000" pitchFamily="2" charset="0"/>
              </a:rPr>
              <a:t> </a:t>
            </a:r>
            <a:r>
              <a:rPr lang="en-US" sz="4000" b="1" dirty="0" err="1" smtClean="0">
                <a:solidFill>
                  <a:schemeClr val="bg1"/>
                </a:solidFill>
                <a:latin typeface="NikoshBAN" panose="02000000000000000000" pitchFamily="2" charset="0"/>
                <a:cs typeface="NikoshBAN" panose="02000000000000000000" pitchFamily="2" charset="0"/>
              </a:rPr>
              <a:t>দাও</a:t>
            </a:r>
            <a:r>
              <a:rPr lang="en-US" sz="4000" b="1" dirty="0" smtClean="0">
                <a:solidFill>
                  <a:schemeClr val="bg1"/>
                </a:solidFill>
                <a:latin typeface="NikoshBAN" panose="02000000000000000000" pitchFamily="2" charset="0"/>
                <a:cs typeface="NikoshBAN" panose="02000000000000000000" pitchFamily="2" charset="0"/>
              </a:rPr>
              <a:t>।</a:t>
            </a:r>
            <a:endParaRPr lang="en-US" sz="4000" b="1"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226057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2883731" y="176875"/>
            <a:ext cx="4304714" cy="1561514"/>
          </a:xfrm>
          <a:prstGeom prst="downArrowCallou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t>পরিচিতি</a:t>
            </a:r>
            <a:endParaRPr lang="en-US" sz="5400" dirty="0"/>
          </a:p>
        </p:txBody>
      </p:sp>
      <p:sp>
        <p:nvSpPr>
          <p:cNvPr id="7" name="TextBox 6"/>
          <p:cNvSpPr txBox="1"/>
          <p:nvPr/>
        </p:nvSpPr>
        <p:spPr>
          <a:xfrm>
            <a:off x="7188445" y="1702409"/>
            <a:ext cx="4807700" cy="3046988"/>
          </a:xfrm>
          <a:prstGeom prst="rect">
            <a:avLst/>
          </a:prstGeom>
          <a:solidFill>
            <a:schemeClr val="accent2">
              <a:lumMod val="60000"/>
              <a:lumOff val="40000"/>
            </a:schemeClr>
          </a:solidFill>
        </p:spPr>
        <p:txBody>
          <a:bodyPr wrap="square" rtlCol="0">
            <a:spAutoFit/>
          </a:bodyPr>
          <a:lstStyle/>
          <a:p>
            <a:r>
              <a:rPr lang="en-US" sz="3200" dirty="0" err="1" smtClean="0">
                <a:latin typeface="NikoshBAN" panose="02000000000000000000" pitchFamily="2" charset="0"/>
                <a:cs typeface="NikoshBAN" panose="02000000000000000000" pitchFamily="2" charset="0"/>
              </a:rPr>
              <a:t>শ্রেনিঃ</a:t>
            </a:r>
            <a:r>
              <a:rPr lang="en-US" sz="3200" dirty="0" smtClean="0">
                <a:latin typeface="NikoshBAN" panose="02000000000000000000" pitchFamily="2" charset="0"/>
                <a:cs typeface="NikoshBAN" panose="02000000000000000000" pitchFamily="2" charset="0"/>
              </a:rPr>
              <a:t> ৭ম </a:t>
            </a:r>
          </a:p>
          <a:p>
            <a:r>
              <a:rPr lang="en-US" sz="3200" dirty="0" err="1" smtClean="0">
                <a:latin typeface="NikoshBAN" panose="02000000000000000000" pitchFamily="2" charset="0"/>
                <a:cs typeface="NikoshBAN" panose="02000000000000000000" pitchFamily="2" charset="0"/>
              </a:rPr>
              <a:t>বিষয়ঃবাংলাদেশ</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বিশ্ব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পরিচয়</a:t>
            </a:r>
            <a:endParaRPr lang="en-US" sz="3200" dirty="0" smtClean="0">
              <a:latin typeface="NikoshBAN" panose="02000000000000000000" pitchFamily="2" charset="0"/>
              <a:cs typeface="NikoshBAN" panose="02000000000000000000" pitchFamily="2" charset="0"/>
            </a:endParaRPr>
          </a:p>
          <a:p>
            <a:r>
              <a:rPr lang="en-US" sz="3200" dirty="0" err="1" smtClean="0">
                <a:latin typeface="NikoshBAN" panose="02000000000000000000" pitchFamily="2" charset="0"/>
                <a:cs typeface="NikoshBAN" panose="02000000000000000000" pitchFamily="2" charset="0"/>
              </a:rPr>
              <a:t>অধ্যায়ঃ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অষ্টম</a:t>
            </a:r>
            <a:r>
              <a:rPr lang="en-US" sz="3200" dirty="0" smtClean="0">
                <a:latin typeface="NikoshBAN" panose="02000000000000000000" pitchFamily="2" charset="0"/>
                <a:cs typeface="NikoshBAN" panose="02000000000000000000" pitchFamily="2" charset="0"/>
              </a:rPr>
              <a:t> </a:t>
            </a:r>
          </a:p>
          <a:p>
            <a:r>
              <a:rPr lang="en-US" sz="3200" dirty="0" err="1" smtClean="0">
                <a:latin typeface="NikoshBAN" panose="02000000000000000000" pitchFamily="2" charset="0"/>
                <a:cs typeface="NikoshBAN" panose="02000000000000000000" pitchFamily="2" charset="0"/>
              </a:rPr>
              <a:t>সময়ঃ</a:t>
            </a:r>
            <a:r>
              <a:rPr lang="en-US" sz="3200" dirty="0" smtClean="0">
                <a:latin typeface="NikoshBAN" panose="02000000000000000000" pitchFamily="2" charset="0"/>
                <a:cs typeface="NikoshBAN" panose="02000000000000000000" pitchFamily="2" charset="0"/>
              </a:rPr>
              <a:t> ৫০ </a:t>
            </a:r>
            <a:r>
              <a:rPr lang="en-US" sz="3200" dirty="0" err="1" smtClean="0">
                <a:latin typeface="NikoshBAN" panose="02000000000000000000" pitchFamily="2" charset="0"/>
                <a:cs typeface="NikoshBAN" panose="02000000000000000000" pitchFamily="2" charset="0"/>
              </a:rPr>
              <a:t>মিনিট</a:t>
            </a:r>
            <a:r>
              <a:rPr lang="en-US" sz="3200" dirty="0" smtClean="0">
                <a:latin typeface="NikoshBAN" panose="02000000000000000000" pitchFamily="2" charset="0"/>
                <a:cs typeface="NikoshBAN" panose="02000000000000000000" pitchFamily="2" charset="0"/>
              </a:rPr>
              <a:t> </a:t>
            </a:r>
          </a:p>
          <a:p>
            <a:r>
              <a:rPr lang="en-US" sz="3200" dirty="0" err="1" smtClean="0">
                <a:latin typeface="NikoshBAN" panose="02000000000000000000" pitchFamily="2" charset="0"/>
                <a:cs typeface="NikoshBAN" panose="02000000000000000000" pitchFamily="2" charset="0"/>
              </a:rPr>
              <a:t>তারিখঃ</a:t>
            </a:r>
            <a:r>
              <a:rPr lang="en-US" sz="3200" dirty="0" smtClean="0">
                <a:latin typeface="NikoshBAN" panose="02000000000000000000" pitchFamily="2" charset="0"/>
                <a:cs typeface="NikoshBAN" panose="02000000000000000000" pitchFamily="2" charset="0"/>
              </a:rPr>
              <a:t> ১৮/০৯/২০২০ </a:t>
            </a:r>
            <a:r>
              <a:rPr lang="en-US" sz="3200" dirty="0" err="1" smtClean="0">
                <a:latin typeface="NikoshBAN" panose="02000000000000000000" pitchFamily="2" charset="0"/>
                <a:cs typeface="NikoshBAN" panose="02000000000000000000" pitchFamily="2" charset="0"/>
              </a:rPr>
              <a:t>খ্রিঃ</a:t>
            </a:r>
            <a:r>
              <a:rPr lang="en-US" sz="3200" dirty="0" smtClean="0">
                <a:latin typeface="NikoshBAN" panose="02000000000000000000" pitchFamily="2" charset="0"/>
                <a:cs typeface="NikoshBAN" panose="02000000000000000000" pitchFamily="2" charset="0"/>
              </a:rPr>
              <a:t> </a:t>
            </a:r>
          </a:p>
          <a:p>
            <a:endParaRPr lang="en-US" sz="3200" dirty="0"/>
          </a:p>
        </p:txBody>
      </p:sp>
      <p:sp>
        <p:nvSpPr>
          <p:cNvPr id="8" name="TextBox 7"/>
          <p:cNvSpPr txBox="1"/>
          <p:nvPr/>
        </p:nvSpPr>
        <p:spPr>
          <a:xfrm>
            <a:off x="195066" y="2346384"/>
            <a:ext cx="6065057" cy="2062103"/>
          </a:xfrm>
          <a:prstGeom prst="rect">
            <a:avLst/>
          </a:prstGeom>
          <a:gradFill rotWithShape="1">
            <a:gsLst>
              <a:gs pos="0">
                <a:srgbClr val="BBE0E3">
                  <a:shade val="51000"/>
                  <a:satMod val="130000"/>
                </a:srgbClr>
              </a:gs>
              <a:gs pos="80000">
                <a:srgbClr val="BBE0E3">
                  <a:shade val="93000"/>
                  <a:satMod val="130000"/>
                </a:srgbClr>
              </a:gs>
              <a:gs pos="100000">
                <a:srgbClr val="BBE0E3">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smtClean="0">
                <a:ln>
                  <a:noFill/>
                </a:ln>
                <a:solidFill>
                  <a:srgbClr val="FF3300"/>
                </a:solidFill>
                <a:effectLst/>
                <a:uLnTx/>
                <a:uFillTx/>
                <a:latin typeface="NikoshBAN" pitchFamily="2" charset="0"/>
                <a:cs typeface="NikoshBAN" pitchFamily="2" charset="0"/>
              </a:rPr>
              <a:t>ফিরোজা</a:t>
            </a:r>
            <a:r>
              <a:rPr kumimoji="0" lang="en-US" sz="3200" b="0" i="0" u="none" strike="noStrike" kern="0" cap="none" spc="0" normalizeH="0" baseline="0" noProof="0" dirty="0" smtClean="0">
                <a:ln>
                  <a:noFill/>
                </a:ln>
                <a:solidFill>
                  <a:srgbClr val="FF3300"/>
                </a:solidFill>
                <a:effectLst/>
                <a:uLnTx/>
                <a:uFillTx/>
                <a:latin typeface="NikoshBAN" pitchFamily="2" charset="0"/>
                <a:cs typeface="NikoshBAN" pitchFamily="2" charset="0"/>
              </a:rPr>
              <a:t> </a:t>
            </a:r>
            <a:r>
              <a:rPr kumimoji="0" lang="en-US" sz="3200" b="0" i="0" u="none" strike="noStrike" kern="0" cap="none" spc="0" normalizeH="0" baseline="0" noProof="0" dirty="0" err="1" smtClean="0">
                <a:ln>
                  <a:noFill/>
                </a:ln>
                <a:solidFill>
                  <a:srgbClr val="FF3300"/>
                </a:solidFill>
                <a:effectLst/>
                <a:uLnTx/>
                <a:uFillTx/>
                <a:latin typeface="NikoshBAN" pitchFamily="2" charset="0"/>
                <a:cs typeface="NikoshBAN" pitchFamily="2" charset="0"/>
              </a:rPr>
              <a:t>খানম</a:t>
            </a:r>
            <a:endParaRPr kumimoji="0" lang="en-US" sz="3200" b="0" i="0" u="none" strike="noStrike" kern="0" cap="none" spc="0" normalizeH="0" baseline="0" noProof="0" dirty="0" smtClean="0">
              <a:ln>
                <a:noFill/>
              </a:ln>
              <a:solidFill>
                <a:srgbClr val="FF3300"/>
              </a:solidFill>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smtClean="0">
                <a:ln>
                  <a:noFill/>
                </a:ln>
                <a:solidFill>
                  <a:srgbClr val="FF3300"/>
                </a:solidFill>
                <a:effectLst/>
                <a:uLnTx/>
                <a:uFillTx/>
                <a:latin typeface="NikoshBAN" pitchFamily="2" charset="0"/>
                <a:cs typeface="NikoshBAN" pitchFamily="2" charset="0"/>
              </a:rPr>
              <a:t>সহকারী</a:t>
            </a:r>
            <a:r>
              <a:rPr kumimoji="0" lang="en-US" sz="3200" b="0" i="0" u="none" strike="noStrike" kern="0" cap="none" spc="0" normalizeH="0" noProof="0" dirty="0" smtClean="0">
                <a:ln>
                  <a:noFill/>
                </a:ln>
                <a:solidFill>
                  <a:srgbClr val="FF3300"/>
                </a:solidFill>
                <a:effectLst/>
                <a:uLnTx/>
                <a:uFillTx/>
                <a:latin typeface="NikoshBAN" pitchFamily="2" charset="0"/>
                <a:cs typeface="NikoshBAN" pitchFamily="2" charset="0"/>
              </a:rPr>
              <a:t> </a:t>
            </a:r>
            <a:r>
              <a:rPr kumimoji="0" lang="en-US" sz="3200" b="0" i="0" u="none" strike="noStrike" kern="0" cap="none" spc="0" normalizeH="0" noProof="0" dirty="0" err="1" smtClean="0">
                <a:ln>
                  <a:noFill/>
                </a:ln>
                <a:solidFill>
                  <a:srgbClr val="FF3300"/>
                </a:solidFill>
                <a:effectLst/>
                <a:uLnTx/>
                <a:uFillTx/>
                <a:latin typeface="NikoshBAN" pitchFamily="2" charset="0"/>
                <a:cs typeface="NikoshBAN" pitchFamily="2" charset="0"/>
              </a:rPr>
              <a:t>শিক্ষক</a:t>
            </a:r>
            <a:endParaRPr kumimoji="0" lang="en-US" sz="3200" b="0" i="0" u="none" strike="noStrike" kern="0" cap="none" spc="0" normalizeH="0" baseline="0" noProof="0" dirty="0" smtClean="0">
              <a:ln>
                <a:noFill/>
              </a:ln>
              <a:solidFill>
                <a:srgbClr val="FF3300"/>
              </a:solidFill>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smtClean="0">
                <a:ln>
                  <a:noFill/>
                </a:ln>
                <a:solidFill>
                  <a:srgbClr val="FF3300"/>
                </a:solidFill>
                <a:effectLst/>
                <a:uLnTx/>
                <a:uFillTx/>
                <a:latin typeface="NikoshBAN" pitchFamily="2" charset="0"/>
                <a:cs typeface="NikoshBAN" pitchFamily="2" charset="0"/>
              </a:rPr>
              <a:t>সরকারি</a:t>
            </a:r>
            <a:r>
              <a:rPr kumimoji="0" lang="en-US" sz="3200" b="0" i="0" u="none" strike="noStrike" kern="0" cap="none" spc="0" normalizeH="0" baseline="0" noProof="0" dirty="0" smtClean="0">
                <a:ln>
                  <a:noFill/>
                </a:ln>
                <a:solidFill>
                  <a:srgbClr val="FF3300"/>
                </a:solidFill>
                <a:effectLst/>
                <a:uLnTx/>
                <a:uFillTx/>
                <a:latin typeface="NikoshBAN" pitchFamily="2" charset="0"/>
                <a:cs typeface="NikoshBAN" pitchFamily="2" charset="0"/>
              </a:rPr>
              <a:t> </a:t>
            </a:r>
            <a:r>
              <a:rPr kumimoji="0" lang="en-US" sz="3200" b="0" i="0" u="none" strike="noStrike" kern="0" cap="none" spc="0" normalizeH="0" baseline="0" noProof="0" dirty="0" err="1" smtClean="0">
                <a:ln>
                  <a:noFill/>
                </a:ln>
                <a:solidFill>
                  <a:srgbClr val="FF3300"/>
                </a:solidFill>
                <a:effectLst/>
                <a:uLnTx/>
                <a:uFillTx/>
                <a:latin typeface="NikoshBAN" pitchFamily="2" charset="0"/>
                <a:cs typeface="NikoshBAN" pitchFamily="2" charset="0"/>
              </a:rPr>
              <a:t>দৌলতপুর</a:t>
            </a:r>
            <a:r>
              <a:rPr kumimoji="0" lang="en-US" sz="3200" b="0" i="0" u="none" strike="noStrike" kern="0" cap="none" spc="0" normalizeH="0" baseline="0" noProof="0" dirty="0" smtClean="0">
                <a:ln>
                  <a:noFill/>
                </a:ln>
                <a:solidFill>
                  <a:srgbClr val="FF3300"/>
                </a:solidFill>
                <a:effectLst/>
                <a:uLnTx/>
                <a:uFillTx/>
                <a:latin typeface="NikoshBAN" pitchFamily="2" charset="0"/>
                <a:cs typeface="NikoshBAN" pitchFamily="2" charset="0"/>
              </a:rPr>
              <a:t> </a:t>
            </a:r>
            <a:r>
              <a:rPr kumimoji="0" lang="en-US" sz="3200" b="0" i="0" u="none" strike="noStrike" kern="0" cap="none" spc="0" normalizeH="0" baseline="0" noProof="0" dirty="0" err="1" smtClean="0">
                <a:ln>
                  <a:noFill/>
                </a:ln>
                <a:solidFill>
                  <a:srgbClr val="FF3300"/>
                </a:solidFill>
                <a:effectLst/>
                <a:uLnTx/>
                <a:uFillTx/>
                <a:latin typeface="NikoshBAN" pitchFamily="2" charset="0"/>
                <a:cs typeface="NikoshBAN" pitchFamily="2" charset="0"/>
              </a:rPr>
              <a:t>মুহসিন</a:t>
            </a:r>
            <a:r>
              <a:rPr kumimoji="0" lang="en-US" sz="3200" b="0" i="0" u="none" strike="noStrike" kern="0" cap="none" spc="0" normalizeH="0" baseline="0" noProof="0" dirty="0" smtClean="0">
                <a:ln>
                  <a:noFill/>
                </a:ln>
                <a:solidFill>
                  <a:srgbClr val="FF3300"/>
                </a:solidFill>
                <a:effectLst/>
                <a:uLnTx/>
                <a:uFillTx/>
                <a:latin typeface="NikoshBAN" pitchFamily="2" charset="0"/>
                <a:cs typeface="NikoshBAN" pitchFamily="2" charset="0"/>
              </a:rPr>
              <a:t> </a:t>
            </a:r>
            <a:r>
              <a:rPr kumimoji="0" lang="en-US" sz="3200" b="0" i="0" u="none" strike="noStrike" kern="0" cap="none" spc="0" normalizeH="0" baseline="0" noProof="0" dirty="0" err="1" smtClean="0">
                <a:ln>
                  <a:noFill/>
                </a:ln>
                <a:solidFill>
                  <a:srgbClr val="FF3300"/>
                </a:solidFill>
                <a:effectLst/>
                <a:uLnTx/>
                <a:uFillTx/>
                <a:latin typeface="NikoshBAN" pitchFamily="2" charset="0"/>
                <a:cs typeface="NikoshBAN" pitchFamily="2" charset="0"/>
              </a:rPr>
              <a:t>মাধ্যমিক</a:t>
            </a:r>
            <a:r>
              <a:rPr kumimoji="0" lang="bn-BD" sz="3200" b="0" i="0" u="none" strike="noStrike" kern="0" cap="none" spc="0" normalizeH="0" baseline="0" noProof="0" dirty="0" smtClean="0">
                <a:ln>
                  <a:noFill/>
                </a:ln>
                <a:solidFill>
                  <a:srgbClr val="FF3300"/>
                </a:solidFill>
                <a:effectLst/>
                <a:uLnTx/>
                <a:uFillTx/>
                <a:latin typeface="NikoshBAN" pitchFamily="2" charset="0"/>
                <a:cs typeface="NikoshBAN" pitchFamily="2" charset="0"/>
              </a:rPr>
              <a:t> বিদ্যালয়</a:t>
            </a:r>
            <a:endParaRPr kumimoji="0" lang="en-US" sz="3200" b="0" i="0" u="none" strike="noStrike" kern="0" cap="none" spc="0" normalizeH="0" baseline="0" noProof="0" dirty="0" smtClean="0">
              <a:ln>
                <a:noFill/>
              </a:ln>
              <a:solidFill>
                <a:srgbClr val="FF3300"/>
              </a:solidFill>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3200" kern="0" dirty="0" err="1" smtClean="0">
                <a:solidFill>
                  <a:srgbClr val="FF3300"/>
                </a:solidFill>
                <a:latin typeface="NikoshBAN" pitchFamily="2" charset="0"/>
                <a:cs typeface="NikoshBAN" pitchFamily="2" charset="0"/>
              </a:rPr>
              <a:t>দৌলতপুর</a:t>
            </a:r>
            <a:r>
              <a:rPr lang="en-US" sz="3200" kern="0" dirty="0" smtClean="0">
                <a:solidFill>
                  <a:srgbClr val="FF3300"/>
                </a:solidFill>
                <a:latin typeface="NikoshBAN" pitchFamily="2" charset="0"/>
                <a:cs typeface="NikoshBAN" pitchFamily="2" charset="0"/>
              </a:rPr>
              <a:t>, </a:t>
            </a:r>
            <a:r>
              <a:rPr lang="en-US" sz="3200" kern="0" dirty="0" err="1" smtClean="0">
                <a:solidFill>
                  <a:srgbClr val="FF3300"/>
                </a:solidFill>
                <a:latin typeface="NikoshBAN" pitchFamily="2" charset="0"/>
                <a:cs typeface="NikoshBAN" pitchFamily="2" charset="0"/>
              </a:rPr>
              <a:t>খুলনা</a:t>
            </a:r>
            <a:r>
              <a:rPr lang="en-US" sz="3200" kern="0" dirty="0" smtClean="0">
                <a:solidFill>
                  <a:srgbClr val="FF3300"/>
                </a:solidFill>
                <a:latin typeface="NikoshBAN" pitchFamily="2" charset="0"/>
                <a:cs typeface="NikoshBAN" pitchFamily="2" charset="0"/>
              </a:rPr>
              <a:t>।</a:t>
            </a:r>
            <a:endParaRPr kumimoji="0" lang="en-US" sz="3200" b="0" i="0" u="none" strike="noStrike" kern="0" cap="none" spc="0" normalizeH="0" baseline="0" noProof="0" dirty="0" smtClean="0">
              <a:ln>
                <a:noFill/>
              </a:ln>
              <a:solidFill>
                <a:srgbClr val="FFFFFF"/>
              </a:solidFill>
              <a:effectLst/>
              <a:uLnTx/>
              <a:uFillTx/>
              <a:latin typeface="NikoshBAN" pitchFamily="2" charset="0"/>
              <a:cs typeface="NikoshBAN" pitchFamily="2" charset="0"/>
            </a:endParaRPr>
          </a:p>
        </p:txBody>
      </p:sp>
    </p:spTree>
    <p:extLst>
      <p:ext uri="{BB962C8B-B14F-4D97-AF65-F5344CB8AC3E}">
        <p14:creationId xmlns:p14="http://schemas.microsoft.com/office/powerpoint/2010/main" val="421288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nodeType="clickEffect">
                                  <p:stCondLst>
                                    <p:cond delay="0"/>
                                  </p:stCondLst>
                                  <p:iterate type="lt">
                                    <p:tmPct val="10000"/>
                                  </p:iterate>
                                  <p:childTnLst>
                                    <p:set>
                                      <p:cBhvr>
                                        <p:cTn id="19" dur="1" fill="hold">
                                          <p:stCondLst>
                                            <p:cond delay="0"/>
                                          </p:stCondLst>
                                        </p:cTn>
                                        <p:tgtEl>
                                          <p:spTgt spid="8"/>
                                        </p:tgtEl>
                                        <p:attrNameLst>
                                          <p:attrName>style.visibility</p:attrName>
                                        </p:attrNameLst>
                                      </p:cBhvr>
                                      <p:to>
                                        <p:strVal val="visible"/>
                                      </p:to>
                                    </p:set>
                                    <p:anim by="(-#ppt_w*2)" calcmode="lin" valueType="num">
                                      <p:cBhvr rctx="PPT">
                                        <p:cTn id="20" dur="500" autoRev="1" fill="hold">
                                          <p:stCondLst>
                                            <p:cond delay="0"/>
                                          </p:stCondLst>
                                        </p:cTn>
                                        <p:tgtEl>
                                          <p:spTgt spid="8"/>
                                        </p:tgtEl>
                                        <p:attrNameLst>
                                          <p:attrName>ppt_w</p:attrName>
                                        </p:attrNameLst>
                                      </p:cBhvr>
                                    </p:anim>
                                    <p:anim by="(#ppt_w*0.50)" calcmode="lin" valueType="num">
                                      <p:cBhvr>
                                        <p:cTn id="21" dur="500" decel="50000" autoRev="1" fill="hold">
                                          <p:stCondLst>
                                            <p:cond delay="0"/>
                                          </p:stCondLst>
                                        </p:cTn>
                                        <p:tgtEl>
                                          <p:spTgt spid="8"/>
                                        </p:tgtEl>
                                        <p:attrNameLst>
                                          <p:attrName>ppt_x</p:attrName>
                                        </p:attrNameLst>
                                      </p:cBhvr>
                                    </p:anim>
                                    <p:anim from="(-#ppt_h/2)" to="(#ppt_y)" calcmode="lin" valueType="num">
                                      <p:cBhvr>
                                        <p:cTn id="22" dur="1000" fill="hold">
                                          <p:stCondLst>
                                            <p:cond delay="0"/>
                                          </p:stCondLst>
                                        </p:cTn>
                                        <p:tgtEl>
                                          <p:spTgt spid="8"/>
                                        </p:tgtEl>
                                        <p:attrNameLst>
                                          <p:attrName>ppt_y</p:attrName>
                                        </p:attrNameLst>
                                      </p:cBhvr>
                                    </p:anim>
                                    <p:animRot by="21600000">
                                      <p:cBhvr>
                                        <p:cTn id="23" dur="1000"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Callout 2"/>
          <p:cNvSpPr/>
          <p:nvPr/>
        </p:nvSpPr>
        <p:spPr>
          <a:xfrm>
            <a:off x="4167266" y="95534"/>
            <a:ext cx="4122295" cy="1487606"/>
          </a:xfrm>
          <a:prstGeom prst="downArrowCallou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863151" y="-200011"/>
            <a:ext cx="5281684" cy="1446550"/>
          </a:xfrm>
          <a:prstGeom prst="rect">
            <a:avLst/>
          </a:prstGeom>
          <a:noFill/>
        </p:spPr>
        <p:txBody>
          <a:bodyPr wrap="square" rtlCol="0">
            <a:spAutoFit/>
          </a:bodyPr>
          <a:lstStyle/>
          <a:p>
            <a:r>
              <a:rPr lang="en-US" sz="8800" b="1" dirty="0" err="1" smtClean="0">
                <a:latin typeface="NikoshBAN" panose="02000000000000000000" pitchFamily="2" charset="0"/>
                <a:cs typeface="NikoshBAN" panose="02000000000000000000" pitchFamily="2" charset="0"/>
              </a:rPr>
              <a:t>মূল্যায়ন</a:t>
            </a:r>
            <a:endParaRPr lang="en-US" sz="8800" b="1" dirty="0">
              <a:latin typeface="NikoshBAN" panose="02000000000000000000" pitchFamily="2" charset="0"/>
              <a:cs typeface="NikoshBAN" panose="02000000000000000000" pitchFamily="2" charset="0"/>
            </a:endParaRPr>
          </a:p>
        </p:txBody>
      </p:sp>
      <p:sp>
        <p:nvSpPr>
          <p:cNvPr id="5" name="Flowchart: Terminator 4"/>
          <p:cNvSpPr/>
          <p:nvPr/>
        </p:nvSpPr>
        <p:spPr>
          <a:xfrm>
            <a:off x="1815152" y="1603722"/>
            <a:ext cx="9742264" cy="1105469"/>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ikoshBAN" panose="02000000000000000000" pitchFamily="2" charset="0"/>
              <a:cs typeface="NikoshBAN" panose="02000000000000000000" pitchFamily="2" charset="0"/>
            </a:endParaRPr>
          </a:p>
        </p:txBody>
      </p:sp>
      <p:sp>
        <p:nvSpPr>
          <p:cNvPr id="6" name="TextBox 5"/>
          <p:cNvSpPr txBox="1"/>
          <p:nvPr/>
        </p:nvSpPr>
        <p:spPr>
          <a:xfrm>
            <a:off x="2775044" y="1693528"/>
            <a:ext cx="10017456" cy="923330"/>
          </a:xfrm>
          <a:prstGeom prst="rect">
            <a:avLst/>
          </a:prstGeom>
          <a:noFill/>
        </p:spPr>
        <p:txBody>
          <a:bodyPr wrap="square" rtlCol="0">
            <a:spAutoFit/>
          </a:bodyPr>
          <a:lstStyle/>
          <a:p>
            <a:r>
              <a:rPr lang="en-US" sz="5400" b="1" dirty="0" err="1" smtClean="0">
                <a:solidFill>
                  <a:srgbClr val="002060"/>
                </a:solidFill>
                <a:latin typeface="NikoshBAN" panose="02000000000000000000" pitchFamily="2" charset="0"/>
                <a:cs typeface="NikoshBAN" panose="02000000000000000000" pitchFamily="2" charset="0"/>
              </a:rPr>
              <a:t>জনসংখ্যা</a:t>
            </a:r>
            <a:r>
              <a:rPr lang="en-US" sz="5400" b="1" dirty="0" smtClean="0">
                <a:solidFill>
                  <a:srgbClr val="002060"/>
                </a:solidFill>
                <a:latin typeface="NikoshBAN" panose="02000000000000000000" pitchFamily="2" charset="0"/>
                <a:cs typeface="NikoshBAN" panose="02000000000000000000" pitchFamily="2" charset="0"/>
              </a:rPr>
              <a:t> </a:t>
            </a:r>
            <a:r>
              <a:rPr lang="en-US" sz="5400" b="1" dirty="0" err="1" smtClean="0">
                <a:solidFill>
                  <a:srgbClr val="002060"/>
                </a:solidFill>
                <a:latin typeface="NikoshBAN" panose="02000000000000000000" pitchFamily="2" charset="0"/>
                <a:cs typeface="NikoshBAN" panose="02000000000000000000" pitchFamily="2" charset="0"/>
              </a:rPr>
              <a:t>বৃদ্ধির</a:t>
            </a:r>
            <a:r>
              <a:rPr lang="en-US" sz="5400" b="1" dirty="0" smtClean="0">
                <a:solidFill>
                  <a:srgbClr val="002060"/>
                </a:solidFill>
                <a:latin typeface="NikoshBAN" panose="02000000000000000000" pitchFamily="2" charset="0"/>
                <a:cs typeface="NikoshBAN" panose="02000000000000000000" pitchFamily="2" charset="0"/>
              </a:rPr>
              <a:t> </a:t>
            </a:r>
            <a:r>
              <a:rPr lang="en-US" sz="5400" b="1" dirty="0" err="1" smtClean="0">
                <a:solidFill>
                  <a:srgbClr val="002060"/>
                </a:solidFill>
                <a:latin typeface="NikoshBAN" panose="02000000000000000000" pitchFamily="2" charset="0"/>
                <a:cs typeface="NikoshBAN" panose="02000000000000000000" pitchFamily="2" charset="0"/>
              </a:rPr>
              <a:t>তিনটি</a:t>
            </a:r>
            <a:r>
              <a:rPr lang="en-US" sz="5400" b="1" dirty="0" smtClean="0">
                <a:solidFill>
                  <a:srgbClr val="002060"/>
                </a:solidFill>
                <a:latin typeface="NikoshBAN" panose="02000000000000000000" pitchFamily="2" charset="0"/>
                <a:cs typeface="NikoshBAN" panose="02000000000000000000" pitchFamily="2" charset="0"/>
              </a:rPr>
              <a:t> </a:t>
            </a:r>
            <a:r>
              <a:rPr lang="en-US" sz="5400" b="1" dirty="0" err="1" smtClean="0">
                <a:solidFill>
                  <a:srgbClr val="002060"/>
                </a:solidFill>
                <a:latin typeface="NikoshBAN" panose="02000000000000000000" pitchFamily="2" charset="0"/>
                <a:cs typeface="NikoshBAN" panose="02000000000000000000" pitchFamily="2" charset="0"/>
              </a:rPr>
              <a:t>কারণ</a:t>
            </a:r>
            <a:r>
              <a:rPr lang="en-US" sz="5400" b="1" dirty="0" smtClean="0">
                <a:solidFill>
                  <a:srgbClr val="002060"/>
                </a:solidFill>
                <a:latin typeface="NikoshBAN" panose="02000000000000000000" pitchFamily="2" charset="0"/>
                <a:cs typeface="NikoshBAN" panose="02000000000000000000" pitchFamily="2" charset="0"/>
              </a:rPr>
              <a:t> </a:t>
            </a:r>
            <a:r>
              <a:rPr lang="en-US" sz="5400" b="1" dirty="0" err="1" smtClean="0">
                <a:solidFill>
                  <a:srgbClr val="002060"/>
                </a:solidFill>
                <a:latin typeface="NikoshBAN" panose="02000000000000000000" pitchFamily="2" charset="0"/>
                <a:cs typeface="NikoshBAN" panose="02000000000000000000" pitchFamily="2" charset="0"/>
              </a:rPr>
              <a:t>বল</a:t>
            </a:r>
            <a:r>
              <a:rPr lang="en-US" sz="5400" b="1" dirty="0" smtClean="0">
                <a:solidFill>
                  <a:srgbClr val="002060"/>
                </a:solidFill>
                <a:latin typeface="NikoshBAN" panose="02000000000000000000" pitchFamily="2" charset="0"/>
                <a:cs typeface="NikoshBAN" panose="02000000000000000000" pitchFamily="2" charset="0"/>
              </a:rPr>
              <a:t> ।</a:t>
            </a:r>
            <a:endParaRPr lang="en-US" sz="5400" b="1" dirty="0">
              <a:solidFill>
                <a:srgbClr val="002060"/>
              </a:solidFill>
              <a:latin typeface="NikoshBAN" panose="02000000000000000000" pitchFamily="2" charset="0"/>
              <a:cs typeface="NikoshBAN" panose="02000000000000000000" pitchFamily="2" charset="0"/>
            </a:endParaRPr>
          </a:p>
        </p:txBody>
      </p:sp>
      <p:sp>
        <p:nvSpPr>
          <p:cNvPr id="8" name="Flowchart: Terminator 7"/>
          <p:cNvSpPr/>
          <p:nvPr/>
        </p:nvSpPr>
        <p:spPr>
          <a:xfrm>
            <a:off x="1988023" y="3261814"/>
            <a:ext cx="10031105" cy="1667273"/>
          </a:xfrm>
          <a:prstGeom prst="flowChartTerminator">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734101" y="3482538"/>
            <a:ext cx="9539785" cy="1446550"/>
          </a:xfrm>
          <a:prstGeom prst="rect">
            <a:avLst/>
          </a:prstGeom>
          <a:noFill/>
        </p:spPr>
        <p:txBody>
          <a:bodyPr wrap="square" rtlCol="0">
            <a:spAutoFit/>
          </a:bodyPr>
          <a:lstStyle/>
          <a:p>
            <a:r>
              <a:rPr lang="en-US" sz="4400" b="1" dirty="0" err="1" smtClean="0">
                <a:solidFill>
                  <a:schemeClr val="bg1"/>
                </a:solidFill>
                <a:latin typeface="NikoshBAN" panose="02000000000000000000" pitchFamily="2" charset="0"/>
                <a:cs typeface="NikoshBAN" panose="02000000000000000000" pitchFamily="2" charset="0"/>
              </a:rPr>
              <a:t>অধিক</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জনসংখ্যার</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ফলে</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খাদ্যের</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উপর</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কি</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কি</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বিরুপ</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প্রভাব</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ফেলছে</a:t>
            </a:r>
            <a:r>
              <a:rPr lang="en-US" sz="4400" b="1" dirty="0" smtClean="0">
                <a:solidFill>
                  <a:schemeClr val="bg1"/>
                </a:solidFill>
                <a:latin typeface="NikoshBAN" panose="02000000000000000000" pitchFamily="2" charset="0"/>
                <a:cs typeface="NikoshBAN" panose="02000000000000000000" pitchFamily="2" charset="0"/>
              </a:rPr>
              <a:t> ?</a:t>
            </a:r>
            <a:endParaRPr lang="en-US" sz="4400" b="1" dirty="0">
              <a:solidFill>
                <a:schemeClr val="bg1"/>
              </a:solidFill>
              <a:latin typeface="NikoshBAN" panose="02000000000000000000" pitchFamily="2" charset="0"/>
              <a:cs typeface="NikoshBAN" panose="02000000000000000000" pitchFamily="2" charset="0"/>
            </a:endParaRPr>
          </a:p>
        </p:txBody>
      </p:sp>
      <p:sp>
        <p:nvSpPr>
          <p:cNvPr id="12" name="Flowchart: Terminator 11"/>
          <p:cNvSpPr/>
          <p:nvPr/>
        </p:nvSpPr>
        <p:spPr>
          <a:xfrm>
            <a:off x="2279176" y="5179215"/>
            <a:ext cx="9717206" cy="1542196"/>
          </a:xfrm>
          <a:prstGeom prst="flowChartTermina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79176" y="5399938"/>
            <a:ext cx="9994710" cy="923330"/>
          </a:xfrm>
          <a:prstGeom prst="rect">
            <a:avLst/>
          </a:prstGeom>
          <a:noFill/>
        </p:spPr>
        <p:txBody>
          <a:bodyPr wrap="square" rtlCol="0">
            <a:spAutoFit/>
          </a:bodyPr>
          <a:lstStyle/>
          <a:p>
            <a:r>
              <a:rPr lang="en-US" sz="5400" b="1" dirty="0" err="1" smtClean="0">
                <a:solidFill>
                  <a:srgbClr val="7030A0"/>
                </a:solidFill>
                <a:latin typeface="NikoshBAN" panose="02000000000000000000" pitchFamily="2" charset="0"/>
                <a:cs typeface="NikoshBAN" panose="02000000000000000000" pitchFamily="2" charset="0"/>
              </a:rPr>
              <a:t>জনসংখ্যা</a:t>
            </a:r>
            <a:r>
              <a:rPr lang="en-US" sz="5400" b="1" dirty="0" smtClean="0">
                <a:solidFill>
                  <a:srgbClr val="7030A0"/>
                </a:solidFill>
                <a:latin typeface="NikoshBAN" panose="02000000000000000000" pitchFamily="2" charset="0"/>
                <a:cs typeface="NikoshBAN" panose="02000000000000000000" pitchFamily="2" charset="0"/>
              </a:rPr>
              <a:t> </a:t>
            </a:r>
            <a:r>
              <a:rPr lang="en-US" sz="5400" b="1" dirty="0" err="1" smtClean="0">
                <a:solidFill>
                  <a:srgbClr val="7030A0"/>
                </a:solidFill>
                <a:latin typeface="NikoshBAN" panose="02000000000000000000" pitchFamily="2" charset="0"/>
                <a:cs typeface="NikoshBAN" panose="02000000000000000000" pitchFamily="2" charset="0"/>
              </a:rPr>
              <a:t>সমস্যা</a:t>
            </a:r>
            <a:r>
              <a:rPr lang="en-US" sz="5400" b="1" dirty="0" smtClean="0">
                <a:solidFill>
                  <a:srgbClr val="7030A0"/>
                </a:solidFill>
                <a:latin typeface="NikoshBAN" panose="02000000000000000000" pitchFamily="2" charset="0"/>
                <a:cs typeface="NikoshBAN" panose="02000000000000000000" pitchFamily="2" charset="0"/>
              </a:rPr>
              <a:t> </a:t>
            </a:r>
            <a:r>
              <a:rPr lang="en-US" sz="5400" b="1" dirty="0" err="1" smtClean="0">
                <a:solidFill>
                  <a:srgbClr val="7030A0"/>
                </a:solidFill>
                <a:latin typeface="NikoshBAN" panose="02000000000000000000" pitchFamily="2" charset="0"/>
                <a:cs typeface="NikoshBAN" panose="02000000000000000000" pitchFamily="2" charset="0"/>
              </a:rPr>
              <a:t>সমাধানের</a:t>
            </a:r>
            <a:r>
              <a:rPr lang="en-US" sz="5400" b="1" dirty="0" smtClean="0">
                <a:solidFill>
                  <a:srgbClr val="7030A0"/>
                </a:solidFill>
                <a:latin typeface="NikoshBAN" panose="02000000000000000000" pitchFamily="2" charset="0"/>
                <a:cs typeface="NikoshBAN" panose="02000000000000000000" pitchFamily="2" charset="0"/>
              </a:rPr>
              <a:t> </a:t>
            </a:r>
            <a:r>
              <a:rPr lang="en-US" sz="5400" b="1" dirty="0" err="1" smtClean="0">
                <a:solidFill>
                  <a:srgbClr val="7030A0"/>
                </a:solidFill>
                <a:latin typeface="NikoshBAN" panose="02000000000000000000" pitchFamily="2" charset="0"/>
                <a:cs typeface="NikoshBAN" panose="02000000000000000000" pitchFamily="2" charset="0"/>
              </a:rPr>
              <a:t>দুইটি</a:t>
            </a:r>
            <a:r>
              <a:rPr lang="en-US" sz="5400" b="1" dirty="0" smtClean="0">
                <a:solidFill>
                  <a:srgbClr val="7030A0"/>
                </a:solidFill>
                <a:latin typeface="NikoshBAN" panose="02000000000000000000" pitchFamily="2" charset="0"/>
                <a:cs typeface="NikoshBAN" panose="02000000000000000000" pitchFamily="2" charset="0"/>
              </a:rPr>
              <a:t> </a:t>
            </a:r>
            <a:r>
              <a:rPr lang="en-US" sz="5400" b="1" dirty="0" err="1" smtClean="0">
                <a:solidFill>
                  <a:srgbClr val="7030A0"/>
                </a:solidFill>
                <a:latin typeface="NikoshBAN" panose="02000000000000000000" pitchFamily="2" charset="0"/>
                <a:cs typeface="NikoshBAN" panose="02000000000000000000" pitchFamily="2" charset="0"/>
              </a:rPr>
              <a:t>উপায়</a:t>
            </a:r>
            <a:r>
              <a:rPr lang="en-US" sz="5400" b="1" dirty="0" smtClean="0">
                <a:solidFill>
                  <a:srgbClr val="7030A0"/>
                </a:solidFill>
                <a:latin typeface="NikoshBAN" panose="02000000000000000000" pitchFamily="2" charset="0"/>
                <a:cs typeface="NikoshBAN" panose="02000000000000000000" pitchFamily="2" charset="0"/>
              </a:rPr>
              <a:t> </a:t>
            </a:r>
            <a:r>
              <a:rPr lang="en-US" sz="5400" b="1" dirty="0" err="1" smtClean="0">
                <a:solidFill>
                  <a:srgbClr val="7030A0"/>
                </a:solidFill>
                <a:latin typeface="NikoshBAN" panose="02000000000000000000" pitchFamily="2" charset="0"/>
                <a:cs typeface="NikoshBAN" panose="02000000000000000000" pitchFamily="2" charset="0"/>
              </a:rPr>
              <a:t>বল</a:t>
            </a:r>
            <a:r>
              <a:rPr lang="en-US" sz="5400" b="1" dirty="0" smtClean="0">
                <a:solidFill>
                  <a:srgbClr val="7030A0"/>
                </a:solidFill>
                <a:latin typeface="NikoshBAN" panose="02000000000000000000" pitchFamily="2" charset="0"/>
                <a:cs typeface="NikoshBAN" panose="02000000000000000000" pitchFamily="2" charset="0"/>
              </a:rPr>
              <a:t> ।</a:t>
            </a:r>
            <a:endParaRPr lang="en-US" sz="5400" b="1" dirty="0">
              <a:solidFill>
                <a:srgbClr val="7030A0"/>
              </a:solidFill>
              <a:latin typeface="NikoshBAN" panose="02000000000000000000" pitchFamily="2" charset="0"/>
              <a:cs typeface="NikoshBAN" panose="02000000000000000000" pitchFamily="2" charset="0"/>
            </a:endParaRPr>
          </a:p>
        </p:txBody>
      </p:sp>
      <p:sp>
        <p:nvSpPr>
          <p:cNvPr id="9" name="Pentagon 8"/>
          <p:cNvSpPr/>
          <p:nvPr/>
        </p:nvSpPr>
        <p:spPr>
          <a:xfrm>
            <a:off x="609598" y="1617042"/>
            <a:ext cx="1123551" cy="109214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entagon 13"/>
          <p:cNvSpPr/>
          <p:nvPr/>
        </p:nvSpPr>
        <p:spPr>
          <a:xfrm>
            <a:off x="609598" y="3641521"/>
            <a:ext cx="1205554" cy="92333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entagon 14"/>
          <p:cNvSpPr/>
          <p:nvPr/>
        </p:nvSpPr>
        <p:spPr>
          <a:xfrm>
            <a:off x="754743" y="5747657"/>
            <a:ext cx="1233280" cy="9737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949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 calcmode="lin" valueType="num">
                                      <p:cBhvr>
                                        <p:cTn id="49" dur="1000" fill="hold"/>
                                        <p:tgtEl>
                                          <p:spTgt spid="12"/>
                                        </p:tgtEl>
                                        <p:attrNameLst>
                                          <p:attrName>style.rotation</p:attrName>
                                        </p:attrNameLst>
                                      </p:cBhvr>
                                      <p:tavLst>
                                        <p:tav tm="0">
                                          <p:val>
                                            <p:fltVal val="90"/>
                                          </p:val>
                                        </p:tav>
                                        <p:tav tm="100000">
                                          <p:val>
                                            <p:fltVal val="0"/>
                                          </p:val>
                                        </p:tav>
                                      </p:tavLst>
                                    </p:anim>
                                    <p:animEffect transition="in" filter="fade">
                                      <p:cBhvr>
                                        <p:cTn id="50" dur="1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8" grpId="0" animBg="1"/>
      <p:bldP spid="10" grpId="0"/>
      <p:bldP spid="12" grpId="0" animBg="1"/>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a:off x="122830" y="2251879"/>
            <a:ext cx="12069170" cy="4592471"/>
          </a:xfrm>
          <a:prstGeom prst="wave">
            <a:avLst>
              <a:gd name="adj1" fmla="val 12500"/>
              <a:gd name="adj2" fmla="val 230"/>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91218" y="676656"/>
            <a:ext cx="4443438" cy="1200329"/>
          </a:xfrm>
          <a:prstGeom prst="rect">
            <a:avLst/>
          </a:prstGeom>
          <a:solidFill>
            <a:srgbClr val="00B050"/>
          </a:solidFill>
        </p:spPr>
        <p:txBody>
          <a:bodyPr wrap="square" rtlCol="0">
            <a:spAutoFit/>
          </a:bodyPr>
          <a:lstStyle/>
          <a:p>
            <a:r>
              <a:rPr lang="en-US" sz="7200" b="1" u="sng" dirty="0" err="1" smtClean="0">
                <a:solidFill>
                  <a:srgbClr val="FFFF00"/>
                </a:solidFill>
                <a:latin typeface="NikoshBAN" panose="02000000000000000000" pitchFamily="2" charset="0"/>
                <a:cs typeface="NikoshBAN" panose="02000000000000000000" pitchFamily="2" charset="0"/>
              </a:rPr>
              <a:t>বাড়ির</a:t>
            </a:r>
            <a:r>
              <a:rPr lang="en-US" sz="7200" b="1" u="sng" dirty="0" smtClean="0">
                <a:solidFill>
                  <a:srgbClr val="FFFF00"/>
                </a:solidFill>
                <a:latin typeface="NikoshBAN" panose="02000000000000000000" pitchFamily="2" charset="0"/>
                <a:cs typeface="NikoshBAN" panose="02000000000000000000" pitchFamily="2" charset="0"/>
              </a:rPr>
              <a:t> </a:t>
            </a:r>
            <a:r>
              <a:rPr lang="en-US" sz="7200" b="1" u="sng" dirty="0" err="1" smtClean="0">
                <a:solidFill>
                  <a:srgbClr val="FFFF00"/>
                </a:solidFill>
                <a:latin typeface="NikoshBAN" panose="02000000000000000000" pitchFamily="2" charset="0"/>
                <a:cs typeface="NikoshBAN" panose="02000000000000000000" pitchFamily="2" charset="0"/>
              </a:rPr>
              <a:t>কাজ</a:t>
            </a:r>
            <a:endParaRPr lang="en-US" sz="7200" b="1" u="sng" dirty="0">
              <a:solidFill>
                <a:srgbClr val="FFFF00"/>
              </a:solidFill>
              <a:latin typeface="NikoshBAN" panose="02000000000000000000" pitchFamily="2" charset="0"/>
              <a:cs typeface="NikoshBAN" panose="02000000000000000000" pitchFamily="2" charset="0"/>
            </a:endParaRPr>
          </a:p>
        </p:txBody>
      </p:sp>
      <p:sp>
        <p:nvSpPr>
          <p:cNvPr id="5" name="TextBox 4"/>
          <p:cNvSpPr txBox="1"/>
          <p:nvPr/>
        </p:nvSpPr>
        <p:spPr>
          <a:xfrm>
            <a:off x="384412" y="3411940"/>
            <a:ext cx="11546006" cy="2585323"/>
          </a:xfrm>
          <a:prstGeom prst="rect">
            <a:avLst/>
          </a:prstGeom>
          <a:noFill/>
        </p:spPr>
        <p:txBody>
          <a:bodyPr wrap="square" rtlCol="0">
            <a:spAutoFit/>
          </a:bodyPr>
          <a:lstStyle/>
          <a:p>
            <a:r>
              <a:rPr lang="en-US" sz="5400" b="1" dirty="0" err="1" smtClean="0">
                <a:solidFill>
                  <a:schemeClr val="bg1"/>
                </a:solidFill>
                <a:latin typeface="NikoshBAN" panose="02000000000000000000" pitchFamily="2" charset="0"/>
                <a:cs typeface="NikoshBAN" panose="02000000000000000000" pitchFamily="2" charset="0"/>
              </a:rPr>
              <a:t>জনসংখ্যা</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বৃদ্ধির</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ফলে</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যে</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অর্থনৈতিক</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সমস্যা</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সৃষ্টি</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হয়েছে</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কিভাবে</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তার</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সমস্যা</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সমাধান</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করা</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যায়</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বিশ্লেষণ</a:t>
            </a:r>
            <a:r>
              <a:rPr lang="en-US" sz="5400" b="1" dirty="0" smtClean="0">
                <a:solidFill>
                  <a:schemeClr val="bg1"/>
                </a:solidFill>
                <a:latin typeface="NikoshBAN" panose="02000000000000000000" pitchFamily="2" charset="0"/>
                <a:cs typeface="NikoshBAN" panose="02000000000000000000" pitchFamily="2" charset="0"/>
              </a:rPr>
              <a:t> </a:t>
            </a:r>
            <a:r>
              <a:rPr lang="en-US" sz="5400" b="1" dirty="0" err="1" smtClean="0">
                <a:solidFill>
                  <a:schemeClr val="bg1"/>
                </a:solidFill>
                <a:latin typeface="NikoshBAN" panose="02000000000000000000" pitchFamily="2" charset="0"/>
                <a:cs typeface="NikoshBAN" panose="02000000000000000000" pitchFamily="2" charset="0"/>
              </a:rPr>
              <a:t>কর</a:t>
            </a:r>
            <a:r>
              <a:rPr lang="en-US" sz="5400" b="1" dirty="0" smtClean="0">
                <a:solidFill>
                  <a:schemeClr val="bg1"/>
                </a:solidFill>
                <a:latin typeface="NikoshBAN" panose="02000000000000000000" pitchFamily="2" charset="0"/>
                <a:cs typeface="NikoshBAN" panose="02000000000000000000" pitchFamily="2" charset="0"/>
              </a:rPr>
              <a:t> ।</a:t>
            </a:r>
            <a:endParaRPr lang="en-US" sz="5400" b="1"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0508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4852"/>
            <a:ext cx="10553075" cy="6501047"/>
          </a:xfrm>
          <a:prstGeom prst="rect">
            <a:avLst/>
          </a:prstGeom>
        </p:spPr>
      </p:pic>
      <p:sp>
        <p:nvSpPr>
          <p:cNvPr id="3" name="TextBox 2"/>
          <p:cNvSpPr txBox="1"/>
          <p:nvPr/>
        </p:nvSpPr>
        <p:spPr>
          <a:xfrm>
            <a:off x="1927611" y="1615621"/>
            <a:ext cx="4363461" cy="1569660"/>
          </a:xfrm>
          <a:prstGeom prst="rect">
            <a:avLst/>
          </a:prstGeom>
          <a:noFill/>
        </p:spPr>
        <p:txBody>
          <a:bodyPr wrap="square" rtlCol="0">
            <a:spAutoFit/>
          </a:bodyPr>
          <a:lstStyle/>
          <a:p>
            <a:r>
              <a:rPr lang="en-US" sz="9600" b="1" u="sng" dirty="0" err="1" smtClean="0">
                <a:solidFill>
                  <a:srgbClr val="FFFF00"/>
                </a:solidFill>
                <a:latin typeface="NikoshBAN" panose="02000000000000000000" pitchFamily="2" charset="0"/>
                <a:cs typeface="NikoshBAN" panose="02000000000000000000" pitchFamily="2" charset="0"/>
              </a:rPr>
              <a:t>ধন্যবাদ</a:t>
            </a:r>
            <a:endParaRPr lang="en-US" sz="9600" b="1" u="sng" dirty="0">
              <a:solidFill>
                <a:srgbClr val="FFFF00"/>
              </a:solidFill>
              <a:latin typeface="NikoshBAN" panose="02000000000000000000" pitchFamily="2" charset="0"/>
              <a:cs typeface="NikoshBAN" panose="02000000000000000000" pitchFamily="2" charset="0"/>
            </a:endParaRPr>
          </a:p>
        </p:txBody>
      </p:sp>
      <p:sp>
        <p:nvSpPr>
          <p:cNvPr id="5" name="TextBox 4"/>
          <p:cNvSpPr txBox="1"/>
          <p:nvPr/>
        </p:nvSpPr>
        <p:spPr>
          <a:xfrm>
            <a:off x="10950316" y="798979"/>
            <a:ext cx="83944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79946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141" y="1345721"/>
            <a:ext cx="6340839" cy="424168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7396" y="1072187"/>
            <a:ext cx="4620083" cy="2611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38997" y="3837434"/>
            <a:ext cx="4316880" cy="2712986"/>
          </a:xfrm>
          <a:prstGeom prst="rect">
            <a:avLst/>
          </a:prstGeom>
        </p:spPr>
      </p:pic>
      <p:sp>
        <p:nvSpPr>
          <p:cNvPr id="6" name="Title 5"/>
          <p:cNvSpPr>
            <a:spLocks noGrp="1"/>
          </p:cNvSpPr>
          <p:nvPr>
            <p:ph type="ctrTitle"/>
          </p:nvPr>
        </p:nvSpPr>
        <p:spPr>
          <a:xfrm>
            <a:off x="1161691" y="156204"/>
            <a:ext cx="8655169" cy="777961"/>
          </a:xfrm>
          <a:solidFill>
            <a:schemeClr val="accent1">
              <a:lumMod val="75000"/>
            </a:schemeClr>
          </a:solidFill>
        </p:spPr>
        <p:txBody>
          <a:bodyPr>
            <a:normAutofit/>
          </a:bodyPr>
          <a:lstStyle/>
          <a:p>
            <a:r>
              <a:rPr lang="en-US" sz="4800" dirty="0" err="1" smtClean="0"/>
              <a:t>ছবিগুলি</a:t>
            </a:r>
            <a:r>
              <a:rPr lang="en-US" sz="4800" dirty="0" smtClean="0"/>
              <a:t> </a:t>
            </a:r>
            <a:r>
              <a:rPr lang="en-US" sz="4800" dirty="0" err="1" smtClean="0"/>
              <a:t>লক্ষ্য</a:t>
            </a:r>
            <a:r>
              <a:rPr lang="en-US" sz="4800" dirty="0" smtClean="0"/>
              <a:t> </a:t>
            </a:r>
            <a:r>
              <a:rPr lang="en-US" sz="4800" dirty="0" err="1" smtClean="0"/>
              <a:t>কর</a:t>
            </a:r>
            <a:endParaRPr lang="en-US" sz="4800" dirty="0"/>
          </a:p>
        </p:txBody>
      </p:sp>
    </p:spTree>
    <p:extLst>
      <p:ext uri="{BB962C8B-B14F-4D97-AF65-F5344CB8AC3E}">
        <p14:creationId xmlns:p14="http://schemas.microsoft.com/office/powerpoint/2010/main" val="21855686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852" y="1680397"/>
            <a:ext cx="6071017" cy="339976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5652" y="1651784"/>
            <a:ext cx="5566348" cy="3456995"/>
          </a:xfrm>
          <a:prstGeom prst="rect">
            <a:avLst/>
          </a:prstGeom>
        </p:spPr>
      </p:pic>
    </p:spTree>
    <p:extLst>
      <p:ext uri="{BB962C8B-B14F-4D97-AF65-F5344CB8AC3E}">
        <p14:creationId xmlns:p14="http://schemas.microsoft.com/office/powerpoint/2010/main" val="398652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418531" y="1357953"/>
            <a:ext cx="11891749" cy="5500047"/>
          </a:xfrm>
          <a:prstGeom prst="horizontalScroll">
            <a:avLst/>
          </a:prstGeom>
          <a:solidFill>
            <a:schemeClr val="accent6"/>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51307" y="1639297"/>
            <a:ext cx="11668835" cy="3139321"/>
          </a:xfrm>
          <a:prstGeom prst="rect">
            <a:avLst/>
          </a:prstGeom>
          <a:noFill/>
        </p:spPr>
        <p:txBody>
          <a:bodyPr wrap="square" rtlCol="0">
            <a:spAutoFit/>
          </a:bodyPr>
          <a:lstStyle/>
          <a:p>
            <a:endParaRPr lang="en-US" sz="6600" b="1" u="sng" dirty="0" smtClean="0">
              <a:solidFill>
                <a:srgbClr val="FFFF00"/>
              </a:solidFill>
              <a:latin typeface="NikoshBAN" panose="02000000000000000000" pitchFamily="2" charset="0"/>
              <a:cs typeface="NikoshBAN" panose="02000000000000000000" pitchFamily="2" charset="0"/>
            </a:endParaRPr>
          </a:p>
          <a:p>
            <a:r>
              <a:rPr lang="en-US" sz="6600" b="1" u="sng" dirty="0" err="1" smtClean="0">
                <a:solidFill>
                  <a:srgbClr val="FFFF00"/>
                </a:solidFill>
                <a:latin typeface="NikoshBAN" panose="02000000000000000000" pitchFamily="2" charset="0"/>
                <a:cs typeface="NikoshBAN" panose="02000000000000000000" pitchFamily="2" charset="0"/>
              </a:rPr>
              <a:t>বাংলাদেশের</a:t>
            </a:r>
            <a:r>
              <a:rPr lang="en-US" sz="6600" b="1" u="sng" dirty="0" smtClean="0">
                <a:solidFill>
                  <a:srgbClr val="FFFF00"/>
                </a:solidFill>
                <a:latin typeface="NikoshBAN" panose="02000000000000000000" pitchFamily="2" charset="0"/>
                <a:cs typeface="NikoshBAN" panose="02000000000000000000" pitchFamily="2" charset="0"/>
              </a:rPr>
              <a:t> </a:t>
            </a:r>
            <a:r>
              <a:rPr lang="en-US" sz="6600" b="1" u="sng" dirty="0" err="1" smtClean="0">
                <a:solidFill>
                  <a:srgbClr val="FFFF00"/>
                </a:solidFill>
                <a:latin typeface="NikoshBAN" panose="02000000000000000000" pitchFamily="2" charset="0"/>
                <a:cs typeface="NikoshBAN" panose="02000000000000000000" pitchFamily="2" charset="0"/>
              </a:rPr>
              <a:t>জনসংখ্যা</a:t>
            </a:r>
            <a:r>
              <a:rPr lang="en-US" sz="6600" b="1" u="sng" dirty="0" smtClean="0">
                <a:solidFill>
                  <a:srgbClr val="FFFF00"/>
                </a:solidFill>
                <a:latin typeface="NikoshBAN" panose="02000000000000000000" pitchFamily="2" charset="0"/>
                <a:cs typeface="NikoshBAN" panose="02000000000000000000" pitchFamily="2" charset="0"/>
              </a:rPr>
              <a:t> </a:t>
            </a:r>
            <a:r>
              <a:rPr lang="en-US" sz="6600" b="1" u="sng" dirty="0" err="1" smtClean="0">
                <a:solidFill>
                  <a:srgbClr val="FFFF00"/>
                </a:solidFill>
                <a:latin typeface="NikoshBAN" panose="02000000000000000000" pitchFamily="2" charset="0"/>
                <a:cs typeface="NikoshBAN" panose="02000000000000000000" pitchFamily="2" charset="0"/>
              </a:rPr>
              <a:t>বৃদ্ধির</a:t>
            </a:r>
            <a:r>
              <a:rPr lang="en-US" sz="6600" b="1" u="sng" dirty="0" smtClean="0">
                <a:solidFill>
                  <a:srgbClr val="FFFF00"/>
                </a:solidFill>
                <a:latin typeface="NikoshBAN" panose="02000000000000000000" pitchFamily="2" charset="0"/>
                <a:cs typeface="NikoshBAN" panose="02000000000000000000" pitchFamily="2" charset="0"/>
              </a:rPr>
              <a:t> </a:t>
            </a:r>
            <a:r>
              <a:rPr lang="en-US" sz="6600" b="1" u="sng" dirty="0" err="1" smtClean="0">
                <a:solidFill>
                  <a:srgbClr val="FFFF00"/>
                </a:solidFill>
                <a:latin typeface="NikoshBAN" panose="02000000000000000000" pitchFamily="2" charset="0"/>
                <a:cs typeface="NikoshBAN" panose="02000000000000000000" pitchFamily="2" charset="0"/>
              </a:rPr>
              <a:t>কারণ</a:t>
            </a:r>
            <a:r>
              <a:rPr lang="en-US" sz="6600" b="1" u="sng" dirty="0" smtClean="0">
                <a:solidFill>
                  <a:srgbClr val="FFFF00"/>
                </a:solidFill>
                <a:latin typeface="NikoshBAN" panose="02000000000000000000" pitchFamily="2" charset="0"/>
                <a:cs typeface="NikoshBAN" panose="02000000000000000000" pitchFamily="2" charset="0"/>
              </a:rPr>
              <a:t> ,</a:t>
            </a:r>
            <a:r>
              <a:rPr lang="en-US" sz="6600" b="1" u="sng" dirty="0" err="1" smtClean="0">
                <a:solidFill>
                  <a:srgbClr val="FFFF00"/>
                </a:solidFill>
                <a:latin typeface="NikoshBAN" panose="02000000000000000000" pitchFamily="2" charset="0"/>
                <a:cs typeface="NikoshBAN" panose="02000000000000000000" pitchFamily="2" charset="0"/>
              </a:rPr>
              <a:t>প্রভাব</a:t>
            </a:r>
            <a:r>
              <a:rPr lang="en-US" sz="6600" b="1" u="sng" dirty="0" smtClean="0">
                <a:solidFill>
                  <a:srgbClr val="FFFF00"/>
                </a:solidFill>
                <a:latin typeface="NikoshBAN" panose="02000000000000000000" pitchFamily="2" charset="0"/>
                <a:cs typeface="NikoshBAN" panose="02000000000000000000" pitchFamily="2" charset="0"/>
              </a:rPr>
              <a:t> ও </a:t>
            </a:r>
            <a:r>
              <a:rPr lang="en-US" sz="6600" b="1" u="sng" dirty="0" err="1" smtClean="0">
                <a:solidFill>
                  <a:srgbClr val="FFFF00"/>
                </a:solidFill>
                <a:latin typeface="NikoshBAN" panose="02000000000000000000" pitchFamily="2" charset="0"/>
                <a:cs typeface="NikoshBAN" panose="02000000000000000000" pitchFamily="2" charset="0"/>
              </a:rPr>
              <a:t>সমাধান</a:t>
            </a:r>
            <a:r>
              <a:rPr lang="en-US" sz="6600" b="1" u="sng" dirty="0" smtClean="0">
                <a:solidFill>
                  <a:srgbClr val="FFFF00"/>
                </a:solidFill>
                <a:latin typeface="NikoshBAN" panose="02000000000000000000" pitchFamily="2" charset="0"/>
                <a:cs typeface="NikoshBAN" panose="02000000000000000000" pitchFamily="2" charset="0"/>
              </a:rPr>
              <a:t> </a:t>
            </a:r>
            <a:r>
              <a:rPr lang="en-US" sz="6600" b="1" u="sng" dirty="0" err="1" smtClean="0">
                <a:solidFill>
                  <a:srgbClr val="FFFF00"/>
                </a:solidFill>
                <a:latin typeface="NikoshBAN" panose="02000000000000000000" pitchFamily="2" charset="0"/>
                <a:cs typeface="NikoshBAN" panose="02000000000000000000" pitchFamily="2" charset="0"/>
              </a:rPr>
              <a:t>পদক্ষেপ</a:t>
            </a:r>
            <a:r>
              <a:rPr lang="en-US" sz="6600" b="1" u="sng" dirty="0" smtClean="0">
                <a:solidFill>
                  <a:srgbClr val="FFFF00"/>
                </a:solidFill>
                <a:latin typeface="NikoshBAN" panose="02000000000000000000" pitchFamily="2" charset="0"/>
                <a:cs typeface="NikoshBAN" panose="02000000000000000000" pitchFamily="2" charset="0"/>
              </a:rPr>
              <a:t>।</a:t>
            </a:r>
            <a:endParaRPr lang="en-US" sz="6600" b="1" u="sng" dirty="0">
              <a:solidFill>
                <a:srgbClr val="FFFF00"/>
              </a:solidFill>
              <a:latin typeface="NikoshBAN" panose="02000000000000000000" pitchFamily="2" charset="0"/>
              <a:cs typeface="NikoshBAN" panose="02000000000000000000" pitchFamily="2" charset="0"/>
            </a:endParaRPr>
          </a:p>
        </p:txBody>
      </p:sp>
      <p:sp>
        <p:nvSpPr>
          <p:cNvPr id="4" name="Title 3"/>
          <p:cNvSpPr>
            <a:spLocks noGrp="1"/>
          </p:cNvSpPr>
          <p:nvPr>
            <p:ph type="ctrTitle"/>
          </p:nvPr>
        </p:nvSpPr>
        <p:spPr>
          <a:xfrm>
            <a:off x="1524000" y="639562"/>
            <a:ext cx="8586158" cy="999735"/>
          </a:xfrm>
          <a:solidFill>
            <a:schemeClr val="accent1">
              <a:lumMod val="75000"/>
            </a:schemeClr>
          </a:solidFill>
        </p:spPr>
        <p:txBody>
          <a:bodyPr/>
          <a:lstStyle/>
          <a:p>
            <a:r>
              <a:rPr lang="en-US" dirty="0" err="1" smtClean="0">
                <a:latin typeface="NikoshBAN" pitchFamily="2" charset="0"/>
                <a:cs typeface="NikoshBAN" pitchFamily="2" charset="0"/>
              </a:rPr>
              <a:t>আজকের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পাঠ</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251767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77374" y="224287"/>
            <a:ext cx="5089584" cy="828135"/>
          </a:xfrm>
          <a:solidFill>
            <a:schemeClr val="accent1">
              <a:lumMod val="75000"/>
            </a:schemeClr>
          </a:solidFill>
        </p:spPr>
        <p:txBody>
          <a:bodyPr>
            <a:normAutofit fontScale="90000"/>
          </a:bodyPr>
          <a:lstStyle/>
          <a:p>
            <a:r>
              <a:rPr lang="en-US" b="1" u="sng" dirty="0">
                <a:solidFill>
                  <a:srgbClr val="FFFF00"/>
                </a:solidFill>
                <a:latin typeface="NikoshBAN" panose="02000000000000000000" pitchFamily="2" charset="0"/>
                <a:cs typeface="NikoshBAN" panose="02000000000000000000" pitchFamily="2" charset="0"/>
              </a:rPr>
              <a:t/>
            </a:r>
            <a:br>
              <a:rPr lang="en-US" b="1" u="sng" dirty="0">
                <a:solidFill>
                  <a:srgbClr val="FFFF00"/>
                </a:solidFill>
                <a:latin typeface="NikoshBAN" panose="02000000000000000000" pitchFamily="2" charset="0"/>
                <a:cs typeface="NikoshBAN" panose="02000000000000000000" pitchFamily="2" charset="0"/>
              </a:rPr>
            </a:br>
            <a:r>
              <a:rPr lang="en-US" b="1" u="sng" dirty="0" err="1" smtClean="0">
                <a:solidFill>
                  <a:srgbClr val="FFFF00"/>
                </a:solidFill>
                <a:latin typeface="NikoshBAN" panose="02000000000000000000" pitchFamily="2" charset="0"/>
                <a:cs typeface="NikoshBAN" panose="02000000000000000000" pitchFamily="2" charset="0"/>
              </a:rPr>
              <a:t>শিখনফল</a:t>
            </a:r>
            <a:endParaRPr lang="en-US" dirty="0"/>
          </a:p>
        </p:txBody>
      </p:sp>
      <p:sp>
        <p:nvSpPr>
          <p:cNvPr id="5" name="Subtitle 4"/>
          <p:cNvSpPr>
            <a:spLocks noGrp="1"/>
          </p:cNvSpPr>
          <p:nvPr>
            <p:ph type="subTitle" idx="1"/>
          </p:nvPr>
        </p:nvSpPr>
        <p:spPr>
          <a:xfrm>
            <a:off x="1591056" y="2084832"/>
            <a:ext cx="9036687" cy="3172968"/>
          </a:xfrm>
        </p:spPr>
        <p:txBody>
          <a:bodyPr>
            <a:normAutofit/>
          </a:bodyPr>
          <a:lstStyle/>
          <a:p>
            <a:pPr algn="l"/>
            <a:r>
              <a:rPr lang="en-US" sz="3200" b="1" dirty="0" err="1" smtClean="0">
                <a:solidFill>
                  <a:schemeClr val="accent6">
                    <a:lumMod val="75000"/>
                  </a:schemeClr>
                </a:solidFill>
                <a:latin typeface="NikoshBAN" pitchFamily="2" charset="0"/>
                <a:cs typeface="NikoshBAN" panose="02000000000000000000" pitchFamily="2" charset="0"/>
              </a:rPr>
              <a:t>এই</a:t>
            </a:r>
            <a:r>
              <a:rPr lang="en-US" sz="3200" b="1" dirty="0" smtClean="0">
                <a:solidFill>
                  <a:schemeClr val="accent6">
                    <a:lumMod val="75000"/>
                  </a:schemeClr>
                </a:solidFill>
                <a:latin typeface="NikoshBAN" pitchFamily="2" charset="0"/>
                <a:cs typeface="NikoshBAN" panose="02000000000000000000" pitchFamily="2" charset="0"/>
              </a:rPr>
              <a:t> </a:t>
            </a:r>
            <a:r>
              <a:rPr lang="en-US" sz="3200" b="1" dirty="0" err="1" smtClean="0">
                <a:solidFill>
                  <a:schemeClr val="accent6">
                    <a:lumMod val="75000"/>
                  </a:schemeClr>
                </a:solidFill>
                <a:latin typeface="NikoshBAN" pitchFamily="2" charset="0"/>
                <a:cs typeface="NikoshBAN" panose="02000000000000000000" pitchFamily="2" charset="0"/>
              </a:rPr>
              <a:t>পাঠ</a:t>
            </a:r>
            <a:r>
              <a:rPr lang="en-US" sz="3200" b="1" dirty="0" smtClean="0">
                <a:solidFill>
                  <a:schemeClr val="accent6">
                    <a:lumMod val="75000"/>
                  </a:schemeClr>
                </a:solidFill>
                <a:latin typeface="NikoshBAN" pitchFamily="2" charset="0"/>
                <a:cs typeface="NikoshBAN" panose="02000000000000000000" pitchFamily="2" charset="0"/>
              </a:rPr>
              <a:t> </a:t>
            </a:r>
            <a:r>
              <a:rPr lang="en-US" sz="3200" b="1" dirty="0" err="1" smtClean="0">
                <a:solidFill>
                  <a:schemeClr val="accent6">
                    <a:lumMod val="75000"/>
                  </a:schemeClr>
                </a:solidFill>
                <a:latin typeface="NikoshBAN" pitchFamily="2" charset="0"/>
                <a:cs typeface="NikoshBAN" panose="02000000000000000000" pitchFamily="2" charset="0"/>
              </a:rPr>
              <a:t>শেষে</a:t>
            </a:r>
            <a:r>
              <a:rPr lang="en-US" sz="3200" b="1" dirty="0" smtClean="0">
                <a:solidFill>
                  <a:schemeClr val="accent6">
                    <a:lumMod val="75000"/>
                  </a:schemeClr>
                </a:solidFill>
                <a:latin typeface="NikoshBAN" pitchFamily="2" charset="0"/>
                <a:cs typeface="NikoshBAN" panose="02000000000000000000" pitchFamily="2" charset="0"/>
              </a:rPr>
              <a:t> </a:t>
            </a:r>
            <a:r>
              <a:rPr lang="en-US" sz="3200" b="1" dirty="0" err="1" smtClean="0">
                <a:solidFill>
                  <a:schemeClr val="accent6">
                    <a:lumMod val="75000"/>
                  </a:schemeClr>
                </a:solidFill>
                <a:latin typeface="NikoshBAN" pitchFamily="2" charset="0"/>
                <a:cs typeface="NikoshBAN" panose="02000000000000000000" pitchFamily="2" charset="0"/>
              </a:rPr>
              <a:t>শিক্ষার্থীরা</a:t>
            </a:r>
            <a:r>
              <a:rPr lang="en-US" sz="3200" b="1" dirty="0" smtClean="0">
                <a:solidFill>
                  <a:schemeClr val="accent6">
                    <a:lumMod val="75000"/>
                  </a:schemeClr>
                </a:solidFill>
                <a:latin typeface="NikoshBAN" pitchFamily="2" charset="0"/>
                <a:cs typeface="NikoshBAN" panose="02000000000000000000" pitchFamily="2" charset="0"/>
              </a:rPr>
              <a:t>-----</a:t>
            </a:r>
          </a:p>
          <a:p>
            <a:pPr algn="l"/>
            <a:r>
              <a:rPr lang="en-US" sz="3200" b="1" dirty="0" smtClean="0">
                <a:solidFill>
                  <a:schemeClr val="accent1">
                    <a:lumMod val="75000"/>
                  </a:schemeClr>
                </a:solidFill>
                <a:latin typeface="NikoshBAN" pitchFamily="2" charset="0"/>
                <a:cs typeface="NikoshBAN" panose="02000000000000000000" pitchFamily="2" charset="0"/>
              </a:rPr>
              <a:t>১।বাংলাদেশের </a:t>
            </a:r>
            <a:r>
              <a:rPr lang="en-US" sz="3200" b="1" dirty="0" err="1">
                <a:solidFill>
                  <a:schemeClr val="accent1">
                    <a:lumMod val="75000"/>
                  </a:schemeClr>
                </a:solidFill>
                <a:latin typeface="NikoshBAN" panose="02000000000000000000" pitchFamily="2" charset="0"/>
                <a:cs typeface="NikoshBAN" panose="02000000000000000000" pitchFamily="2" charset="0"/>
              </a:rPr>
              <a:t>জনসংখ্যা</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কত</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শিক্ষার্থীরা</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লিখতে</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পারবে</a:t>
            </a:r>
            <a:r>
              <a:rPr lang="en-US" sz="3200" b="1" dirty="0">
                <a:solidFill>
                  <a:schemeClr val="accent1">
                    <a:lumMod val="75000"/>
                  </a:schemeClr>
                </a:solidFill>
                <a:latin typeface="NikoshBAN" panose="02000000000000000000" pitchFamily="2" charset="0"/>
                <a:cs typeface="NikoshBAN" panose="02000000000000000000" pitchFamily="2" charset="0"/>
              </a:rPr>
              <a:t> । </a:t>
            </a:r>
            <a:endParaRPr lang="en-US" sz="3200" b="1" dirty="0" smtClean="0">
              <a:solidFill>
                <a:schemeClr val="accent1">
                  <a:lumMod val="75000"/>
                </a:schemeClr>
              </a:solidFill>
              <a:latin typeface="NikoshBAN" panose="02000000000000000000" pitchFamily="2" charset="0"/>
              <a:cs typeface="NikoshBAN" panose="02000000000000000000" pitchFamily="2" charset="0"/>
            </a:endParaRPr>
          </a:p>
          <a:p>
            <a:pPr algn="l"/>
            <a:r>
              <a:rPr lang="en-US" sz="3200" b="1" dirty="0" smtClean="0">
                <a:solidFill>
                  <a:schemeClr val="accent1">
                    <a:lumMod val="75000"/>
                  </a:schemeClr>
                </a:solidFill>
                <a:latin typeface="NikoshBAN" panose="02000000000000000000" pitchFamily="2" charset="0"/>
                <a:cs typeface="NikoshBAN" panose="02000000000000000000" pitchFamily="2" charset="0"/>
              </a:rPr>
              <a:t>২।জনসংখ্যা </a:t>
            </a:r>
            <a:r>
              <a:rPr lang="en-US" sz="3200" b="1" dirty="0" err="1">
                <a:solidFill>
                  <a:schemeClr val="accent1">
                    <a:lumMod val="75000"/>
                  </a:schemeClr>
                </a:solidFill>
                <a:latin typeface="NikoshBAN" panose="02000000000000000000" pitchFamily="2" charset="0"/>
                <a:cs typeface="NikoshBAN" panose="02000000000000000000" pitchFamily="2" charset="0"/>
              </a:rPr>
              <a:t>বৃদ্ধির</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কারণ</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সমুহ</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বিশ্লেষণ</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করতে</a:t>
            </a:r>
            <a:r>
              <a:rPr lang="en-US" sz="3200" b="1" dirty="0">
                <a:solidFill>
                  <a:schemeClr val="accent1">
                    <a:lumMod val="75000"/>
                  </a:schemeClr>
                </a:solidFill>
                <a:latin typeface="NikoshBAN" panose="02000000000000000000" pitchFamily="2" charset="0"/>
                <a:cs typeface="NikoshBAN" panose="02000000000000000000" pitchFamily="2" charset="0"/>
              </a:rPr>
              <a:t> </a:t>
            </a:r>
            <a:r>
              <a:rPr lang="en-US" sz="3200" b="1" dirty="0" err="1">
                <a:solidFill>
                  <a:schemeClr val="accent1">
                    <a:lumMod val="75000"/>
                  </a:schemeClr>
                </a:solidFill>
                <a:latin typeface="NikoshBAN" panose="02000000000000000000" pitchFamily="2" charset="0"/>
                <a:cs typeface="NikoshBAN" panose="02000000000000000000" pitchFamily="2" charset="0"/>
              </a:rPr>
              <a:t>পারবে</a:t>
            </a:r>
            <a:r>
              <a:rPr lang="en-US" sz="3200" b="1" dirty="0">
                <a:solidFill>
                  <a:schemeClr val="accent1">
                    <a:lumMod val="75000"/>
                  </a:schemeClr>
                </a:solidFill>
                <a:latin typeface="NikoshBAN" panose="02000000000000000000" pitchFamily="2" charset="0"/>
                <a:cs typeface="NikoshBAN" panose="02000000000000000000" pitchFamily="2" charset="0"/>
              </a:rPr>
              <a:t> । </a:t>
            </a:r>
            <a:endParaRPr lang="en-US" sz="3200" b="1" dirty="0" smtClean="0">
              <a:solidFill>
                <a:schemeClr val="accent1">
                  <a:lumMod val="75000"/>
                </a:schemeClr>
              </a:solidFill>
              <a:latin typeface="NikoshBAN" panose="02000000000000000000" pitchFamily="2" charset="0"/>
              <a:cs typeface="NikoshBAN" panose="02000000000000000000" pitchFamily="2" charset="0"/>
            </a:endParaRPr>
          </a:p>
          <a:p>
            <a:pPr algn="l"/>
            <a:r>
              <a:rPr lang="en-US" sz="3200" b="1" dirty="0" smtClean="0">
                <a:solidFill>
                  <a:schemeClr val="accent1">
                    <a:lumMod val="75000"/>
                  </a:schemeClr>
                </a:solidFill>
                <a:latin typeface="NikoshBAN" panose="02000000000000000000" pitchFamily="2" charset="0"/>
                <a:cs typeface="NikoshBAN" panose="02000000000000000000" pitchFamily="2" charset="0"/>
              </a:rPr>
              <a:t>৩।জনসংখ্যা </a:t>
            </a:r>
            <a:r>
              <a:rPr lang="en-US" sz="3200" b="1" dirty="0" err="1">
                <a:solidFill>
                  <a:schemeClr val="accent1">
                    <a:lumMod val="75000"/>
                  </a:schemeClr>
                </a:solidFill>
                <a:latin typeface="NikoshBAN" pitchFamily="2" charset="0"/>
                <a:cs typeface="NikoshBAN" pitchFamily="2" charset="0"/>
              </a:rPr>
              <a:t>বৃদ্ধি</a:t>
            </a:r>
            <a:r>
              <a:rPr lang="en-US" sz="3200" b="1" dirty="0">
                <a:solidFill>
                  <a:schemeClr val="accent1">
                    <a:lumMod val="75000"/>
                  </a:schemeClr>
                </a:solidFill>
                <a:latin typeface="NikoshBAN" pitchFamily="2" charset="0"/>
                <a:cs typeface="NikoshBAN" pitchFamily="2" charset="0"/>
              </a:rPr>
              <a:t> </a:t>
            </a:r>
            <a:r>
              <a:rPr lang="en-US" sz="3200" b="1" dirty="0" err="1">
                <a:solidFill>
                  <a:schemeClr val="accent1">
                    <a:lumMod val="75000"/>
                  </a:schemeClr>
                </a:solidFill>
                <a:latin typeface="NikoshBAN" pitchFamily="2" charset="0"/>
                <a:cs typeface="NikoshBAN" pitchFamily="2" charset="0"/>
              </a:rPr>
              <a:t>জনিত</a:t>
            </a:r>
            <a:r>
              <a:rPr lang="en-US" sz="3200" b="1" dirty="0">
                <a:solidFill>
                  <a:schemeClr val="accent1">
                    <a:lumMod val="75000"/>
                  </a:schemeClr>
                </a:solidFill>
                <a:latin typeface="NikoshBAN" pitchFamily="2" charset="0"/>
                <a:cs typeface="NikoshBAN" pitchFamily="2" charset="0"/>
              </a:rPr>
              <a:t> </a:t>
            </a:r>
            <a:r>
              <a:rPr lang="en-US" sz="3200" b="1" dirty="0" err="1">
                <a:solidFill>
                  <a:schemeClr val="accent1">
                    <a:lumMod val="75000"/>
                  </a:schemeClr>
                </a:solidFill>
                <a:latin typeface="NikoshBAN" pitchFamily="2" charset="0"/>
                <a:cs typeface="NikoshBAN" pitchFamily="2" charset="0"/>
              </a:rPr>
              <a:t>সৃষ্ট</a:t>
            </a:r>
            <a:r>
              <a:rPr lang="en-US" sz="3200" b="1" dirty="0">
                <a:solidFill>
                  <a:schemeClr val="accent1">
                    <a:lumMod val="75000"/>
                  </a:schemeClr>
                </a:solidFill>
                <a:latin typeface="NikoshBAN" pitchFamily="2" charset="0"/>
                <a:cs typeface="NikoshBAN" pitchFamily="2" charset="0"/>
              </a:rPr>
              <a:t> </a:t>
            </a:r>
            <a:r>
              <a:rPr lang="en-US" sz="3200" b="1" dirty="0" err="1" smtClean="0">
                <a:solidFill>
                  <a:schemeClr val="accent1">
                    <a:lumMod val="75000"/>
                  </a:schemeClr>
                </a:solidFill>
                <a:latin typeface="NikoshBAN" pitchFamily="2" charset="0"/>
                <a:cs typeface="NikoshBAN" pitchFamily="2" charset="0"/>
              </a:rPr>
              <a:t>সমস্যাগুলি</a:t>
            </a:r>
            <a:r>
              <a:rPr lang="en-US" sz="3200" b="1" dirty="0" smtClean="0">
                <a:solidFill>
                  <a:schemeClr val="accent1">
                    <a:lumMod val="75000"/>
                  </a:schemeClr>
                </a:solidFill>
                <a:latin typeface="NikoshBAN" pitchFamily="2" charset="0"/>
                <a:cs typeface="NikoshBAN" pitchFamily="2" charset="0"/>
              </a:rPr>
              <a:t> </a:t>
            </a:r>
            <a:r>
              <a:rPr lang="en-US" sz="3200" b="1" dirty="0" err="1" smtClean="0">
                <a:solidFill>
                  <a:schemeClr val="accent1">
                    <a:lumMod val="75000"/>
                  </a:schemeClr>
                </a:solidFill>
                <a:latin typeface="NikoshBAN" pitchFamily="2" charset="0"/>
                <a:cs typeface="NikoshBAN" pitchFamily="2" charset="0"/>
              </a:rPr>
              <a:t>বলতে</a:t>
            </a:r>
            <a:r>
              <a:rPr lang="en-US" sz="3200" b="1" dirty="0" smtClean="0">
                <a:solidFill>
                  <a:schemeClr val="accent1">
                    <a:lumMod val="75000"/>
                  </a:schemeClr>
                </a:solidFill>
                <a:latin typeface="NikoshBAN" pitchFamily="2" charset="0"/>
                <a:cs typeface="NikoshBAN" pitchFamily="2" charset="0"/>
              </a:rPr>
              <a:t> </a:t>
            </a:r>
            <a:r>
              <a:rPr lang="en-US" sz="3200" b="1" dirty="0" err="1" smtClean="0">
                <a:solidFill>
                  <a:schemeClr val="accent1">
                    <a:lumMod val="75000"/>
                  </a:schemeClr>
                </a:solidFill>
                <a:latin typeface="NikoshBAN" pitchFamily="2" charset="0"/>
                <a:cs typeface="NikoshBAN" pitchFamily="2" charset="0"/>
              </a:rPr>
              <a:t>পারবে</a:t>
            </a:r>
            <a:r>
              <a:rPr lang="en-US" sz="3200" b="1" dirty="0" smtClean="0">
                <a:solidFill>
                  <a:schemeClr val="accent1">
                    <a:lumMod val="75000"/>
                  </a:schemeClr>
                </a:solidFill>
                <a:latin typeface="NikoshBAN" pitchFamily="2" charset="0"/>
                <a:cs typeface="NikoshBAN" pitchFamily="2" charset="0"/>
              </a:rPr>
              <a:t>।</a:t>
            </a:r>
            <a:endParaRPr lang="en-US" sz="3200" b="1" dirty="0">
              <a:solidFill>
                <a:schemeClr val="accent1">
                  <a:lumMod val="75000"/>
                </a:schemeClr>
              </a:solidFill>
              <a:latin typeface="NikoshBAN" pitchFamily="2" charset="0"/>
              <a:cs typeface="NikoshBAN" pitchFamily="2" charset="0"/>
            </a:endParaRPr>
          </a:p>
          <a:p>
            <a:pPr algn="l"/>
            <a:r>
              <a:rPr lang="en-US" sz="3200" b="1" dirty="0" smtClean="0">
                <a:solidFill>
                  <a:schemeClr val="accent1">
                    <a:lumMod val="75000"/>
                  </a:schemeClr>
                </a:solidFill>
                <a:latin typeface="NikoshBAN" pitchFamily="2" charset="0"/>
                <a:cs typeface="NikoshBAN" pitchFamily="2" charset="0"/>
              </a:rPr>
              <a:t>৪। </a:t>
            </a:r>
            <a:r>
              <a:rPr lang="en-US" sz="3200" b="1" dirty="0" err="1" smtClean="0">
                <a:solidFill>
                  <a:schemeClr val="accent1">
                    <a:lumMod val="75000"/>
                  </a:schemeClr>
                </a:solidFill>
                <a:latin typeface="NikoshBAN" pitchFamily="2" charset="0"/>
                <a:cs typeface="NikoshBAN" pitchFamily="2" charset="0"/>
              </a:rPr>
              <a:t>সমস্যাগুলির</a:t>
            </a:r>
            <a:r>
              <a:rPr lang="en-US" sz="3200" b="1" dirty="0" smtClean="0">
                <a:solidFill>
                  <a:schemeClr val="accent1">
                    <a:lumMod val="75000"/>
                  </a:schemeClr>
                </a:solidFill>
                <a:latin typeface="NikoshBAN" pitchFamily="2" charset="0"/>
                <a:cs typeface="NikoshBAN" pitchFamily="2" charset="0"/>
              </a:rPr>
              <a:t> </a:t>
            </a:r>
            <a:r>
              <a:rPr lang="en-US" sz="3200" b="1" dirty="0" err="1" smtClean="0">
                <a:solidFill>
                  <a:schemeClr val="accent1">
                    <a:lumMod val="75000"/>
                  </a:schemeClr>
                </a:solidFill>
                <a:latin typeface="NikoshBAN" pitchFamily="2" charset="0"/>
                <a:cs typeface="NikoshBAN" pitchFamily="2" charset="0"/>
              </a:rPr>
              <a:t>সমাধানের</a:t>
            </a:r>
            <a:r>
              <a:rPr lang="en-US" sz="3200" b="1" dirty="0" smtClean="0">
                <a:solidFill>
                  <a:schemeClr val="accent1">
                    <a:lumMod val="75000"/>
                  </a:schemeClr>
                </a:solidFill>
                <a:latin typeface="NikoshBAN" pitchFamily="2" charset="0"/>
                <a:cs typeface="NikoshBAN" pitchFamily="2" charset="0"/>
              </a:rPr>
              <a:t> </a:t>
            </a:r>
            <a:r>
              <a:rPr lang="en-US" sz="3200" b="1" dirty="0" err="1">
                <a:solidFill>
                  <a:schemeClr val="accent1">
                    <a:lumMod val="75000"/>
                  </a:schemeClr>
                </a:solidFill>
                <a:latin typeface="NikoshBAN" pitchFamily="2" charset="0"/>
                <a:cs typeface="NikoshBAN" pitchFamily="2" charset="0"/>
              </a:rPr>
              <a:t>উপায়</a:t>
            </a:r>
            <a:r>
              <a:rPr lang="en-US" sz="3200" b="1" dirty="0">
                <a:solidFill>
                  <a:schemeClr val="accent1">
                    <a:lumMod val="75000"/>
                  </a:schemeClr>
                </a:solidFill>
                <a:latin typeface="NikoshBAN" pitchFamily="2" charset="0"/>
                <a:cs typeface="NikoshBAN" pitchFamily="2" charset="0"/>
              </a:rPr>
              <a:t> </a:t>
            </a:r>
            <a:r>
              <a:rPr lang="en-US" sz="3200" b="1" dirty="0" err="1">
                <a:solidFill>
                  <a:schemeClr val="accent1">
                    <a:lumMod val="75000"/>
                  </a:schemeClr>
                </a:solidFill>
                <a:latin typeface="NikoshBAN" pitchFamily="2" charset="0"/>
                <a:cs typeface="NikoshBAN" pitchFamily="2" charset="0"/>
              </a:rPr>
              <a:t>সমূহ</a:t>
            </a:r>
            <a:r>
              <a:rPr lang="en-US" sz="3200" b="1" dirty="0">
                <a:solidFill>
                  <a:schemeClr val="accent1">
                    <a:lumMod val="75000"/>
                  </a:schemeClr>
                </a:solidFill>
                <a:latin typeface="NikoshBAN" pitchFamily="2" charset="0"/>
                <a:cs typeface="NikoshBAN" pitchFamily="2" charset="0"/>
              </a:rPr>
              <a:t> </a:t>
            </a:r>
            <a:r>
              <a:rPr lang="en-US" sz="3200" b="1" dirty="0" err="1">
                <a:solidFill>
                  <a:schemeClr val="accent1">
                    <a:lumMod val="75000"/>
                  </a:schemeClr>
                </a:solidFill>
                <a:latin typeface="NikoshBAN" pitchFamily="2" charset="0"/>
                <a:cs typeface="NikoshBAN" pitchFamily="2" charset="0"/>
              </a:rPr>
              <a:t>ব্যাখ্যা</a:t>
            </a:r>
            <a:r>
              <a:rPr lang="en-US" sz="3200" b="1" dirty="0">
                <a:solidFill>
                  <a:schemeClr val="accent1">
                    <a:lumMod val="75000"/>
                  </a:schemeClr>
                </a:solidFill>
                <a:latin typeface="NikoshBAN" pitchFamily="2" charset="0"/>
                <a:cs typeface="NikoshBAN" pitchFamily="2" charset="0"/>
              </a:rPr>
              <a:t> </a:t>
            </a:r>
            <a:r>
              <a:rPr lang="en-US" sz="3200" b="1" dirty="0" err="1">
                <a:solidFill>
                  <a:schemeClr val="accent1">
                    <a:lumMod val="75000"/>
                  </a:schemeClr>
                </a:solidFill>
                <a:latin typeface="NikoshBAN" pitchFamily="2" charset="0"/>
                <a:cs typeface="NikoshBAN" pitchFamily="2" charset="0"/>
              </a:rPr>
              <a:t>করতে</a:t>
            </a:r>
            <a:r>
              <a:rPr lang="en-US" sz="3200" b="1" dirty="0">
                <a:solidFill>
                  <a:schemeClr val="accent1">
                    <a:lumMod val="75000"/>
                  </a:schemeClr>
                </a:solidFill>
                <a:latin typeface="NikoshBAN" pitchFamily="2" charset="0"/>
                <a:cs typeface="NikoshBAN" pitchFamily="2" charset="0"/>
              </a:rPr>
              <a:t> </a:t>
            </a:r>
            <a:r>
              <a:rPr lang="en-US" sz="3200" b="1" dirty="0" err="1">
                <a:solidFill>
                  <a:schemeClr val="accent1">
                    <a:lumMod val="75000"/>
                  </a:schemeClr>
                </a:solidFill>
                <a:latin typeface="NikoshBAN" pitchFamily="2" charset="0"/>
                <a:cs typeface="NikoshBAN" pitchFamily="2" charset="0"/>
              </a:rPr>
              <a:t>পারবে</a:t>
            </a:r>
            <a:r>
              <a:rPr lang="en-US" sz="3200" b="1" dirty="0">
                <a:solidFill>
                  <a:schemeClr val="accent1">
                    <a:lumMod val="75000"/>
                  </a:schemeClr>
                </a:solidFill>
                <a:latin typeface="NikoshBAN" pitchFamily="2" charset="0"/>
                <a:cs typeface="NikoshBAN" pitchFamily="2" charset="0"/>
              </a:rPr>
              <a:t> ।</a:t>
            </a:r>
          </a:p>
          <a:p>
            <a:pPr algn="l"/>
            <a:endParaRPr lang="en-US" sz="3200" b="1" dirty="0">
              <a:solidFill>
                <a:schemeClr val="accent2"/>
              </a:solidFill>
              <a:latin typeface="NikoshBAN" panose="02000000000000000000" pitchFamily="2" charset="0"/>
              <a:cs typeface="NikoshBAN" panose="02000000000000000000" pitchFamily="2" charset="0"/>
            </a:endParaRPr>
          </a:p>
          <a:p>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31253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down)">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ounded Rectangle 3"/>
          <p:cNvSpPr/>
          <p:nvPr/>
        </p:nvSpPr>
        <p:spPr>
          <a:xfrm>
            <a:off x="189781" y="-185293"/>
            <a:ext cx="10952870" cy="705916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B0F0"/>
                </a:solidFill>
                <a:latin typeface="NikoshBAN" pitchFamily="2" charset="0"/>
                <a:cs typeface="NikoshBAN" pitchFamily="2" charset="0"/>
              </a:rPr>
              <a:t>বাংলাদেশের</a:t>
            </a:r>
            <a:r>
              <a:rPr lang="en-US" sz="4000" dirty="0" smtClean="0">
                <a:solidFill>
                  <a:srgbClr val="00B0F0"/>
                </a:solidFill>
                <a:latin typeface="NikoshBAN" pitchFamily="2" charset="0"/>
                <a:cs typeface="NikoshBAN" pitchFamily="2" charset="0"/>
              </a:rPr>
              <a:t> </a:t>
            </a:r>
            <a:r>
              <a:rPr lang="en-US" sz="4000" dirty="0" err="1" smtClean="0">
                <a:solidFill>
                  <a:srgbClr val="00B0F0"/>
                </a:solidFill>
                <a:latin typeface="NikoshBAN" pitchFamily="2" charset="0"/>
                <a:cs typeface="NikoshBAN" pitchFamily="2" charset="0"/>
              </a:rPr>
              <a:t>বর্তমান</a:t>
            </a:r>
            <a:r>
              <a:rPr lang="en-US" sz="4000" dirty="0" smtClean="0">
                <a:solidFill>
                  <a:srgbClr val="00B0F0"/>
                </a:solidFill>
                <a:latin typeface="NikoshBAN" pitchFamily="2" charset="0"/>
                <a:cs typeface="NikoshBAN" pitchFamily="2" charset="0"/>
              </a:rPr>
              <a:t> </a:t>
            </a:r>
            <a:r>
              <a:rPr lang="en-US" sz="4000" dirty="0" err="1" smtClean="0">
                <a:solidFill>
                  <a:srgbClr val="00B0F0"/>
                </a:solidFill>
                <a:latin typeface="NikoshBAN" pitchFamily="2" charset="0"/>
                <a:cs typeface="NikoshBAN" pitchFamily="2" charset="0"/>
              </a:rPr>
              <a:t>জনসংখ্যার</a:t>
            </a:r>
            <a:r>
              <a:rPr lang="en-US" sz="4000" dirty="0" smtClean="0">
                <a:solidFill>
                  <a:srgbClr val="00B0F0"/>
                </a:solidFill>
                <a:latin typeface="NikoshBAN" pitchFamily="2" charset="0"/>
                <a:cs typeface="NikoshBAN" pitchFamily="2" charset="0"/>
              </a:rPr>
              <a:t>  </a:t>
            </a:r>
            <a:r>
              <a:rPr lang="en-US" sz="4000" dirty="0" err="1" smtClean="0">
                <a:solidFill>
                  <a:srgbClr val="00B0F0"/>
                </a:solidFill>
                <a:latin typeface="NikoshBAN" pitchFamily="2" charset="0"/>
                <a:cs typeface="NikoshBAN" pitchFamily="2" charset="0"/>
              </a:rPr>
              <a:t>হিসাব</a:t>
            </a:r>
            <a:r>
              <a:rPr lang="en-US" sz="4000" dirty="0" err="1">
                <a:solidFill>
                  <a:srgbClr val="00B0F0"/>
                </a:solidFill>
                <a:latin typeface="NikoshBAN" pitchFamily="2" charset="0"/>
                <a:cs typeface="NikoshBAN" pitchFamily="2" charset="0"/>
              </a:rPr>
              <a:t>ঃ</a:t>
            </a:r>
            <a:endParaRPr lang="en-US" sz="4000" dirty="0" smtClean="0">
              <a:solidFill>
                <a:srgbClr val="00B0F0"/>
              </a:solidFill>
              <a:latin typeface="NikoshBAN" pitchFamily="2" charset="0"/>
              <a:cs typeface="NikoshBAN" pitchFamily="2" charset="0"/>
            </a:endParaRPr>
          </a:p>
          <a:p>
            <a:pPr algn="ctr"/>
            <a:r>
              <a:rPr lang="en-US" sz="3200" dirty="0" err="1" smtClean="0">
                <a:solidFill>
                  <a:srgbClr val="002060"/>
                </a:solidFill>
                <a:latin typeface="NikoshBAN" pitchFamily="2" charset="0"/>
                <a:cs typeface="NikoshBAN" pitchFamily="2" charset="0"/>
              </a:rPr>
              <a:t>বাংলাদেশের</a:t>
            </a:r>
            <a:r>
              <a:rPr lang="en-US" sz="3200" dirty="0" smtClean="0">
                <a:solidFill>
                  <a:srgbClr val="002060"/>
                </a:solidFill>
                <a:latin typeface="NikoshBAN" pitchFamily="2" charset="0"/>
                <a:cs typeface="NikoshBAN" pitchFamily="2" charset="0"/>
              </a:rPr>
              <a:t> </a:t>
            </a:r>
            <a:r>
              <a:rPr lang="as-IN" sz="3200" dirty="0" smtClean="0">
                <a:solidFill>
                  <a:srgbClr val="002060"/>
                </a:solidFill>
                <a:latin typeface="NikoshBAN" pitchFamily="2" charset="0"/>
                <a:cs typeface="NikoshBAN" pitchFamily="2" charset="0"/>
              </a:rPr>
              <a:t>জনসংখ্যা বাংলাদেশ পরিসংখ্যান ব্যুরোর (বিবিএস) উপাত্ত অনুযায়ী ১৬ কোটি ৫৭ লাখ। এটি বিশ্বের ৮ম বৃহত্তম জনসংখ্যার দেশ। এখানে জনসংখ্যার ঘনত্ব প্রতি বর্গ কিলোমিটারে প্রায় ১১১৬ জন, যা সারা পৃথিবীতে সর্বোচ্চ (কিছু দ্বীপ ও নগর রাষ্ট্র বাদে)। এখানে জনসংখ্যা বৃদ্ধির হার ১.৩৩%। বাংলাদেশে নারী ও পুরুষের অনুপাত ১০২:১০০। দেশের অধিকাংশ মানুষ শিশু ও তরুণ বয়সী (০–২৫ বছর বয়সীরা মোট জনসংখ্যার ৬০%, ৬৫ বছরের বেশি বয়সীরা মাত্র ৬%)।</a:t>
            </a:r>
            <a:endParaRPr lang="en-US" sz="32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420934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632" y="859536"/>
            <a:ext cx="9180576" cy="5247323"/>
          </a:xfrm>
          <a:solidFill>
            <a:schemeClr val="accent4">
              <a:lumMod val="60000"/>
              <a:lumOff val="40000"/>
            </a:schemeClr>
          </a:solidFill>
        </p:spPr>
        <p:txBody>
          <a:bodyPr>
            <a:normAutofit fontScale="90000"/>
          </a:bodyPr>
          <a:lstStyle/>
          <a:p>
            <a:pPr algn="l"/>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sz="2800" dirty="0">
                <a:latin typeface="NikoshBAN" pitchFamily="2" charset="0"/>
                <a:cs typeface="NikoshBAN" pitchFamily="2" charset="0"/>
              </a:rPr>
              <a:t/>
            </a:r>
            <a:br>
              <a:rPr lang="en-US" sz="2800" dirty="0">
                <a:latin typeface="NikoshBAN" pitchFamily="2" charset="0"/>
                <a:cs typeface="NikoshBAN" pitchFamily="2" charset="0"/>
              </a:rPr>
            </a:br>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sz="2800" dirty="0">
                <a:latin typeface="NikoshBAN" pitchFamily="2" charset="0"/>
                <a:cs typeface="NikoshBAN" pitchFamily="2" charset="0"/>
              </a:rPr>
              <a:t/>
            </a:r>
            <a:br>
              <a:rPr lang="en-US" sz="2800" dirty="0">
                <a:latin typeface="NikoshBAN" pitchFamily="2" charset="0"/>
                <a:cs typeface="NikoshBAN" pitchFamily="2" charset="0"/>
              </a:rPr>
            </a:br>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sz="4900" dirty="0" smtClean="0">
                <a:solidFill>
                  <a:srgbClr val="00B0F0"/>
                </a:solidFill>
                <a:latin typeface="NikoshBAN" pitchFamily="2" charset="0"/>
                <a:cs typeface="NikoshBAN" pitchFamily="2" charset="0"/>
              </a:rPr>
              <a:t>২০০১ ও ২০১১ </a:t>
            </a:r>
            <a:r>
              <a:rPr lang="en-US" sz="4900" dirty="0" err="1" smtClean="0">
                <a:solidFill>
                  <a:srgbClr val="00B0F0"/>
                </a:solidFill>
                <a:latin typeface="NikoshBAN" pitchFamily="2" charset="0"/>
                <a:cs typeface="NikoshBAN" pitchFamily="2" charset="0"/>
              </a:rPr>
              <a:t>সালের</a:t>
            </a:r>
            <a:r>
              <a:rPr lang="en-US" sz="4900" dirty="0" smtClean="0">
                <a:solidFill>
                  <a:srgbClr val="00B0F0"/>
                </a:solidFill>
                <a:latin typeface="NikoshBAN" pitchFamily="2" charset="0"/>
                <a:cs typeface="NikoshBAN" pitchFamily="2" charset="0"/>
              </a:rPr>
              <a:t> </a:t>
            </a:r>
            <a:r>
              <a:rPr lang="en-US" sz="4900" dirty="0" err="1" smtClean="0">
                <a:solidFill>
                  <a:srgbClr val="00B0F0"/>
                </a:solidFill>
                <a:latin typeface="NikoshBAN" pitchFamily="2" charset="0"/>
                <a:cs typeface="NikoshBAN" pitchFamily="2" charset="0"/>
              </a:rPr>
              <a:t>আদমশুমারির</a:t>
            </a:r>
            <a:r>
              <a:rPr lang="en-US" sz="4900" dirty="0" smtClean="0">
                <a:solidFill>
                  <a:srgbClr val="00B0F0"/>
                </a:solidFill>
                <a:latin typeface="NikoshBAN" pitchFamily="2" charset="0"/>
                <a:cs typeface="NikoshBAN" pitchFamily="2" charset="0"/>
              </a:rPr>
              <a:t> </a:t>
            </a:r>
            <a:r>
              <a:rPr lang="en-US" sz="4900" dirty="0" err="1" smtClean="0">
                <a:solidFill>
                  <a:srgbClr val="00B0F0"/>
                </a:solidFill>
                <a:latin typeface="NikoshBAN" pitchFamily="2" charset="0"/>
                <a:cs typeface="NikoshBAN" pitchFamily="2" charset="0"/>
              </a:rPr>
              <a:t>রিপোর্ট</a:t>
            </a:r>
            <a:r>
              <a:rPr lang="en-US" sz="4900" dirty="0" smtClean="0">
                <a:solidFill>
                  <a:srgbClr val="00B0F0"/>
                </a:solidFill>
                <a:latin typeface="NikoshBAN" pitchFamily="2" charset="0"/>
                <a:cs typeface="NikoshBAN" pitchFamily="2" charset="0"/>
              </a:rPr>
              <a:t/>
            </a:r>
            <a:br>
              <a:rPr lang="en-US" sz="4900" dirty="0" smtClean="0">
                <a:solidFill>
                  <a:srgbClr val="00B0F0"/>
                </a:solidFill>
                <a:latin typeface="NikoshBAN" pitchFamily="2" charset="0"/>
                <a:cs typeface="NikoshBAN" pitchFamily="2" charset="0"/>
              </a:rPr>
            </a:br>
            <a:r>
              <a:rPr lang="en-US" sz="2800" dirty="0">
                <a:latin typeface="NikoshBAN" pitchFamily="2" charset="0"/>
                <a:cs typeface="NikoshBAN" pitchFamily="2" charset="0"/>
              </a:rPr>
              <a:t/>
            </a:r>
            <a:br>
              <a:rPr lang="en-US" sz="2800" dirty="0">
                <a:latin typeface="NikoshBAN" pitchFamily="2" charset="0"/>
                <a:cs typeface="NikoshBAN" pitchFamily="2" charset="0"/>
              </a:rPr>
            </a:br>
            <a:r>
              <a:rPr lang="as-IN" sz="3600" dirty="0" smtClean="0">
                <a:latin typeface="NikoshBAN" pitchFamily="2" charset="0"/>
                <a:cs typeface="NikoshBAN" pitchFamily="2" charset="0"/>
              </a:rPr>
              <a:t>জনশুমারির </a:t>
            </a:r>
            <a:r>
              <a:rPr lang="as-IN" sz="3600" dirty="0">
                <a:latin typeface="NikoshBAN" pitchFamily="2" charset="0"/>
                <a:cs typeface="NikoshBAN" pitchFamily="2" charset="0"/>
              </a:rPr>
              <a:t>প্রকাশিত প্রতিবেদন অনুযায়ী ২০০১ সালে বাংলাদেশের মোট জনসংখ্যা ছিল</a:t>
            </a:r>
            <a:r>
              <a:rPr lang="en-US" sz="3600" dirty="0">
                <a:latin typeface="NikoshBAN" pitchFamily="2" charset="0"/>
                <a:cs typeface="NikoshBAN" pitchFamily="2" charset="0"/>
              </a:rPr>
              <a:t> ১৩কোটি ৫ </a:t>
            </a:r>
            <a:r>
              <a:rPr lang="en-US" sz="3600" dirty="0" err="1">
                <a:latin typeface="NikoshBAN" pitchFamily="2" charset="0"/>
                <a:cs typeface="NikoshBAN" pitchFamily="2" charset="0"/>
              </a:rPr>
              <a:t>লক্ষ</a:t>
            </a:r>
            <a:r>
              <a:rPr lang="en-US" sz="3600" dirty="0">
                <a:latin typeface="NikoshBAN" pitchFamily="2" charset="0"/>
                <a:cs typeface="NikoshBAN" pitchFamily="2" charset="0"/>
              </a:rPr>
              <a:t> ২২ </a:t>
            </a:r>
            <a:r>
              <a:rPr lang="en-US" sz="3600" dirty="0" err="1">
                <a:latin typeface="NikoshBAN" pitchFamily="2" charset="0"/>
                <a:cs typeface="NikoshBAN" pitchFamily="2" charset="0"/>
              </a:rPr>
              <a:t>হাজার</a:t>
            </a:r>
            <a:r>
              <a:rPr lang="en-US" sz="3600" dirty="0">
                <a:latin typeface="NikoshBAN" pitchFamily="2" charset="0"/>
                <a:cs typeface="NikoshBAN" pitchFamily="2" charset="0"/>
              </a:rPr>
              <a:t> ৫৯৮ </a:t>
            </a:r>
            <a:r>
              <a:rPr lang="en-US" sz="3600" dirty="0" err="1">
                <a:latin typeface="NikoshBAN" pitchFamily="2" charset="0"/>
                <a:cs typeface="NikoshBAN" pitchFamily="2" charset="0"/>
              </a:rPr>
              <a:t>জন</a:t>
            </a:r>
            <a:r>
              <a:rPr lang="en-US" sz="3600" dirty="0">
                <a:latin typeface="NikoshBAN" pitchFamily="2" charset="0"/>
                <a:cs typeface="NikoshBAN" pitchFamily="2" charset="0"/>
              </a:rPr>
              <a:t>।</a:t>
            </a:r>
            <a:r>
              <a:rPr lang="as-IN" sz="3600" dirty="0">
                <a:latin typeface="NikoshBAN" pitchFamily="2" charset="0"/>
                <a:cs typeface="NikoshBAN" pitchFamily="2" charset="0"/>
              </a:rPr>
              <a:t>  </a:t>
            </a:r>
            <a:r>
              <a:rPr lang="en-US" sz="3600" dirty="0">
                <a:latin typeface="NikoshBAN" pitchFamily="2" charset="0"/>
                <a:cs typeface="NikoshBAN" pitchFamily="2" charset="0"/>
              </a:rPr>
              <a:t/>
            </a:r>
            <a:br>
              <a:rPr lang="en-US" sz="3600" dirty="0">
                <a:latin typeface="NikoshBAN" pitchFamily="2" charset="0"/>
                <a:cs typeface="NikoshBAN" pitchFamily="2" charset="0"/>
              </a:rPr>
            </a:br>
            <a:r>
              <a:rPr lang="en-US" sz="3600" dirty="0">
                <a:latin typeface="NikoshBAN" pitchFamily="2" charset="0"/>
                <a:cs typeface="NikoshBAN" pitchFamily="2" charset="0"/>
              </a:rPr>
              <a:t/>
            </a:r>
            <a:br>
              <a:rPr lang="en-US" sz="3600" dirty="0">
                <a:latin typeface="NikoshBAN" pitchFamily="2" charset="0"/>
                <a:cs typeface="NikoshBAN" pitchFamily="2" charset="0"/>
              </a:rPr>
            </a:br>
            <a:r>
              <a:rPr lang="en-US" sz="3600" dirty="0" err="1" smtClean="0">
                <a:latin typeface="NikoshBAN" pitchFamily="2" charset="0"/>
                <a:cs typeface="NikoshBAN" pitchFamily="2" charset="0"/>
              </a:rPr>
              <a:t>জনশুমারির</a:t>
            </a:r>
            <a:r>
              <a:rPr lang="en-US" sz="3600" dirty="0" smtClean="0">
                <a:latin typeface="NikoshBAN" pitchFamily="2" charset="0"/>
                <a:cs typeface="NikoshBAN" pitchFamily="2" charset="0"/>
              </a:rPr>
              <a:t> </a:t>
            </a:r>
            <a:r>
              <a:rPr lang="as-IN" sz="3600" dirty="0">
                <a:latin typeface="NikoshBAN" pitchFamily="2" charset="0"/>
                <a:cs typeface="NikoshBAN" pitchFamily="2" charset="0"/>
              </a:rPr>
              <a:t>প্রতিবেদন অনুসারে</a:t>
            </a:r>
            <a:r>
              <a:rPr lang="en-US" sz="3600" dirty="0">
                <a:latin typeface="NikoshBAN" pitchFamily="2" charset="0"/>
                <a:cs typeface="NikoshBAN" pitchFamily="2" charset="0"/>
              </a:rPr>
              <a:t> ২০১১সালে</a:t>
            </a:r>
            <a:r>
              <a:rPr lang="as-IN" sz="3600" dirty="0">
                <a:latin typeface="NikoshBAN" pitchFamily="2" charset="0"/>
                <a:cs typeface="NikoshBAN" pitchFamily="2" charset="0"/>
              </a:rPr>
              <a:t> বাংলাদেশের জনসংখ্যা ছিল ১৪</a:t>
            </a:r>
            <a:r>
              <a:rPr lang="en-US" sz="3600" dirty="0">
                <a:latin typeface="NikoshBAN" pitchFamily="2" charset="0"/>
                <a:cs typeface="NikoshBAN" pitchFamily="2" charset="0"/>
              </a:rPr>
              <a:t> </a:t>
            </a:r>
            <a:r>
              <a:rPr lang="en-US" sz="3600" dirty="0" err="1">
                <a:latin typeface="NikoshBAN" pitchFamily="2" charset="0"/>
                <a:cs typeface="NikoshBAN" pitchFamily="2" charset="0"/>
              </a:rPr>
              <a:t>কোটি</a:t>
            </a:r>
            <a:r>
              <a:rPr lang="en-US" sz="3600" dirty="0">
                <a:latin typeface="NikoshBAN" pitchFamily="2" charset="0"/>
                <a:cs typeface="NikoshBAN" pitchFamily="2" charset="0"/>
              </a:rPr>
              <a:t> ৯৭ </a:t>
            </a:r>
            <a:r>
              <a:rPr lang="en-US" sz="3600" dirty="0" err="1">
                <a:latin typeface="NikoshBAN" pitchFamily="2" charset="0"/>
                <a:cs typeface="NikoshBAN" pitchFamily="2" charset="0"/>
              </a:rPr>
              <a:t>লক্ষ</a:t>
            </a:r>
            <a:r>
              <a:rPr lang="en-US" sz="3600" dirty="0">
                <a:latin typeface="NikoshBAN" pitchFamily="2" charset="0"/>
                <a:cs typeface="NikoshBAN" pitchFamily="2" charset="0"/>
              </a:rPr>
              <a:t> ৭২ </a:t>
            </a:r>
            <a:r>
              <a:rPr lang="en-US" sz="3600" dirty="0" err="1">
                <a:latin typeface="NikoshBAN" pitchFamily="2" charset="0"/>
                <a:cs typeface="NikoshBAN" pitchFamily="2" charset="0"/>
              </a:rPr>
              <a:t>হাজার</a:t>
            </a:r>
            <a:r>
              <a:rPr lang="en-US" sz="3600" dirty="0">
                <a:latin typeface="NikoshBAN" pitchFamily="2" charset="0"/>
                <a:cs typeface="NikoshBAN" pitchFamily="2" charset="0"/>
              </a:rPr>
              <a:t> ৩৬৪</a:t>
            </a:r>
            <a:r>
              <a:rPr lang="as-IN" sz="3600" dirty="0">
                <a:latin typeface="NikoshBAN" pitchFamily="2" charset="0"/>
                <a:cs typeface="NikoshBAN" pitchFamily="2" charset="0"/>
              </a:rPr>
              <a:t> জন</a:t>
            </a:r>
            <a:r>
              <a:rPr lang="en-US" sz="3600" baseline="30000" dirty="0">
                <a:latin typeface="NikoshBAN" pitchFamily="2" charset="0"/>
                <a:cs typeface="NikoshBAN" pitchFamily="2" charset="0"/>
              </a:rPr>
              <a:t>।</a:t>
            </a:r>
            <a:r>
              <a:rPr lang="as-IN" sz="3600" dirty="0">
                <a:latin typeface="NikoshBAN" pitchFamily="2" charset="0"/>
                <a:cs typeface="NikoshBAN" pitchFamily="2" charset="0"/>
              </a:rPr>
              <a:t> জনসংখ্যা বৃদ্ধির হার ১৪.৪% এবং বার্ষিক জনসংখ্যা বৃদ্ধির হার ১.৩৪%। ১৫ বছরের উর্ধ্ব নারী-পুরুষের স্বাক্ষরতা হার ছিল ৫৩.০%।</a:t>
            </a:r>
            <a:r>
              <a:rPr lang="en-US" sz="3600" dirty="0">
                <a:latin typeface="NikoshBAN" pitchFamily="2" charset="0"/>
                <a:cs typeface="NikoshBAN" pitchFamily="2" charset="0"/>
              </a:rPr>
              <a:t/>
            </a:r>
            <a:br>
              <a:rPr lang="en-US" sz="3600" dirty="0">
                <a:latin typeface="NikoshBAN" pitchFamily="2" charset="0"/>
                <a:cs typeface="NikoshBAN" pitchFamily="2" charset="0"/>
              </a:rPr>
            </a:br>
            <a:r>
              <a:rPr lang="en-US" sz="3600" dirty="0">
                <a:latin typeface="NikoshBAN" pitchFamily="2" charset="0"/>
                <a:cs typeface="NikoshBAN" pitchFamily="2" charset="0"/>
              </a:rPr>
              <a:t/>
            </a:r>
            <a:br>
              <a:rPr lang="en-US" sz="3600" dirty="0">
                <a:latin typeface="NikoshBAN" pitchFamily="2" charset="0"/>
                <a:cs typeface="NikoshBAN" pitchFamily="2" charset="0"/>
              </a:rPr>
            </a:br>
            <a:endParaRPr lang="en-US" sz="3600" dirty="0"/>
          </a:p>
        </p:txBody>
      </p:sp>
    </p:spTree>
    <p:extLst>
      <p:ext uri="{BB962C8B-B14F-4D97-AF65-F5344CB8AC3E}">
        <p14:creationId xmlns:p14="http://schemas.microsoft.com/office/powerpoint/2010/main" val="100311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a:solidFill>
            <a:schemeClr val="accent1">
              <a:lumMod val="60000"/>
              <a:lumOff val="40000"/>
            </a:schemeClr>
          </a:solidFill>
        </p:spPr>
        <p:txBody>
          <a:bodyPr>
            <a:normAutofit/>
          </a:bodyPr>
          <a:lstStyle/>
          <a:p>
            <a:r>
              <a:rPr lang="en-US" sz="3200" dirty="0" err="1" smtClean="0">
                <a:latin typeface="NikoshBAN" pitchFamily="2" charset="0"/>
                <a:cs typeface="NikoshBAN" pitchFamily="2" charset="0"/>
              </a:rPr>
              <a:t>বাংলাদেশের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বিভিন্ন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বছরের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আদমশুমারি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অনুযায়ী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জনসংখ্যা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বৃদ্ধির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হারঃ</a:t>
            </a:r>
            <a:endParaRPr lang="en-US" sz="3200" dirty="0">
              <a:latin typeface="NikoshBAN" pitchFamily="2" charset="0"/>
              <a:cs typeface="NikoshBAN"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3129433"/>
              </p:ext>
            </p:extLst>
          </p:nvPr>
        </p:nvGraphicFramePr>
        <p:xfrm>
          <a:off x="838200" y="1825625"/>
          <a:ext cx="10515600" cy="2311400"/>
        </p:xfrm>
        <a:graphic>
          <a:graphicData uri="http://schemas.openxmlformats.org/drawingml/2006/table">
            <a:tbl>
              <a:tblPr firstRow="1" bandRow="1">
                <a:tableStyleId>{21E4AEA4-8DFA-4A89-87EB-49C32662AFE0}</a:tableStyleId>
              </a:tblPr>
              <a:tblGrid>
                <a:gridCol w="5257800"/>
                <a:gridCol w="5257800"/>
              </a:tblGrid>
              <a:tr h="370840">
                <a:tc>
                  <a:txBody>
                    <a:bodyPr/>
                    <a:lstStyle/>
                    <a:p>
                      <a:r>
                        <a:rPr lang="en-US" sz="2400" dirty="0" err="1" smtClean="0">
                          <a:latin typeface="NikoshBAN" pitchFamily="2" charset="0"/>
                          <a:cs typeface="NikoshBAN" pitchFamily="2" charset="0"/>
                        </a:rPr>
                        <a:t>আদমশুমারির</a:t>
                      </a:r>
                      <a:r>
                        <a:rPr lang="en-US" sz="2400" baseline="0" dirty="0" smtClean="0">
                          <a:latin typeface="NikoshBAN" pitchFamily="2" charset="0"/>
                          <a:cs typeface="NikoshBAN" pitchFamily="2" charset="0"/>
                        </a:rPr>
                        <a:t> </a:t>
                      </a:r>
                      <a:r>
                        <a:rPr lang="en-US" sz="2400" baseline="0" dirty="0" err="1" smtClean="0">
                          <a:latin typeface="NikoshBAN" pitchFamily="2" charset="0"/>
                          <a:cs typeface="NikoshBAN" pitchFamily="2" charset="0"/>
                        </a:rPr>
                        <a:t>বছর</a:t>
                      </a:r>
                      <a:endParaRPr lang="en-US" sz="2400" dirty="0">
                        <a:latin typeface="NikoshBAN" pitchFamily="2" charset="0"/>
                        <a:cs typeface="NikoshBAN" pitchFamily="2" charset="0"/>
                      </a:endParaRPr>
                    </a:p>
                  </a:txBody>
                  <a:tcPr/>
                </a:tc>
                <a:tc>
                  <a:txBody>
                    <a:bodyPr/>
                    <a:lstStyle/>
                    <a:p>
                      <a:r>
                        <a:rPr lang="en-US" sz="2400" dirty="0" err="1" smtClean="0">
                          <a:latin typeface="NikoshBAN" pitchFamily="2" charset="0"/>
                          <a:cs typeface="NikoshBAN" pitchFamily="2" charset="0"/>
                        </a:rPr>
                        <a:t>জনসংখ্যা</a:t>
                      </a:r>
                      <a:r>
                        <a:rPr lang="en-US" sz="2400" baseline="0" dirty="0" smtClean="0">
                          <a:latin typeface="NikoshBAN" pitchFamily="2" charset="0"/>
                          <a:cs typeface="NikoshBAN" pitchFamily="2" charset="0"/>
                        </a:rPr>
                        <a:t> </a:t>
                      </a:r>
                      <a:r>
                        <a:rPr lang="en-US" sz="2400" baseline="0" dirty="0" err="1" smtClean="0">
                          <a:latin typeface="NikoshBAN" pitchFamily="2" charset="0"/>
                          <a:cs typeface="NikoshBAN" pitchFamily="2" charset="0"/>
                        </a:rPr>
                        <a:t>বৃদ্ধির</a:t>
                      </a:r>
                      <a:r>
                        <a:rPr lang="en-US" sz="2400" baseline="0" dirty="0" smtClean="0">
                          <a:latin typeface="NikoshBAN" pitchFamily="2" charset="0"/>
                          <a:cs typeface="NikoshBAN" pitchFamily="2" charset="0"/>
                        </a:rPr>
                        <a:t> </a:t>
                      </a:r>
                      <a:r>
                        <a:rPr lang="en-US" sz="2400" baseline="0" dirty="0" err="1" smtClean="0">
                          <a:latin typeface="NikoshBAN" pitchFamily="2" charset="0"/>
                          <a:cs typeface="NikoshBAN" pitchFamily="2" charset="0"/>
                        </a:rPr>
                        <a:t>হার</a:t>
                      </a:r>
                      <a:r>
                        <a:rPr lang="en-US"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tc>
              </a:tr>
              <a:tr h="370840">
                <a:tc>
                  <a:txBody>
                    <a:bodyPr/>
                    <a:lstStyle/>
                    <a:p>
                      <a:pPr algn="ctr"/>
                      <a:r>
                        <a:rPr lang="en-US" dirty="0" smtClean="0"/>
                        <a:t>১৯৭৪</a:t>
                      </a:r>
                      <a:endParaRPr lang="en-US" dirty="0"/>
                    </a:p>
                  </a:txBody>
                  <a:tcPr/>
                </a:tc>
                <a:tc>
                  <a:txBody>
                    <a:bodyPr/>
                    <a:lstStyle/>
                    <a:p>
                      <a:pPr algn="ctr"/>
                      <a:r>
                        <a:rPr lang="en-US" dirty="0" smtClean="0"/>
                        <a:t>২.৬২</a:t>
                      </a:r>
                      <a:endParaRPr lang="en-US" dirty="0"/>
                    </a:p>
                  </a:txBody>
                  <a:tcPr/>
                </a:tc>
              </a:tr>
              <a:tr h="370840">
                <a:tc>
                  <a:txBody>
                    <a:bodyPr/>
                    <a:lstStyle/>
                    <a:p>
                      <a:pPr algn="ctr"/>
                      <a:r>
                        <a:rPr lang="en-US" dirty="0" smtClean="0"/>
                        <a:t>১৯৮১</a:t>
                      </a:r>
                      <a:endParaRPr lang="en-US" dirty="0"/>
                    </a:p>
                  </a:txBody>
                  <a:tcPr/>
                </a:tc>
                <a:tc>
                  <a:txBody>
                    <a:bodyPr/>
                    <a:lstStyle/>
                    <a:p>
                      <a:pPr algn="ctr"/>
                      <a:r>
                        <a:rPr lang="en-US" dirty="0" smtClean="0"/>
                        <a:t>২.৩২</a:t>
                      </a:r>
                      <a:endParaRPr lang="en-US" dirty="0"/>
                    </a:p>
                  </a:txBody>
                  <a:tcPr/>
                </a:tc>
              </a:tr>
              <a:tr h="370840">
                <a:tc>
                  <a:txBody>
                    <a:bodyPr/>
                    <a:lstStyle/>
                    <a:p>
                      <a:pPr algn="ctr"/>
                      <a:r>
                        <a:rPr lang="en-US" dirty="0" smtClean="0"/>
                        <a:t>১৯৯১</a:t>
                      </a:r>
                      <a:endParaRPr lang="en-US" dirty="0"/>
                    </a:p>
                  </a:txBody>
                  <a:tcPr/>
                </a:tc>
                <a:tc>
                  <a:txBody>
                    <a:bodyPr/>
                    <a:lstStyle/>
                    <a:p>
                      <a:pPr algn="ctr"/>
                      <a:r>
                        <a:rPr lang="en-US" dirty="0" smtClean="0"/>
                        <a:t>২.০১</a:t>
                      </a:r>
                      <a:endParaRPr lang="en-US" dirty="0"/>
                    </a:p>
                  </a:txBody>
                  <a:tcPr/>
                </a:tc>
              </a:tr>
              <a:tr h="370840">
                <a:tc>
                  <a:txBody>
                    <a:bodyPr/>
                    <a:lstStyle/>
                    <a:p>
                      <a:pPr algn="ctr"/>
                      <a:r>
                        <a:rPr lang="en-US" dirty="0" smtClean="0"/>
                        <a:t>২০০১</a:t>
                      </a:r>
                      <a:endParaRPr lang="en-US" dirty="0"/>
                    </a:p>
                  </a:txBody>
                  <a:tcPr/>
                </a:tc>
                <a:tc>
                  <a:txBody>
                    <a:bodyPr/>
                    <a:lstStyle/>
                    <a:p>
                      <a:pPr algn="ctr"/>
                      <a:r>
                        <a:rPr lang="en-US" dirty="0" smtClean="0"/>
                        <a:t>১.৫৮</a:t>
                      </a:r>
                      <a:endParaRPr lang="en-US" dirty="0"/>
                    </a:p>
                  </a:txBody>
                  <a:tcPr/>
                </a:tc>
              </a:tr>
              <a:tr h="370840">
                <a:tc>
                  <a:txBody>
                    <a:bodyPr/>
                    <a:lstStyle/>
                    <a:p>
                      <a:pPr algn="ctr"/>
                      <a:r>
                        <a:rPr lang="en-US" dirty="0" smtClean="0"/>
                        <a:t>২০১১</a:t>
                      </a:r>
                      <a:endParaRPr lang="en-US" dirty="0"/>
                    </a:p>
                  </a:txBody>
                  <a:tcPr/>
                </a:tc>
                <a:tc>
                  <a:txBody>
                    <a:bodyPr/>
                    <a:lstStyle/>
                    <a:p>
                      <a:pPr algn="ctr"/>
                      <a:r>
                        <a:rPr lang="en-US" dirty="0" smtClean="0"/>
                        <a:t>১.৩৪</a:t>
                      </a:r>
                      <a:endParaRPr lang="en-US" dirty="0"/>
                    </a:p>
                  </a:txBody>
                  <a:tcPr/>
                </a:tc>
              </a:tr>
            </a:tbl>
          </a:graphicData>
        </a:graphic>
      </p:graphicFrame>
    </p:spTree>
    <p:extLst>
      <p:ext uri="{BB962C8B-B14F-4D97-AF65-F5344CB8AC3E}">
        <p14:creationId xmlns:p14="http://schemas.microsoft.com/office/powerpoint/2010/main" val="173529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1468</TotalTime>
  <Words>401</Words>
  <Application>Microsoft Office PowerPoint</Application>
  <PresentationFormat>Custom</PresentationFormat>
  <Paragraphs>84</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ছবিগুলি লক্ষ্য কর</vt:lpstr>
      <vt:lpstr>PowerPoint Presentation</vt:lpstr>
      <vt:lpstr>আজকের পাঠ</vt:lpstr>
      <vt:lpstr> শিখনফল</vt:lpstr>
      <vt:lpstr>PowerPoint Presentation</vt:lpstr>
      <vt:lpstr>      ২০০১ ও ২০১১ সালের আদমশুমারির রিপোর্ট  জনশুমারির প্রকাশিত প্রতিবেদন অনুযায়ী ২০০১ সালে বাংলাদেশের মোট জনসংখ্যা ছিল ১৩কোটি ৫ লক্ষ ২২ হাজার ৫৯৮ জন।    জনশুমারির প্রতিবেদন অনুসারে ২০১১সালে বাংলাদেশের জনসংখ্যা ছিল ১৪ কোটি ৯৭ লক্ষ ৭২ হাজার ৩৬৪ জন। জনসংখ্যা বৃদ্ধির হার ১৪.৪% এবং বার্ষিক জনসংখ্যা বৃদ্ধির হার ১.৩৪%। ১৫ বছরের উর্ধ্ব নারী-পুরুষের স্বাক্ষরতা হার ছিল ৫৩.০%।  </vt:lpstr>
      <vt:lpstr>বাংলাদেশের বিভিন্ন বছরের আদমশুমারি অনুযায়ী জনসংখ্যা বৃদ্ধির হারঃ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Shafiul Islam</dc:creator>
  <cp:lastModifiedBy>pc</cp:lastModifiedBy>
  <cp:revision>195</cp:revision>
  <dcterms:created xsi:type="dcterms:W3CDTF">2016-04-13T09:43:08Z</dcterms:created>
  <dcterms:modified xsi:type="dcterms:W3CDTF">2020-12-04T10:55:29Z</dcterms:modified>
</cp:coreProperties>
</file>