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96" r:id="rId4"/>
    <p:sldId id="259" r:id="rId5"/>
    <p:sldId id="260" r:id="rId6"/>
    <p:sldId id="297" r:id="rId7"/>
    <p:sldId id="298" r:id="rId8"/>
    <p:sldId id="283" r:id="rId9"/>
    <p:sldId id="301" r:id="rId10"/>
    <p:sldId id="281" r:id="rId11"/>
    <p:sldId id="284" r:id="rId12"/>
    <p:sldId id="299" r:id="rId13"/>
    <p:sldId id="285" r:id="rId14"/>
    <p:sldId id="286" r:id="rId15"/>
    <p:sldId id="300" r:id="rId16"/>
    <p:sldId id="289" r:id="rId17"/>
    <p:sldId id="294" r:id="rId18"/>
    <p:sldId id="290" r:id="rId19"/>
    <p:sldId id="292" r:id="rId20"/>
    <p:sldId id="293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E35A"/>
    <a:srgbClr val="C2290A"/>
    <a:srgbClr val="DFF12F"/>
    <a:srgbClr val="D73217"/>
    <a:srgbClr val="D6DA46"/>
    <a:srgbClr val="F3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208A1-A546-44F4-93AD-F8CEBC289F5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A391-CEAB-4A32-A1C3-242C52A42C4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1DB452-0EBE-4F8F-9550-BF95E2EA871A}" type="parTrans" cxnId="{3258AF75-C77B-4307-B14F-CC95A6793307}">
      <dgm:prSet/>
      <dgm:spPr/>
      <dgm:t>
        <a:bodyPr/>
        <a:lstStyle/>
        <a:p>
          <a:endParaRPr lang="en-US"/>
        </a:p>
      </dgm:t>
    </dgm:pt>
    <dgm:pt modelId="{A89F4E1B-29A4-4688-A956-5B6E34D5563A}" type="sibTrans" cxnId="{3258AF75-C77B-4307-B14F-CC95A6793307}">
      <dgm:prSet/>
      <dgm:spPr/>
      <dgm:t>
        <a:bodyPr/>
        <a:lstStyle/>
        <a:p>
          <a:endParaRPr lang="en-US"/>
        </a:p>
      </dgm:t>
    </dgm:pt>
    <dgm:pt modelId="{067890F4-7BD4-46B9-895B-1ABB238587E4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জম্ম</a:t>
          </a:r>
          <a:endParaRPr lang="en-US" b="1" dirty="0" smtClean="0">
            <a:latin typeface="NikoshBAN" pitchFamily="2" charset="0"/>
            <a:cs typeface="NikoshBAN" pitchFamily="2" charset="0"/>
          </a:endParaRP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১৯৩৩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ইং</a:t>
          </a:r>
          <a:endParaRPr lang="en-US" dirty="0"/>
        </a:p>
      </dgm:t>
    </dgm:pt>
    <dgm:pt modelId="{6BB60DD6-DB30-46DD-AD22-7A57911A0C8A}" type="parTrans" cxnId="{C63E9C89-01EE-40AF-80C9-B50BA4129A4B}">
      <dgm:prSet/>
      <dgm:spPr/>
      <dgm:t>
        <a:bodyPr/>
        <a:lstStyle/>
        <a:p>
          <a:endParaRPr lang="en-US"/>
        </a:p>
      </dgm:t>
    </dgm:pt>
    <dgm:pt modelId="{08A213EC-AFCC-49F8-B2D3-5ED43B8C9C0D}" type="sibTrans" cxnId="{C63E9C89-01EE-40AF-80C9-B50BA4129A4B}">
      <dgm:prSet/>
      <dgm:spPr/>
      <dgm:t>
        <a:bodyPr/>
        <a:lstStyle/>
        <a:p>
          <a:endParaRPr lang="en-US"/>
        </a:p>
      </dgm:t>
    </dgm:pt>
    <dgm:pt modelId="{0298FD73-C64E-4CC7-9835-ECCF8DB017E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জন্মস্থান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ঢাকা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5DF4D7D-A56D-4686-A770-E1DBB53A1734}" type="parTrans" cxnId="{25E99FC6-DD45-452C-94D2-A08178E9AC3D}">
      <dgm:prSet/>
      <dgm:spPr/>
      <dgm:t>
        <a:bodyPr/>
        <a:lstStyle/>
        <a:p>
          <a:endParaRPr lang="en-US"/>
        </a:p>
      </dgm:t>
    </dgm:pt>
    <dgm:pt modelId="{68A873A4-F295-45A7-A21D-E7BF60E3128E}" type="sibTrans" cxnId="{25E99FC6-DD45-452C-94D2-A08178E9AC3D}">
      <dgm:prSet/>
      <dgm:spPr/>
      <dgm:t>
        <a:bodyPr/>
        <a:lstStyle/>
        <a:p>
          <a:endParaRPr lang="en-US"/>
        </a:p>
      </dgm:t>
    </dgm:pt>
    <dgm:pt modelId="{3598D60D-42F0-4B6B-9D72-75ADDB732018}">
      <dgm:prSet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পুরস্কার-বাংলা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একাডেমী,রবীন্দ্র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1600" dirty="0" smtClean="0">
            <a:latin typeface="NikoshBAN" pitchFamily="2" charset="0"/>
            <a:cs typeface="NikoshBAN" pitchFamily="2" charset="0"/>
          </a:endParaRPr>
        </a:p>
        <a:p>
          <a:endParaRPr lang="en-US" sz="1900" dirty="0"/>
        </a:p>
      </dgm:t>
    </dgm:pt>
    <dgm:pt modelId="{AF456BE7-D20F-4EE9-9B3B-CDC9B9EEF276}" type="parTrans" cxnId="{415A188B-5388-4D1F-B29F-5D14C0AE3A15}">
      <dgm:prSet/>
      <dgm:spPr/>
      <dgm:t>
        <a:bodyPr/>
        <a:lstStyle/>
        <a:p>
          <a:endParaRPr lang="en-US"/>
        </a:p>
      </dgm:t>
    </dgm:pt>
    <dgm:pt modelId="{C52C2467-7587-40E1-87F5-A42E9A86E6C1}" type="sibTrans" cxnId="{415A188B-5388-4D1F-B29F-5D14C0AE3A15}">
      <dgm:prSet/>
      <dgm:spPr/>
      <dgm:t>
        <a:bodyPr/>
        <a:lstStyle/>
        <a:p>
          <a:endParaRPr lang="en-US"/>
        </a:p>
      </dgm:t>
    </dgm:pt>
    <dgm:pt modelId="{B3A7FB2C-5718-4E31-9190-05834C31C0EC}">
      <dgm:prSet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সম্মাননা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-</a:t>
          </a: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একাডেমি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পুরষ্কার,একুশে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পদক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C2681F19-7EF9-4768-9040-686A9BFD2EAD}" type="parTrans" cxnId="{D8AF1AE3-4460-42C3-8AC7-B9E6EAAC5662}">
      <dgm:prSet/>
      <dgm:spPr/>
      <dgm:t>
        <a:bodyPr/>
        <a:lstStyle/>
        <a:p>
          <a:endParaRPr lang="en-US"/>
        </a:p>
      </dgm:t>
    </dgm:pt>
    <dgm:pt modelId="{235713FB-1888-4E74-8A20-540FEC9B6CF2}" type="sibTrans" cxnId="{D8AF1AE3-4460-42C3-8AC7-B9E6EAAC5662}">
      <dgm:prSet/>
      <dgm:spPr/>
      <dgm:t>
        <a:bodyPr/>
        <a:lstStyle/>
        <a:p>
          <a:endParaRPr lang="en-US"/>
        </a:p>
      </dgm:t>
    </dgm:pt>
    <dgm:pt modelId="{37B793F2-CAA5-4444-82BF-82D924227C0C}">
      <dgm:prSet phldrT="[Text]" custT="1"/>
      <dgm:spPr/>
      <dgm:t>
        <a:bodyPr/>
        <a:lstStyle/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1600" dirty="0" smtClean="0">
            <a:latin typeface="NikoshBAN" pitchFamily="2" charset="0"/>
            <a:cs typeface="NikoshBAN" pitchFamily="2" charset="0"/>
          </a:endParaRPr>
        </a:p>
        <a:p>
          <a:r>
            <a:rPr lang="en-US" sz="1600" dirty="0" err="1" smtClean="0">
              <a:latin typeface="NikoshBAN" pitchFamily="2" charset="0"/>
              <a:cs typeface="NikoshBAN" pitchFamily="2" charset="0"/>
            </a:rPr>
            <a:t>সত্যেন্দ্র-কাব্য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পরিচয়,ধ্বনি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কবিতা,অতীত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দিনের</a:t>
          </a:r>
          <a:r>
            <a:rPr lang="en-US" sz="1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dirty="0" err="1" smtClean="0">
              <a:latin typeface="NikoshBAN" pitchFamily="2" charset="0"/>
              <a:cs typeface="NikoshBAN" pitchFamily="2" charset="0"/>
            </a:rPr>
            <a:t>স্মৃতি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4D1434DB-985A-4B8C-A499-984FF4B5F6C1}" type="parTrans" cxnId="{D563B374-2378-4C15-BDC4-940BC2F8C502}">
      <dgm:prSet/>
      <dgm:spPr/>
      <dgm:t>
        <a:bodyPr/>
        <a:lstStyle/>
        <a:p>
          <a:endParaRPr lang="en-US"/>
        </a:p>
      </dgm:t>
    </dgm:pt>
    <dgm:pt modelId="{55D10DD4-248A-4E14-AAAB-80E24FB527BC}" type="sibTrans" cxnId="{D563B374-2378-4C15-BDC4-940BC2F8C502}">
      <dgm:prSet/>
      <dgm:spPr/>
      <dgm:t>
        <a:bodyPr/>
        <a:lstStyle/>
        <a:p>
          <a:endParaRPr lang="en-US"/>
        </a:p>
      </dgm:t>
    </dgm:pt>
    <dgm:pt modelId="{0F6044A3-22FF-4336-9ABC-4153FE57CCF0}" type="pres">
      <dgm:prSet presAssocID="{4AB208A1-A546-44F4-93AD-F8CEBC289F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164437-BDE6-4580-9CBD-2487FCF9B60B}" type="pres">
      <dgm:prSet presAssocID="{D939A391-CEAB-4A32-A1C3-242C52A42C48}" presName="centerShape" presStyleLbl="node0" presStyleIdx="0" presStyleCnt="1"/>
      <dgm:spPr/>
      <dgm:t>
        <a:bodyPr/>
        <a:lstStyle/>
        <a:p>
          <a:endParaRPr lang="en-US"/>
        </a:p>
      </dgm:t>
    </dgm:pt>
    <dgm:pt modelId="{B5C84513-991D-4140-BB91-D6DA40BF3638}" type="pres">
      <dgm:prSet presAssocID="{6BB60DD6-DB30-46DD-AD22-7A57911A0C8A}" presName="Name9" presStyleLbl="parChTrans1D2" presStyleIdx="0" presStyleCnt="5"/>
      <dgm:spPr/>
      <dgm:t>
        <a:bodyPr/>
        <a:lstStyle/>
        <a:p>
          <a:endParaRPr lang="en-US"/>
        </a:p>
      </dgm:t>
    </dgm:pt>
    <dgm:pt modelId="{F597B7E3-D12A-49E8-A938-1D9C54382386}" type="pres">
      <dgm:prSet presAssocID="{6BB60DD6-DB30-46DD-AD22-7A57911A0C8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C924E5D-FFE6-466E-B03B-0C8AAC703E87}" type="pres">
      <dgm:prSet presAssocID="{067890F4-7BD4-46B9-895B-1ABB238587E4}" presName="node" presStyleLbl="node1" presStyleIdx="0" presStyleCnt="5" custScaleX="213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B73E5-D6FC-4033-9C3F-E88DD756B33A}" type="pres">
      <dgm:prSet presAssocID="{AF456BE7-D20F-4EE9-9B3B-CDC9B9EEF276}" presName="Name9" presStyleLbl="parChTrans1D2" presStyleIdx="1" presStyleCnt="5"/>
      <dgm:spPr/>
      <dgm:t>
        <a:bodyPr/>
        <a:lstStyle/>
        <a:p>
          <a:endParaRPr lang="en-US"/>
        </a:p>
      </dgm:t>
    </dgm:pt>
    <dgm:pt modelId="{C380F3BA-D91C-45E4-868E-2C6573AA4E21}" type="pres">
      <dgm:prSet presAssocID="{AF456BE7-D20F-4EE9-9B3B-CDC9B9EEF27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987DA6F-E58F-4377-91E5-324A775562D7}" type="pres">
      <dgm:prSet presAssocID="{3598D60D-42F0-4B6B-9D72-75ADDB732018}" presName="node" presStyleLbl="node1" presStyleIdx="1" presStyleCnt="5" custScaleX="210735" custRadScaleRad="122138" custRadScaleInc="23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46B4B-2225-447C-AC39-0B63AE6A48DE}" type="pres">
      <dgm:prSet presAssocID="{4D1434DB-985A-4B8C-A499-984FF4B5F6C1}" presName="Name9" presStyleLbl="parChTrans1D2" presStyleIdx="2" presStyleCnt="5"/>
      <dgm:spPr/>
      <dgm:t>
        <a:bodyPr/>
        <a:lstStyle/>
        <a:p>
          <a:endParaRPr lang="en-US"/>
        </a:p>
      </dgm:t>
    </dgm:pt>
    <dgm:pt modelId="{8BBD41F9-B0B5-467F-B621-5FC820BBAF90}" type="pres">
      <dgm:prSet presAssocID="{4D1434DB-985A-4B8C-A499-984FF4B5F6C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057B629-A80A-4744-A89C-9FB51945E175}" type="pres">
      <dgm:prSet presAssocID="{37B793F2-CAA5-4444-82BF-82D924227C0C}" presName="node" presStyleLbl="node1" presStyleIdx="2" presStyleCnt="5" custScaleX="212912" custRadScaleRad="108312" custRadScaleInc="-51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C4579-4D08-48D9-BAAB-BF972533455E}" type="pres">
      <dgm:prSet presAssocID="{C2681F19-7EF9-4768-9040-686A9BFD2EAD}" presName="Name9" presStyleLbl="parChTrans1D2" presStyleIdx="3" presStyleCnt="5"/>
      <dgm:spPr/>
      <dgm:t>
        <a:bodyPr/>
        <a:lstStyle/>
        <a:p>
          <a:endParaRPr lang="en-US"/>
        </a:p>
      </dgm:t>
    </dgm:pt>
    <dgm:pt modelId="{5371F0AA-084B-49A2-803F-BE82E67CBBBE}" type="pres">
      <dgm:prSet presAssocID="{C2681F19-7EF9-4768-9040-686A9BFD2EA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66DD75E-6879-4240-B655-344E0370CA0D}" type="pres">
      <dgm:prSet presAssocID="{B3A7FB2C-5718-4E31-9190-05834C31C0EC}" presName="node" presStyleLbl="node1" presStyleIdx="3" presStyleCnt="5" custScaleX="207907" custRadScaleRad="110384" custRadScaleInc="45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454B7-749D-4CD3-9DE0-2C229A22928F}" type="pres">
      <dgm:prSet presAssocID="{15DF4D7D-A56D-4686-A770-E1DBB53A1734}" presName="Name9" presStyleLbl="parChTrans1D2" presStyleIdx="4" presStyleCnt="5"/>
      <dgm:spPr/>
      <dgm:t>
        <a:bodyPr/>
        <a:lstStyle/>
        <a:p>
          <a:endParaRPr lang="en-US"/>
        </a:p>
      </dgm:t>
    </dgm:pt>
    <dgm:pt modelId="{4C6D0E43-822E-4BDE-9FEE-91E413BE9A1C}" type="pres">
      <dgm:prSet presAssocID="{15DF4D7D-A56D-4686-A770-E1DBB53A173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EA958C1-E77C-41AF-AB13-6AC1F2BB6689}" type="pres">
      <dgm:prSet presAssocID="{0298FD73-C64E-4CC7-9835-ECCF8DB017EB}" presName="node" presStyleLbl="node1" presStyleIdx="4" presStyleCnt="5" custScaleX="230021" custRadScaleRad="134328" custRadScaleInc="-1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A7643-5605-43AF-A018-489073114F30}" type="presOf" srcId="{067890F4-7BD4-46B9-895B-1ABB238587E4}" destId="{AC924E5D-FFE6-466E-B03B-0C8AAC703E87}" srcOrd="0" destOrd="0" presId="urn:microsoft.com/office/officeart/2005/8/layout/radial1"/>
    <dgm:cxn modelId="{C73AE8E9-0803-484C-B466-E5B8716A0E17}" type="presOf" srcId="{37B793F2-CAA5-4444-82BF-82D924227C0C}" destId="{C057B629-A80A-4744-A89C-9FB51945E175}" srcOrd="0" destOrd="0" presId="urn:microsoft.com/office/officeart/2005/8/layout/radial1"/>
    <dgm:cxn modelId="{F9E2D2DA-7270-462F-B093-1EA7E02FCC64}" type="presOf" srcId="{AF456BE7-D20F-4EE9-9B3B-CDC9B9EEF276}" destId="{C380F3BA-D91C-45E4-868E-2C6573AA4E21}" srcOrd="1" destOrd="0" presId="urn:microsoft.com/office/officeart/2005/8/layout/radial1"/>
    <dgm:cxn modelId="{25E99FC6-DD45-452C-94D2-A08178E9AC3D}" srcId="{D939A391-CEAB-4A32-A1C3-242C52A42C48}" destId="{0298FD73-C64E-4CC7-9835-ECCF8DB017EB}" srcOrd="4" destOrd="0" parTransId="{15DF4D7D-A56D-4686-A770-E1DBB53A1734}" sibTransId="{68A873A4-F295-45A7-A21D-E7BF60E3128E}"/>
    <dgm:cxn modelId="{6ACBC52E-6698-4FFA-A5D7-9BEBD0D8A495}" type="presOf" srcId="{AF456BE7-D20F-4EE9-9B3B-CDC9B9EEF276}" destId="{7BEB73E5-D6FC-4033-9C3F-E88DD756B33A}" srcOrd="0" destOrd="0" presId="urn:microsoft.com/office/officeart/2005/8/layout/radial1"/>
    <dgm:cxn modelId="{EDB4FFB9-F137-4A96-9B0C-43536F911BC3}" type="presOf" srcId="{D939A391-CEAB-4A32-A1C3-242C52A42C48}" destId="{80164437-BDE6-4580-9CBD-2487FCF9B60B}" srcOrd="0" destOrd="0" presId="urn:microsoft.com/office/officeart/2005/8/layout/radial1"/>
    <dgm:cxn modelId="{2C3878F4-6177-4DED-988C-F5621D7DF070}" type="presOf" srcId="{4D1434DB-985A-4B8C-A499-984FF4B5F6C1}" destId="{8BBD41F9-B0B5-467F-B621-5FC820BBAF90}" srcOrd="1" destOrd="0" presId="urn:microsoft.com/office/officeart/2005/8/layout/radial1"/>
    <dgm:cxn modelId="{30D3F6FD-EA8E-4B6E-B8B9-C1DE90278CF8}" type="presOf" srcId="{4D1434DB-985A-4B8C-A499-984FF4B5F6C1}" destId="{C1946B4B-2225-447C-AC39-0B63AE6A48DE}" srcOrd="0" destOrd="0" presId="urn:microsoft.com/office/officeart/2005/8/layout/radial1"/>
    <dgm:cxn modelId="{D8AF1AE3-4460-42C3-8AC7-B9E6EAAC5662}" srcId="{D939A391-CEAB-4A32-A1C3-242C52A42C48}" destId="{B3A7FB2C-5718-4E31-9190-05834C31C0EC}" srcOrd="3" destOrd="0" parTransId="{C2681F19-7EF9-4768-9040-686A9BFD2EAD}" sibTransId="{235713FB-1888-4E74-8A20-540FEC9B6CF2}"/>
    <dgm:cxn modelId="{8F2C9F2F-A073-4CA2-B6D6-942BDD00C199}" type="presOf" srcId="{6BB60DD6-DB30-46DD-AD22-7A57911A0C8A}" destId="{B5C84513-991D-4140-BB91-D6DA40BF3638}" srcOrd="0" destOrd="0" presId="urn:microsoft.com/office/officeart/2005/8/layout/radial1"/>
    <dgm:cxn modelId="{9EF6ADA2-F4E3-4BB3-B6A8-7A7CE44E5F1F}" type="presOf" srcId="{6BB60DD6-DB30-46DD-AD22-7A57911A0C8A}" destId="{F597B7E3-D12A-49E8-A938-1D9C54382386}" srcOrd="1" destOrd="0" presId="urn:microsoft.com/office/officeart/2005/8/layout/radial1"/>
    <dgm:cxn modelId="{526B5F2D-A256-49DD-97C3-361371E95D0E}" type="presOf" srcId="{B3A7FB2C-5718-4E31-9190-05834C31C0EC}" destId="{566DD75E-6879-4240-B655-344E0370CA0D}" srcOrd="0" destOrd="0" presId="urn:microsoft.com/office/officeart/2005/8/layout/radial1"/>
    <dgm:cxn modelId="{415A188B-5388-4D1F-B29F-5D14C0AE3A15}" srcId="{D939A391-CEAB-4A32-A1C3-242C52A42C48}" destId="{3598D60D-42F0-4B6B-9D72-75ADDB732018}" srcOrd="1" destOrd="0" parTransId="{AF456BE7-D20F-4EE9-9B3B-CDC9B9EEF276}" sibTransId="{C52C2467-7587-40E1-87F5-A42E9A86E6C1}"/>
    <dgm:cxn modelId="{0D565478-155C-4F62-8EE6-28CDDF07D4CD}" type="presOf" srcId="{4AB208A1-A546-44F4-93AD-F8CEBC289F54}" destId="{0F6044A3-22FF-4336-9ABC-4153FE57CCF0}" srcOrd="0" destOrd="0" presId="urn:microsoft.com/office/officeart/2005/8/layout/radial1"/>
    <dgm:cxn modelId="{3258AF75-C77B-4307-B14F-CC95A6793307}" srcId="{4AB208A1-A546-44F4-93AD-F8CEBC289F54}" destId="{D939A391-CEAB-4A32-A1C3-242C52A42C48}" srcOrd="0" destOrd="0" parTransId="{E61DB452-0EBE-4F8F-9550-BF95E2EA871A}" sibTransId="{A89F4E1B-29A4-4688-A956-5B6E34D5563A}"/>
    <dgm:cxn modelId="{C00ABFB4-231E-4969-A96B-D5E045D1DDE8}" type="presOf" srcId="{C2681F19-7EF9-4768-9040-686A9BFD2EAD}" destId="{6A4C4579-4D08-48D9-BAAB-BF972533455E}" srcOrd="0" destOrd="0" presId="urn:microsoft.com/office/officeart/2005/8/layout/radial1"/>
    <dgm:cxn modelId="{637D0317-1718-4629-A20E-9D81DC8C916E}" type="presOf" srcId="{3598D60D-42F0-4B6B-9D72-75ADDB732018}" destId="{7987DA6F-E58F-4377-91E5-324A775562D7}" srcOrd="0" destOrd="0" presId="urn:microsoft.com/office/officeart/2005/8/layout/radial1"/>
    <dgm:cxn modelId="{4540327F-F648-4544-9B87-DE06F8FBF8B8}" type="presOf" srcId="{0298FD73-C64E-4CC7-9835-ECCF8DB017EB}" destId="{BEA958C1-E77C-41AF-AB13-6AC1F2BB6689}" srcOrd="0" destOrd="0" presId="urn:microsoft.com/office/officeart/2005/8/layout/radial1"/>
    <dgm:cxn modelId="{F983C52F-AAE1-4FE8-A212-B4307C8213B6}" type="presOf" srcId="{C2681F19-7EF9-4768-9040-686A9BFD2EAD}" destId="{5371F0AA-084B-49A2-803F-BE82E67CBBBE}" srcOrd="1" destOrd="0" presId="urn:microsoft.com/office/officeart/2005/8/layout/radial1"/>
    <dgm:cxn modelId="{F3A17038-3F60-4314-9B4B-8A9ADE6B4CD0}" type="presOf" srcId="{15DF4D7D-A56D-4686-A770-E1DBB53A1734}" destId="{4C6D0E43-822E-4BDE-9FEE-91E413BE9A1C}" srcOrd="1" destOrd="0" presId="urn:microsoft.com/office/officeart/2005/8/layout/radial1"/>
    <dgm:cxn modelId="{C63E9C89-01EE-40AF-80C9-B50BA4129A4B}" srcId="{D939A391-CEAB-4A32-A1C3-242C52A42C48}" destId="{067890F4-7BD4-46B9-895B-1ABB238587E4}" srcOrd="0" destOrd="0" parTransId="{6BB60DD6-DB30-46DD-AD22-7A57911A0C8A}" sibTransId="{08A213EC-AFCC-49F8-B2D3-5ED43B8C9C0D}"/>
    <dgm:cxn modelId="{E393BFBC-E172-4DFD-8DB6-5521343835D6}" type="presOf" srcId="{15DF4D7D-A56D-4686-A770-E1DBB53A1734}" destId="{C0D454B7-749D-4CD3-9DE0-2C229A22928F}" srcOrd="0" destOrd="0" presId="urn:microsoft.com/office/officeart/2005/8/layout/radial1"/>
    <dgm:cxn modelId="{D563B374-2378-4C15-BDC4-940BC2F8C502}" srcId="{D939A391-CEAB-4A32-A1C3-242C52A42C48}" destId="{37B793F2-CAA5-4444-82BF-82D924227C0C}" srcOrd="2" destOrd="0" parTransId="{4D1434DB-985A-4B8C-A499-984FF4B5F6C1}" sibTransId="{55D10DD4-248A-4E14-AAAB-80E24FB527BC}"/>
    <dgm:cxn modelId="{553296C8-D7A6-4608-BB8D-D8869FF1AD8A}" type="presParOf" srcId="{0F6044A3-22FF-4336-9ABC-4153FE57CCF0}" destId="{80164437-BDE6-4580-9CBD-2487FCF9B60B}" srcOrd="0" destOrd="0" presId="urn:microsoft.com/office/officeart/2005/8/layout/radial1"/>
    <dgm:cxn modelId="{E875BBE2-F305-4073-A0BE-095DAC5CF823}" type="presParOf" srcId="{0F6044A3-22FF-4336-9ABC-4153FE57CCF0}" destId="{B5C84513-991D-4140-BB91-D6DA40BF3638}" srcOrd="1" destOrd="0" presId="urn:microsoft.com/office/officeart/2005/8/layout/radial1"/>
    <dgm:cxn modelId="{0E959707-155D-4764-94D3-4FE2D1A2985F}" type="presParOf" srcId="{B5C84513-991D-4140-BB91-D6DA40BF3638}" destId="{F597B7E3-D12A-49E8-A938-1D9C54382386}" srcOrd="0" destOrd="0" presId="urn:microsoft.com/office/officeart/2005/8/layout/radial1"/>
    <dgm:cxn modelId="{8787792B-C291-410B-906E-FAAB0DEF37B9}" type="presParOf" srcId="{0F6044A3-22FF-4336-9ABC-4153FE57CCF0}" destId="{AC924E5D-FFE6-466E-B03B-0C8AAC703E87}" srcOrd="2" destOrd="0" presId="urn:microsoft.com/office/officeart/2005/8/layout/radial1"/>
    <dgm:cxn modelId="{66E1FDFA-B351-4282-996C-994466D030F7}" type="presParOf" srcId="{0F6044A3-22FF-4336-9ABC-4153FE57CCF0}" destId="{7BEB73E5-D6FC-4033-9C3F-E88DD756B33A}" srcOrd="3" destOrd="0" presId="urn:microsoft.com/office/officeart/2005/8/layout/radial1"/>
    <dgm:cxn modelId="{B51A0AED-884B-426B-B299-4908F8C10645}" type="presParOf" srcId="{7BEB73E5-D6FC-4033-9C3F-E88DD756B33A}" destId="{C380F3BA-D91C-45E4-868E-2C6573AA4E21}" srcOrd="0" destOrd="0" presId="urn:microsoft.com/office/officeart/2005/8/layout/radial1"/>
    <dgm:cxn modelId="{DC1D779C-7EBB-4D5D-9D95-42990ABD8AC3}" type="presParOf" srcId="{0F6044A3-22FF-4336-9ABC-4153FE57CCF0}" destId="{7987DA6F-E58F-4377-91E5-324A775562D7}" srcOrd="4" destOrd="0" presId="urn:microsoft.com/office/officeart/2005/8/layout/radial1"/>
    <dgm:cxn modelId="{C46BABCE-D1FA-40D6-AB8E-026A54A63563}" type="presParOf" srcId="{0F6044A3-22FF-4336-9ABC-4153FE57CCF0}" destId="{C1946B4B-2225-447C-AC39-0B63AE6A48DE}" srcOrd="5" destOrd="0" presId="urn:microsoft.com/office/officeart/2005/8/layout/radial1"/>
    <dgm:cxn modelId="{E75C8A6C-5B54-43F9-BA7B-9CAD4981832E}" type="presParOf" srcId="{C1946B4B-2225-447C-AC39-0B63AE6A48DE}" destId="{8BBD41F9-B0B5-467F-B621-5FC820BBAF90}" srcOrd="0" destOrd="0" presId="urn:microsoft.com/office/officeart/2005/8/layout/radial1"/>
    <dgm:cxn modelId="{C82E585F-C92A-45C7-B133-000DCAA0CAE8}" type="presParOf" srcId="{0F6044A3-22FF-4336-9ABC-4153FE57CCF0}" destId="{C057B629-A80A-4744-A89C-9FB51945E175}" srcOrd="6" destOrd="0" presId="urn:microsoft.com/office/officeart/2005/8/layout/radial1"/>
    <dgm:cxn modelId="{D320F51E-4F55-4C1C-B589-6A9FB29574F2}" type="presParOf" srcId="{0F6044A3-22FF-4336-9ABC-4153FE57CCF0}" destId="{6A4C4579-4D08-48D9-BAAB-BF972533455E}" srcOrd="7" destOrd="0" presId="urn:microsoft.com/office/officeart/2005/8/layout/radial1"/>
    <dgm:cxn modelId="{0A411107-19B0-4644-9A2F-AD2834C4D1E9}" type="presParOf" srcId="{6A4C4579-4D08-48D9-BAAB-BF972533455E}" destId="{5371F0AA-084B-49A2-803F-BE82E67CBBBE}" srcOrd="0" destOrd="0" presId="urn:microsoft.com/office/officeart/2005/8/layout/radial1"/>
    <dgm:cxn modelId="{0C70D844-0CB9-4C27-9141-2C54B813AF4E}" type="presParOf" srcId="{0F6044A3-22FF-4336-9ABC-4153FE57CCF0}" destId="{566DD75E-6879-4240-B655-344E0370CA0D}" srcOrd="8" destOrd="0" presId="urn:microsoft.com/office/officeart/2005/8/layout/radial1"/>
    <dgm:cxn modelId="{373F601C-4F0C-4D13-B88D-03A57CC35602}" type="presParOf" srcId="{0F6044A3-22FF-4336-9ABC-4153FE57CCF0}" destId="{C0D454B7-749D-4CD3-9DE0-2C229A22928F}" srcOrd="9" destOrd="0" presId="urn:microsoft.com/office/officeart/2005/8/layout/radial1"/>
    <dgm:cxn modelId="{D08B5EB3-5F0F-407C-B1C5-A5A8B62BB99A}" type="presParOf" srcId="{C0D454B7-749D-4CD3-9DE0-2C229A22928F}" destId="{4C6D0E43-822E-4BDE-9FEE-91E413BE9A1C}" srcOrd="0" destOrd="0" presId="urn:microsoft.com/office/officeart/2005/8/layout/radial1"/>
    <dgm:cxn modelId="{68ECCE06-0C7B-4E16-B0A6-30F85DF04D03}" type="presParOf" srcId="{0F6044A3-22FF-4336-9ABC-4153FE57CCF0}" destId="{BEA958C1-E77C-41AF-AB13-6AC1F2BB668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64437-BDE6-4580-9CBD-2487FCF9B60B}">
      <dsp:nvSpPr>
        <dsp:cNvPr id="0" name=""/>
        <dsp:cNvSpPr/>
      </dsp:nvSpPr>
      <dsp:spPr>
        <a:xfrm>
          <a:off x="3436930" y="1861920"/>
          <a:ext cx="1416092" cy="14160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644312" y="2069302"/>
        <a:ext cx="1001328" cy="1001328"/>
      </dsp:txXfrm>
    </dsp:sp>
    <dsp:sp modelId="{B5C84513-991D-4140-BB91-D6DA40BF3638}">
      <dsp:nvSpPr>
        <dsp:cNvPr id="0" name=""/>
        <dsp:cNvSpPr/>
      </dsp:nvSpPr>
      <dsp:spPr>
        <a:xfrm rot="16200000">
          <a:off x="3931386" y="1632698"/>
          <a:ext cx="427181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427181" y="156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4297" y="1637650"/>
        <a:ext cx="21359" cy="21359"/>
      </dsp:txXfrm>
    </dsp:sp>
    <dsp:sp modelId="{AC924E5D-FFE6-466E-B03B-0C8AAC703E87}">
      <dsp:nvSpPr>
        <dsp:cNvPr id="0" name=""/>
        <dsp:cNvSpPr/>
      </dsp:nvSpPr>
      <dsp:spPr>
        <a:xfrm>
          <a:off x="2634253" y="18646"/>
          <a:ext cx="3021446" cy="1416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জম্ম</a:t>
          </a:r>
          <a:endParaRPr lang="en-US" sz="20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১৯৩৩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ইং</a:t>
          </a:r>
          <a:endParaRPr lang="en-US" sz="2000" kern="1200" dirty="0"/>
        </a:p>
      </dsp:txBody>
      <dsp:txXfrm>
        <a:off x="3076734" y="226028"/>
        <a:ext cx="2136484" cy="1001328"/>
      </dsp:txXfrm>
    </dsp:sp>
    <dsp:sp modelId="{7BEB73E5-D6FC-4033-9C3F-E88DD756B33A}">
      <dsp:nvSpPr>
        <dsp:cNvPr id="0" name=""/>
        <dsp:cNvSpPr/>
      </dsp:nvSpPr>
      <dsp:spPr>
        <a:xfrm rot="21038314">
          <a:off x="4842828" y="2429826"/>
          <a:ext cx="114800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114800" y="156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7359" y="2442587"/>
        <a:ext cx="5740" cy="5740"/>
      </dsp:txXfrm>
    </dsp:sp>
    <dsp:sp modelId="{7987DA6F-E58F-4377-91E5-324A775562D7}">
      <dsp:nvSpPr>
        <dsp:cNvPr id="0" name=""/>
        <dsp:cNvSpPr/>
      </dsp:nvSpPr>
      <dsp:spPr>
        <a:xfrm>
          <a:off x="4874229" y="1495713"/>
          <a:ext cx="2984203" cy="1416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পুরস্কার-বাংলা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একাডেমী,রবীন্দ্র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1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311255" y="1703095"/>
        <a:ext cx="2110151" cy="1001328"/>
      </dsp:txXfrm>
    </dsp:sp>
    <dsp:sp modelId="{C1946B4B-2225-447C-AC39-0B63AE6A48DE}">
      <dsp:nvSpPr>
        <dsp:cNvPr id="0" name=""/>
        <dsp:cNvSpPr/>
      </dsp:nvSpPr>
      <dsp:spPr>
        <a:xfrm rot="2136607">
          <a:off x="4695224" y="3045673"/>
          <a:ext cx="271578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71578" y="156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24224" y="3054514"/>
        <a:ext cx="13578" cy="13578"/>
      </dsp:txXfrm>
    </dsp:sp>
    <dsp:sp modelId="{C057B629-A80A-4744-A89C-9FB51945E175}">
      <dsp:nvSpPr>
        <dsp:cNvPr id="0" name=""/>
        <dsp:cNvSpPr/>
      </dsp:nvSpPr>
      <dsp:spPr>
        <a:xfrm>
          <a:off x="4260600" y="3024408"/>
          <a:ext cx="3015031" cy="1416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16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সত্যেন্দ্র-কাব্য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পরিচয়,ধ্বনি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কবিতা,অতীত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দিনের</a:t>
          </a: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atin typeface="NikoshBAN" pitchFamily="2" charset="0"/>
              <a:cs typeface="NikoshBAN" pitchFamily="2" charset="0"/>
            </a:rPr>
            <a:t>স্মৃতি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702141" y="3231790"/>
        <a:ext cx="2131949" cy="1001328"/>
      </dsp:txXfrm>
    </dsp:sp>
    <dsp:sp modelId="{6A4C4579-4D08-48D9-BAAB-BF972533455E}">
      <dsp:nvSpPr>
        <dsp:cNvPr id="0" name=""/>
        <dsp:cNvSpPr/>
      </dsp:nvSpPr>
      <dsp:spPr>
        <a:xfrm rot="8532691">
          <a:off x="3276871" y="3093796"/>
          <a:ext cx="344697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344697" y="156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40602" y="3100810"/>
        <a:ext cx="17234" cy="17234"/>
      </dsp:txXfrm>
    </dsp:sp>
    <dsp:sp modelId="{566DD75E-6879-4240-B655-344E0370CA0D}">
      <dsp:nvSpPr>
        <dsp:cNvPr id="0" name=""/>
        <dsp:cNvSpPr/>
      </dsp:nvSpPr>
      <dsp:spPr>
        <a:xfrm>
          <a:off x="1064936" y="3108666"/>
          <a:ext cx="2944156" cy="1416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সম্মাননা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একাডেমি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পুরষ্কার,একুশে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পদক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496098" y="3316048"/>
        <a:ext cx="2081832" cy="1001328"/>
      </dsp:txXfrm>
    </dsp:sp>
    <dsp:sp modelId="{C0D454B7-749D-4CD3-9DE0-2C229A22928F}">
      <dsp:nvSpPr>
        <dsp:cNvPr id="0" name=""/>
        <dsp:cNvSpPr/>
      </dsp:nvSpPr>
      <dsp:spPr>
        <a:xfrm rot="11538050">
          <a:off x="3178399" y="2373879"/>
          <a:ext cx="277976" cy="31262"/>
        </a:xfrm>
        <a:custGeom>
          <a:avLst/>
          <a:gdLst/>
          <a:ahLst/>
          <a:cxnLst/>
          <a:rect l="0" t="0" r="0" b="0"/>
          <a:pathLst>
            <a:path>
              <a:moveTo>
                <a:pt x="0" y="15631"/>
              </a:moveTo>
              <a:lnTo>
                <a:pt x="277976" y="156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10438" y="2382561"/>
        <a:ext cx="13898" cy="13898"/>
      </dsp:txXfrm>
    </dsp:sp>
    <dsp:sp modelId="{BEA958C1-E77C-41AF-AB13-6AC1F2BB6689}">
      <dsp:nvSpPr>
        <dsp:cNvPr id="0" name=""/>
        <dsp:cNvSpPr/>
      </dsp:nvSpPr>
      <dsp:spPr>
        <a:xfrm>
          <a:off x="97132" y="1334414"/>
          <a:ext cx="3257310" cy="1416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জন্মস্থান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ঢাকা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74154" y="1541796"/>
        <a:ext cx="2303266" cy="100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71BB81-90D4-4654-98CE-F88FB98BA158}" type="datetimeFigureOut">
              <a:rPr lang="en-US"/>
              <a:pPr>
                <a:defRPr/>
              </a:pPr>
              <a:t>04-Dec-20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96AAF2-63D7-40E8-ACCA-B008ED13A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9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3F1C2D-C7DE-4406-AB94-3931EAEBA5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6543D0-2723-4D40-974A-BC073E1FD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FA887E-F608-4505-9BF7-EE0D9256D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97351A-F9AD-4890-99C3-ED3B58B2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D337E2-B1B6-475D-9C47-3FCD955F8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BAE419-32F0-4FDB-BF5C-EF88D32C49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BF5E21-A56D-49E0-8658-B2CFC88FE9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521F9D-50F3-4A4D-9695-F7321C67F9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8AB824-95C9-49DC-8687-0B96FDA1A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2E60FD-DBA1-46B5-8E79-03D37BF8E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206222-E17E-45A1-8124-A08F7A457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45AA46-C086-4FF2-8BBF-6A47B8139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96200" cy="4724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505200" y="609600"/>
            <a:ext cx="4572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886200" cy="2447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038600" cy="2481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/>
          </p:cNvSpPr>
          <p:nvPr/>
        </p:nvSpPr>
        <p:spPr bwMode="auto">
          <a:xfrm>
            <a:off x="2209800" y="762000"/>
            <a:ext cx="48768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দুর্গত মানুষের পাশে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মাদার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তেরেসা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 eaLnBrk="0" hangingPunct="0"/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886200" cy="2941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554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191000" cy="290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/>
          </p:cNvSpPr>
          <p:nvPr/>
        </p:nvSpPr>
        <p:spPr bwMode="auto">
          <a:xfrm>
            <a:off x="1219200" y="762000"/>
            <a:ext cx="61341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bn-BD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মাদার তেরেসার গড়া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মাদার তেরেসা\Nirmol Rid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4" y="142443"/>
            <a:ext cx="3260109" cy="27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মাদার তেরেসা\SAM_3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150"/>
            <a:ext cx="3810000" cy="2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মাদার তেরেসা\misonar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66" y="3292522"/>
            <a:ext cx="3767919" cy="23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মাদার তেরেসা\_95394640_401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3" y="3276600"/>
            <a:ext cx="326011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8424" y="2200701"/>
            <a:ext cx="138897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হৃদয়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399" y="1447800"/>
            <a:ext cx="126014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নিবাস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3995" y="5064456"/>
            <a:ext cx="180833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মিশনারিজ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চ্যারিটি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62000" y="990600"/>
            <a:ext cx="6858000" cy="706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bn-BD" sz="3600" dirty="0" smtClean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শান্তির জন্য নোবেল পুরস্কার পান </a:t>
            </a:r>
            <a:r>
              <a:rPr lang="bn-BD" sz="3600" dirty="0">
                <a:solidFill>
                  <a:schemeClr val="tx2"/>
                </a:solidFill>
                <a:cs typeface="Vrinda" pitchFamily="2" charset="0"/>
              </a:rPr>
              <a:t/>
            </a:r>
            <a:br>
              <a:rPr lang="bn-BD" sz="3600" dirty="0">
                <a:solidFill>
                  <a:schemeClr val="tx2"/>
                </a:solidFill>
                <a:cs typeface="Vrinda" pitchFamily="2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26627" name="Picture 3" descr="C:\Users\Bottomley\Desktop\ma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81200"/>
            <a:ext cx="4724400" cy="41574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1524001" y="762000"/>
            <a:ext cx="3886200" cy="86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8263" eaLnBrk="0" hangingPunct="0"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411163" indent="-342900" eaLnBrk="0" hangingPunct="0">
              <a:spcBef>
                <a:spcPct val="20000"/>
              </a:spcBef>
            </a:pPr>
            <a:endParaRPr lang="bn-BD" sz="3200" dirty="0">
              <a:cs typeface="Vrinda" pitchFamily="2" charset="0"/>
            </a:endParaRPr>
          </a:p>
          <a:p>
            <a:pPr marL="411163" indent="-342900" eaLnBrk="0" hangingPunct="0">
              <a:spcBef>
                <a:spcPct val="20000"/>
              </a:spcBef>
            </a:pPr>
            <a:endParaRPr lang="en-US" sz="3200" dirty="0"/>
          </a:p>
        </p:txBody>
      </p:sp>
      <p:pic>
        <p:nvPicPr>
          <p:cNvPr id="21506" name="Picture 2" descr="C:\Users\Bottomley\Desktop\m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8" y="1952626"/>
            <a:ext cx="3962402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9638" name="Picture 3" descr="C:\Users\Bottomley\Desktop\m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52625"/>
            <a:ext cx="3850481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41910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010400" cy="2895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কুষ্ঠরোগীদের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আবাসনের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প্রতিষ্টিত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790700" y="762000"/>
            <a:ext cx="47244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2133600"/>
            <a:ext cx="4724400" cy="318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381000"/>
            <a:ext cx="2874963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>
            <a:spLocks noChangeArrowheads="1"/>
          </p:cNvSpPr>
          <p:nvPr/>
        </p:nvSpPr>
        <p:spPr bwMode="auto">
          <a:xfrm>
            <a:off x="457200" y="1371600"/>
            <a:ext cx="1676400" cy="792163"/>
          </a:xfrm>
          <a:prstGeom prst="homePlate">
            <a:avLst>
              <a:gd name="adj" fmla="val 5002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অনাথ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Constantia" pitchFamily="18" charset="0"/>
            </a:endParaRPr>
          </a:p>
        </p:txBody>
      </p:sp>
      <p:sp>
        <p:nvSpPr>
          <p:cNvPr id="5" name="Pentagon 4"/>
          <p:cNvSpPr>
            <a:spLocks noChangeArrowheads="1"/>
          </p:cNvSpPr>
          <p:nvPr/>
        </p:nvSpPr>
        <p:spPr bwMode="auto">
          <a:xfrm>
            <a:off x="457200" y="3400425"/>
            <a:ext cx="1655763" cy="890588"/>
          </a:xfrm>
          <a:prstGeom prst="homePlate">
            <a:avLst>
              <a:gd name="adj" fmla="val 4994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আবাসন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Constantia" pitchFamily="18" charset="0"/>
            </a:endParaRP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457200" y="5105400"/>
            <a:ext cx="1524000" cy="838200"/>
          </a:xfrm>
          <a:prstGeom prst="homePlat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সম্মাননা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295401"/>
            <a:ext cx="240347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76600"/>
            <a:ext cx="247967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943475"/>
            <a:ext cx="2479675" cy="9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18137" y="1597968"/>
            <a:ext cx="238078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8612" y="3614886"/>
            <a:ext cx="238078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8138" y="5114925"/>
            <a:ext cx="238078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সম্মানের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solidFill>
                  <a:prstClr val="black"/>
                </a:solidFill>
                <a:latin typeface="Lucida Sans Unicode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648200"/>
            <a:ext cx="70866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মাদার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তেরে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৪টি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সেবা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মূলক কাজ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281" y="1828801"/>
            <a:ext cx="3501637" cy="262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286000" y="533400"/>
            <a:ext cx="42672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4343400"/>
            <a:ext cx="8610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5791200" cy="9848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অনাথ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14700"/>
            <a:ext cx="6553200" cy="677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মিশনারিজ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চ্যারিটি’র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685800"/>
            <a:ext cx="4800600" cy="2933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ফিরোজা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খানম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মুহসিন মাধ্যমিক 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দৌলতপুর,খুলনা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c\Desktop\চকমাদের ছবি\৯ম-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638175"/>
            <a:ext cx="35147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609600"/>
            <a:ext cx="5122862" cy="10215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57200" y="4903857"/>
            <a:ext cx="821055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তেরেসার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মণীষীর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42" y="1905000"/>
            <a:ext cx="3669160" cy="27377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6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3429000" cy="2568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2133600" y="1819870"/>
            <a:ext cx="2438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867025" y="838200"/>
            <a:ext cx="3886200" cy="1066800"/>
          </a:xfrm>
          <a:prstGeom prst="bevel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3500" y="2209800"/>
            <a:ext cx="70104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৭ম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 lvl="0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                            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lvl="0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5-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০৮-২০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ottomley\Desktop\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411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Bottomley\Desktop\poem\m 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6720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39608"/>
            <a:ext cx="3810000" cy="2140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85342"/>
            <a:ext cx="3810000" cy="2191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6654" y="681798"/>
            <a:ext cx="4495800" cy="8617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905000"/>
            <a:ext cx="3200401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171474" y="533400"/>
            <a:ext cx="3733574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3200" b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32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200" y="2590800"/>
            <a:ext cx="4305187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তেরেসা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সানজিদা খাতুন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7391400" cy="3276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পরিচিতি বলতে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অসাধারণ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মহীয়সী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নারীর কর্মের প্রতি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65125" marR="0" lvl="0" indent="-282575" algn="l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</a:pP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457200"/>
            <a:ext cx="27717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38411"/>
              </p:ext>
            </p:extLst>
          </p:nvPr>
        </p:nvGraphicFramePr>
        <p:xfrm>
          <a:off x="457200" y="1219200"/>
          <a:ext cx="81534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304800"/>
            <a:ext cx="3657600" cy="6397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958C1-E77C-41AF-AB13-6AC1F2BB6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EA958C1-E77C-41AF-AB13-6AC1F2BB6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DD75E-6879-4240-B655-344E0370C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66DD75E-6879-4240-B655-344E0370C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7B629-A80A-4744-A89C-9FB51945E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C057B629-A80A-4744-A89C-9FB51945E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87DA6F-E58F-4377-91E5-324A7755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987DA6F-E58F-4377-91E5-324A77556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24E5D-FFE6-466E-B03B-0C8AAC703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C924E5D-FFE6-466E-B03B-0C8AAC703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454B7-749D-4CD3-9DE0-2C229A22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C0D454B7-749D-4CD3-9DE0-2C229A22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C4579-4D08-48D9-BAAB-BF9725334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6A4C4579-4D08-48D9-BAAB-BF9725334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946B4B-2225-447C-AC39-0B63AE6A4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C1946B4B-2225-447C-AC39-0B63AE6A4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B73E5-D6FC-4033-9C3F-E88DD756B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7BEB73E5-D6FC-4033-9C3F-E88DD756B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84513-991D-4140-BB91-D6DA40BF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5C84513-991D-4140-BB91-D6DA40BF3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64437-BDE6-4580-9CBD-2487FCF9B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80164437-BDE6-4580-9CBD-2487FCF9B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0700" y="642873"/>
            <a:ext cx="43815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F2F2F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solidFill>
                  <a:srgbClr val="F2F2F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2F2F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034" y="2057400"/>
            <a:ext cx="495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সানজিদা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69342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848600" cy="3200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as-IN" sz="2400" dirty="0">
                <a:latin typeface="NikoshBAN" pitchFamily="2" charset="0"/>
                <a:cs typeface="NikoshBAN" pitchFamily="2" charset="0"/>
              </a:rPr>
              <a:t>মাদার টেরিজা বা মাদার তেরেসা, যাঁর আসল নাম ছিল আনিয়েজ গঞ্জে বয়াজিউ (আগস্ট ২৫, ১৯১০ - সেপ্টেম্বর ৫, ১৯৯৭) ছিলেন একজন আলবেনীয়-বংশোদ্ভুত ভারতীয় ক্যাথলিক সন্ন্যাসিনী। ১৯৫০ সালে কলকাতায় তিনি মিশনারিজ অফ চ্যারিটি নামে একটি সেবাপ্রতিষ্ঠান প্রতিষ্ঠা করেন। সুদীর্ঘ ৪৫ বছর ধরে তিনি দরিদ্র, অসুস্থ, অনাথ ও মৃত্যুপথযাত্রী মানুষের সেবা করেছেন। সেই সঙ্গে মিশনারিজ অফ চ্যারিটির বিকাশ ও উন্নয়নেও অক্লান্ত পরিশ্রম করেছেন। প্রথমে ভারতে ও পরে সমগ্র বিশ্বে তাঁর এই মিশনারি কার্যক্রম ছড়িয়ে পড়ে।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1444</TotalTime>
  <Words>366</Words>
  <Application>Microsoft Office PowerPoint</Application>
  <PresentationFormat>On-screen Show (4:3)</PresentationFormat>
  <Paragraphs>71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কবি পরিচিতি</vt:lpstr>
      <vt:lpstr>PowerPoint Presentation</vt:lpstr>
      <vt:lpstr>এসো মাদার তেরেসা সম্পর্কে জানি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pc</cp:lastModifiedBy>
  <cp:revision>188</cp:revision>
  <dcterms:created xsi:type="dcterms:W3CDTF">2015-05-05T06:43:27Z</dcterms:created>
  <dcterms:modified xsi:type="dcterms:W3CDTF">2020-12-04T14:13:29Z</dcterms:modified>
</cp:coreProperties>
</file>