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2" r:id="rId2"/>
    <p:sldId id="283" r:id="rId3"/>
    <p:sldId id="270" r:id="rId4"/>
    <p:sldId id="271" r:id="rId5"/>
    <p:sldId id="272" r:id="rId6"/>
    <p:sldId id="269" r:id="rId7"/>
    <p:sldId id="275" r:id="rId8"/>
    <p:sldId id="274" r:id="rId9"/>
    <p:sldId id="277" r:id="rId10"/>
    <p:sldId id="278" r:id="rId11"/>
    <p:sldId id="279" r:id="rId12"/>
    <p:sldId id="276" r:id="rId13"/>
    <p:sldId id="280" r:id="rId14"/>
    <p:sldId id="281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251541-7135-49A7-8D03-55BA555AB844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6911D5-D20B-4064-BA69-D1A600112028}">
      <dgm:prSet phldrT="[Text]" custT="1"/>
      <dgm:spPr/>
      <dgm:t>
        <a:bodyPr/>
        <a:lstStyle/>
        <a:p>
          <a:r>
            <a:rPr lang="en-US" sz="3200" dirty="0" err="1" smtClean="0"/>
            <a:t>পরিবার</a:t>
          </a:r>
          <a:endParaRPr lang="en-US" sz="3200" dirty="0"/>
        </a:p>
      </dgm:t>
    </dgm:pt>
    <dgm:pt modelId="{138AF203-E6D8-4CAB-9176-AE31A526E590}" type="parTrans" cxnId="{0A41DBD7-501D-4D79-ADBE-30511A840223}">
      <dgm:prSet/>
      <dgm:spPr/>
      <dgm:t>
        <a:bodyPr/>
        <a:lstStyle/>
        <a:p>
          <a:endParaRPr lang="en-US"/>
        </a:p>
      </dgm:t>
    </dgm:pt>
    <dgm:pt modelId="{AFBB8102-4136-4865-B1B4-97F225DD9612}" type="sibTrans" cxnId="{0A41DBD7-501D-4D79-ADBE-30511A840223}">
      <dgm:prSet/>
      <dgm:spPr/>
      <dgm:t>
        <a:bodyPr/>
        <a:lstStyle/>
        <a:p>
          <a:endParaRPr lang="en-US"/>
        </a:p>
      </dgm:t>
    </dgm:pt>
    <dgm:pt modelId="{B51FD7C0-2488-4C94-9E3E-C8E88FBCAAEA}">
      <dgm:prSet phldrT="[Text]" custT="1"/>
      <dgm:spPr/>
      <dgm:t>
        <a:bodyPr/>
        <a:lstStyle/>
        <a:p>
          <a:r>
            <a:rPr lang="en-US" sz="2000" dirty="0" err="1" smtClean="0"/>
            <a:t>জৈবিক</a:t>
          </a:r>
          <a:r>
            <a:rPr lang="en-US" sz="2000" dirty="0" smtClean="0"/>
            <a:t> </a:t>
          </a:r>
          <a:r>
            <a:rPr lang="en-US" sz="2000" dirty="0" err="1" smtClean="0"/>
            <a:t>কাজ</a:t>
          </a:r>
          <a:endParaRPr lang="en-US" sz="2000" dirty="0"/>
        </a:p>
      </dgm:t>
    </dgm:pt>
    <dgm:pt modelId="{2B0B312F-BC9D-4067-8388-256966ED88A2}" type="parTrans" cxnId="{A1CA5084-B276-424F-AE9C-303A7381B460}">
      <dgm:prSet/>
      <dgm:spPr/>
      <dgm:t>
        <a:bodyPr/>
        <a:lstStyle/>
        <a:p>
          <a:endParaRPr lang="en-US"/>
        </a:p>
      </dgm:t>
    </dgm:pt>
    <dgm:pt modelId="{CE76DA4A-8EDC-4F2B-AA7B-B7098D972056}" type="sibTrans" cxnId="{A1CA5084-B276-424F-AE9C-303A7381B460}">
      <dgm:prSet/>
      <dgm:spPr/>
      <dgm:t>
        <a:bodyPr/>
        <a:lstStyle/>
        <a:p>
          <a:endParaRPr lang="en-US"/>
        </a:p>
      </dgm:t>
    </dgm:pt>
    <dgm:pt modelId="{9172371B-16C7-4495-849B-44FF60D62B0E}">
      <dgm:prSet phldrT="[Text]"/>
      <dgm:spPr/>
      <dgm:t>
        <a:bodyPr/>
        <a:lstStyle/>
        <a:p>
          <a:r>
            <a:rPr lang="en-US" dirty="0" err="1" smtClean="0"/>
            <a:t>শিক্ষামুলক</a:t>
          </a:r>
          <a:r>
            <a:rPr lang="en-US" dirty="0" smtClean="0"/>
            <a:t> </a:t>
          </a:r>
          <a:r>
            <a:rPr lang="en-US" dirty="0" err="1" smtClean="0"/>
            <a:t>কাজ</a:t>
          </a:r>
          <a:endParaRPr lang="en-US" dirty="0"/>
        </a:p>
      </dgm:t>
    </dgm:pt>
    <dgm:pt modelId="{E9F05679-E625-4E83-922C-C4AC12450816}" type="parTrans" cxnId="{966AA0A9-AF42-4BFA-BB3C-1E1D1FBE6653}">
      <dgm:prSet/>
      <dgm:spPr/>
      <dgm:t>
        <a:bodyPr/>
        <a:lstStyle/>
        <a:p>
          <a:endParaRPr lang="en-US"/>
        </a:p>
      </dgm:t>
    </dgm:pt>
    <dgm:pt modelId="{3DFAD973-F7D4-4CB2-9B5D-354F96A0556F}" type="sibTrans" cxnId="{966AA0A9-AF42-4BFA-BB3C-1E1D1FBE6653}">
      <dgm:prSet/>
      <dgm:spPr/>
      <dgm:t>
        <a:bodyPr/>
        <a:lstStyle/>
        <a:p>
          <a:endParaRPr lang="en-US"/>
        </a:p>
      </dgm:t>
    </dgm:pt>
    <dgm:pt modelId="{2E1223D5-D4AC-49F6-844C-64D9987F33E1}">
      <dgm:prSet phldrT="[Text]"/>
      <dgm:spPr/>
      <dgm:t>
        <a:bodyPr/>
        <a:lstStyle/>
        <a:p>
          <a:r>
            <a:rPr lang="en-US" dirty="0" err="1" smtClean="0"/>
            <a:t>অর্থনৈতিক</a:t>
          </a:r>
          <a:r>
            <a:rPr lang="en-US" dirty="0" smtClean="0"/>
            <a:t> </a:t>
          </a:r>
          <a:r>
            <a:rPr lang="en-US" dirty="0" err="1" smtClean="0"/>
            <a:t>কাজ</a:t>
          </a:r>
          <a:endParaRPr lang="en-US" dirty="0"/>
        </a:p>
      </dgm:t>
    </dgm:pt>
    <dgm:pt modelId="{88BBB495-B907-4430-98C1-72138F13BDB9}" type="parTrans" cxnId="{B5CA420D-1EAA-4FA0-AE04-97E8D3BFAE10}">
      <dgm:prSet/>
      <dgm:spPr/>
      <dgm:t>
        <a:bodyPr/>
        <a:lstStyle/>
        <a:p>
          <a:endParaRPr lang="en-US"/>
        </a:p>
      </dgm:t>
    </dgm:pt>
    <dgm:pt modelId="{D7117242-67B3-446C-8F6A-6FC6A0913106}" type="sibTrans" cxnId="{B5CA420D-1EAA-4FA0-AE04-97E8D3BFAE10}">
      <dgm:prSet/>
      <dgm:spPr/>
      <dgm:t>
        <a:bodyPr/>
        <a:lstStyle/>
        <a:p>
          <a:endParaRPr lang="en-US"/>
        </a:p>
      </dgm:t>
    </dgm:pt>
    <dgm:pt modelId="{6BB0C0DA-9B42-48DB-879D-3E6394DA71A9}">
      <dgm:prSet phldrT="[Text]" custT="1"/>
      <dgm:spPr/>
      <dgm:t>
        <a:bodyPr/>
        <a:lstStyle/>
        <a:p>
          <a:r>
            <a:rPr lang="en-US" sz="2400" dirty="0" err="1" smtClean="0"/>
            <a:t>রাজনৈতিক</a:t>
          </a:r>
          <a:r>
            <a:rPr lang="en-US" sz="2400" dirty="0" smtClean="0"/>
            <a:t> </a:t>
          </a:r>
          <a:r>
            <a:rPr lang="en-US" sz="2400" dirty="0" err="1" smtClean="0"/>
            <a:t>কাজ</a:t>
          </a:r>
          <a:endParaRPr lang="en-US" sz="2400" dirty="0"/>
        </a:p>
      </dgm:t>
    </dgm:pt>
    <dgm:pt modelId="{D16F2DAD-95E9-4F84-8F1B-DDD8F606F363}" type="parTrans" cxnId="{14C2B697-A650-43D3-BFF3-BB6A1F92BF76}">
      <dgm:prSet/>
      <dgm:spPr/>
      <dgm:t>
        <a:bodyPr/>
        <a:lstStyle/>
        <a:p>
          <a:endParaRPr lang="en-US"/>
        </a:p>
      </dgm:t>
    </dgm:pt>
    <dgm:pt modelId="{5DC013A2-89E2-467A-B21A-6D4E5006556C}" type="sibTrans" cxnId="{14C2B697-A650-43D3-BFF3-BB6A1F92BF76}">
      <dgm:prSet/>
      <dgm:spPr/>
      <dgm:t>
        <a:bodyPr/>
        <a:lstStyle/>
        <a:p>
          <a:endParaRPr lang="en-US"/>
        </a:p>
      </dgm:t>
    </dgm:pt>
    <dgm:pt modelId="{B29C053C-9612-45FD-9C40-6E988BB846AF}">
      <dgm:prSet phldrT="[Text]"/>
      <dgm:spPr/>
      <dgm:t>
        <a:bodyPr/>
        <a:lstStyle/>
        <a:p>
          <a:r>
            <a:rPr lang="en-US" dirty="0" err="1" smtClean="0"/>
            <a:t>মনস্তাত্ত্বিক</a:t>
          </a:r>
          <a:r>
            <a:rPr lang="en-US" dirty="0" smtClean="0"/>
            <a:t> </a:t>
          </a:r>
          <a:r>
            <a:rPr lang="en-US" dirty="0" err="1" smtClean="0"/>
            <a:t>কাজ</a:t>
          </a:r>
          <a:endParaRPr lang="en-US" dirty="0"/>
        </a:p>
      </dgm:t>
    </dgm:pt>
    <dgm:pt modelId="{E8B4FE68-4B3E-413C-8FE8-66A69E93C08A}" type="parTrans" cxnId="{3F54C3C6-C149-4C69-ADFF-B93952269D79}">
      <dgm:prSet/>
      <dgm:spPr/>
      <dgm:t>
        <a:bodyPr/>
        <a:lstStyle/>
        <a:p>
          <a:endParaRPr lang="en-US"/>
        </a:p>
      </dgm:t>
    </dgm:pt>
    <dgm:pt modelId="{BE8AAD53-572C-4723-A9FA-4DECCA35A091}" type="sibTrans" cxnId="{3F54C3C6-C149-4C69-ADFF-B93952269D79}">
      <dgm:prSet/>
      <dgm:spPr/>
      <dgm:t>
        <a:bodyPr/>
        <a:lstStyle/>
        <a:p>
          <a:endParaRPr lang="en-US"/>
        </a:p>
      </dgm:t>
    </dgm:pt>
    <dgm:pt modelId="{89474EDF-49E4-4584-8F00-7D599C6476C7}">
      <dgm:prSet phldrT="[Text]" custT="1"/>
      <dgm:spPr/>
      <dgm:t>
        <a:bodyPr/>
        <a:lstStyle/>
        <a:p>
          <a:r>
            <a:rPr lang="en-US" sz="1800" dirty="0" err="1" smtClean="0"/>
            <a:t>বিনোদনমুলক</a:t>
          </a:r>
          <a:r>
            <a:rPr lang="en-US" sz="1800" dirty="0" smtClean="0"/>
            <a:t> </a:t>
          </a:r>
          <a:r>
            <a:rPr lang="en-US" sz="1800" dirty="0" err="1" smtClean="0"/>
            <a:t>কাজ</a:t>
          </a:r>
          <a:endParaRPr lang="en-US" sz="1800" dirty="0"/>
        </a:p>
      </dgm:t>
    </dgm:pt>
    <dgm:pt modelId="{0243D064-B8D4-4060-BF21-AB899035BF96}" type="parTrans" cxnId="{9738326D-A95B-4242-8A42-9DD2CB5316B0}">
      <dgm:prSet/>
      <dgm:spPr/>
      <dgm:t>
        <a:bodyPr/>
        <a:lstStyle/>
        <a:p>
          <a:endParaRPr lang="en-US"/>
        </a:p>
      </dgm:t>
    </dgm:pt>
    <dgm:pt modelId="{D6FA77CB-0105-461F-BD1A-A3841A499A0E}" type="sibTrans" cxnId="{9738326D-A95B-4242-8A42-9DD2CB5316B0}">
      <dgm:prSet/>
      <dgm:spPr/>
      <dgm:t>
        <a:bodyPr/>
        <a:lstStyle/>
        <a:p>
          <a:endParaRPr lang="en-US"/>
        </a:p>
      </dgm:t>
    </dgm:pt>
    <dgm:pt modelId="{C2BA5929-AA33-4CB5-B3C5-DDF00E4813F2}" type="pres">
      <dgm:prSet presAssocID="{A2251541-7135-49A7-8D03-55BA555AB84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9715686-77CE-4545-B4F0-44BF168F4971}" type="pres">
      <dgm:prSet presAssocID="{206911D5-D20B-4064-BA69-D1A600112028}" presName="Parent" presStyleLbl="node0" presStyleIdx="0" presStyleCnt="1" custScaleX="122868" custScaleY="114183" custLinFactNeighborX="12" custLinFactNeighborY="-2418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1F4B16A2-223E-49A7-A40F-1CD79CE51F74}" type="pres">
      <dgm:prSet presAssocID="{B51FD7C0-2488-4C94-9E3E-C8E88FBCAAEA}" presName="Accent1" presStyleCnt="0"/>
      <dgm:spPr/>
    </dgm:pt>
    <dgm:pt modelId="{10FA7B76-5C69-4380-B83E-1092D343CDC8}" type="pres">
      <dgm:prSet presAssocID="{B51FD7C0-2488-4C94-9E3E-C8E88FBCAAEA}" presName="Accent" presStyleLbl="bgShp" presStyleIdx="0" presStyleCnt="6"/>
      <dgm:spPr/>
    </dgm:pt>
    <dgm:pt modelId="{8F486023-4580-4A49-A11E-DD9520DC56DB}" type="pres">
      <dgm:prSet presAssocID="{B51FD7C0-2488-4C94-9E3E-C8E88FBCAAEA}" presName="Child1" presStyleLbl="node1" presStyleIdx="0" presStyleCnt="6" custScaleX="126044" custScaleY="776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4B4FA-CDC6-4B0C-BAEC-EABB5045C840}" type="pres">
      <dgm:prSet presAssocID="{9172371B-16C7-4495-849B-44FF60D62B0E}" presName="Accent2" presStyleCnt="0"/>
      <dgm:spPr/>
    </dgm:pt>
    <dgm:pt modelId="{42971309-86C9-4567-AC44-875AA7A02693}" type="pres">
      <dgm:prSet presAssocID="{9172371B-16C7-4495-849B-44FF60D62B0E}" presName="Accent" presStyleLbl="bgShp" presStyleIdx="1" presStyleCnt="6"/>
      <dgm:spPr/>
    </dgm:pt>
    <dgm:pt modelId="{81447301-9A4E-4BFA-9292-5ABA1113B46C}" type="pres">
      <dgm:prSet presAssocID="{9172371B-16C7-4495-849B-44FF60D62B0E}" presName="Child2" presStyleLbl="node1" presStyleIdx="1" presStyleCnt="6" custScaleX="141020" custScaleY="101380" custLinFactNeighborX="22529" custLinFactNeighborY="-49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BB8B7E-8F80-4B92-858C-F5BAC9EE2176}" type="pres">
      <dgm:prSet presAssocID="{2E1223D5-D4AC-49F6-844C-64D9987F33E1}" presName="Accent3" presStyleCnt="0"/>
      <dgm:spPr/>
    </dgm:pt>
    <dgm:pt modelId="{7F359FA9-A298-45F4-AF3C-FFCD50385D6C}" type="pres">
      <dgm:prSet presAssocID="{2E1223D5-D4AC-49F6-844C-64D9987F33E1}" presName="Accent" presStyleLbl="bgShp" presStyleIdx="2" presStyleCnt="6" custLinFactNeighborX="7433" custLinFactNeighborY="-3451"/>
      <dgm:spPr/>
    </dgm:pt>
    <dgm:pt modelId="{35580E2A-EEC1-4EE8-995B-82857DADB878}" type="pres">
      <dgm:prSet presAssocID="{2E1223D5-D4AC-49F6-844C-64D9987F33E1}" presName="Child3" presStyleLbl="node1" presStyleIdx="2" presStyleCnt="6" custScaleX="146072" custScaleY="125028" custLinFactNeighborX="28629" custLinFactNeighborY="51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793ED5-2296-463D-87BF-F40AA0C430EF}" type="pres">
      <dgm:prSet presAssocID="{6BB0C0DA-9B42-48DB-879D-3E6394DA71A9}" presName="Accent4" presStyleCnt="0"/>
      <dgm:spPr/>
    </dgm:pt>
    <dgm:pt modelId="{783926C9-9FFF-440D-8389-C490A80ADF8D}" type="pres">
      <dgm:prSet presAssocID="{6BB0C0DA-9B42-48DB-879D-3E6394DA71A9}" presName="Accent" presStyleLbl="bgShp" presStyleIdx="3" presStyleCnt="6"/>
      <dgm:spPr/>
    </dgm:pt>
    <dgm:pt modelId="{47AAF152-372B-4806-BC30-5BFFDD639DE9}" type="pres">
      <dgm:prSet presAssocID="{6BB0C0DA-9B42-48DB-879D-3E6394DA71A9}" presName="Child4" presStyleLbl="node1" presStyleIdx="3" presStyleCnt="6" custScaleX="134278" custScaleY="121528" custLinFactNeighborX="7064" custLinFactNeighborY="1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AC9B3D-37FA-4634-97CF-DD79EC28CAFD}" type="pres">
      <dgm:prSet presAssocID="{B29C053C-9612-45FD-9C40-6E988BB846AF}" presName="Accent5" presStyleCnt="0"/>
      <dgm:spPr/>
    </dgm:pt>
    <dgm:pt modelId="{BDACAEB0-78A7-41A6-B85F-646FAC7D95F5}" type="pres">
      <dgm:prSet presAssocID="{B29C053C-9612-45FD-9C40-6E988BB846AF}" presName="Accent" presStyleLbl="bgShp" presStyleIdx="4" presStyleCnt="6"/>
      <dgm:spPr/>
    </dgm:pt>
    <dgm:pt modelId="{EE8920AF-A828-4119-AA28-D4AF6173FB8D}" type="pres">
      <dgm:prSet presAssocID="{B29C053C-9612-45FD-9C40-6E988BB846AF}" presName="Child5" presStyleLbl="node1" presStyleIdx="4" presStyleCnt="6" custScaleX="130479" custScaleY="135655" custLinFactNeighborX="-12628" custLinFactNeighborY="4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343B42-BC87-455D-A572-FFA0CFA3F0AB}" type="pres">
      <dgm:prSet presAssocID="{89474EDF-49E4-4584-8F00-7D599C6476C7}" presName="Accent6" presStyleCnt="0"/>
      <dgm:spPr/>
    </dgm:pt>
    <dgm:pt modelId="{D23B4C2E-9FD4-48DC-9EE5-339957DFEE4B}" type="pres">
      <dgm:prSet presAssocID="{89474EDF-49E4-4584-8F00-7D599C6476C7}" presName="Accent" presStyleLbl="bgShp" presStyleIdx="5" presStyleCnt="6"/>
      <dgm:spPr/>
    </dgm:pt>
    <dgm:pt modelId="{A60C4243-3787-4CD7-A010-E2E856203ADB}" type="pres">
      <dgm:prSet presAssocID="{89474EDF-49E4-4584-8F00-7D599C6476C7}" presName="Child6" presStyleLbl="node1" presStyleIdx="5" presStyleCnt="6" custScaleX="133767" custScaleY="98713" custLinFactNeighborX="-18522" custLinFactNeighborY="-51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41DBD7-501D-4D79-ADBE-30511A840223}" srcId="{A2251541-7135-49A7-8D03-55BA555AB844}" destId="{206911D5-D20B-4064-BA69-D1A600112028}" srcOrd="0" destOrd="0" parTransId="{138AF203-E6D8-4CAB-9176-AE31A526E590}" sibTransId="{AFBB8102-4136-4865-B1B4-97F225DD9612}"/>
    <dgm:cxn modelId="{C39F1F57-F450-4BCA-9331-125F5BE4E7FC}" type="presOf" srcId="{89474EDF-49E4-4584-8F00-7D599C6476C7}" destId="{A60C4243-3787-4CD7-A010-E2E856203ADB}" srcOrd="0" destOrd="0" presId="urn:microsoft.com/office/officeart/2011/layout/HexagonRadial"/>
    <dgm:cxn modelId="{DAA62455-8B58-4555-A73D-E7D2245A68F6}" type="presOf" srcId="{206911D5-D20B-4064-BA69-D1A600112028}" destId="{59715686-77CE-4545-B4F0-44BF168F4971}" srcOrd="0" destOrd="0" presId="urn:microsoft.com/office/officeart/2011/layout/HexagonRadial"/>
    <dgm:cxn modelId="{A1CA5084-B276-424F-AE9C-303A7381B460}" srcId="{206911D5-D20B-4064-BA69-D1A600112028}" destId="{B51FD7C0-2488-4C94-9E3E-C8E88FBCAAEA}" srcOrd="0" destOrd="0" parTransId="{2B0B312F-BC9D-4067-8388-256966ED88A2}" sibTransId="{CE76DA4A-8EDC-4F2B-AA7B-B7098D972056}"/>
    <dgm:cxn modelId="{9738326D-A95B-4242-8A42-9DD2CB5316B0}" srcId="{206911D5-D20B-4064-BA69-D1A600112028}" destId="{89474EDF-49E4-4584-8F00-7D599C6476C7}" srcOrd="5" destOrd="0" parTransId="{0243D064-B8D4-4060-BF21-AB899035BF96}" sibTransId="{D6FA77CB-0105-461F-BD1A-A3841A499A0E}"/>
    <dgm:cxn modelId="{B5CA420D-1EAA-4FA0-AE04-97E8D3BFAE10}" srcId="{206911D5-D20B-4064-BA69-D1A600112028}" destId="{2E1223D5-D4AC-49F6-844C-64D9987F33E1}" srcOrd="2" destOrd="0" parTransId="{88BBB495-B907-4430-98C1-72138F13BDB9}" sibTransId="{D7117242-67B3-446C-8F6A-6FC6A0913106}"/>
    <dgm:cxn modelId="{064DA8B1-69D8-4175-9DD6-F2746AA96D84}" type="presOf" srcId="{B29C053C-9612-45FD-9C40-6E988BB846AF}" destId="{EE8920AF-A828-4119-AA28-D4AF6173FB8D}" srcOrd="0" destOrd="0" presId="urn:microsoft.com/office/officeart/2011/layout/HexagonRadial"/>
    <dgm:cxn modelId="{EDC73741-E7B1-448F-B5D2-7A55DEE83E09}" type="presOf" srcId="{B51FD7C0-2488-4C94-9E3E-C8E88FBCAAEA}" destId="{8F486023-4580-4A49-A11E-DD9520DC56DB}" srcOrd="0" destOrd="0" presId="urn:microsoft.com/office/officeart/2011/layout/HexagonRadial"/>
    <dgm:cxn modelId="{14C2B697-A650-43D3-BFF3-BB6A1F92BF76}" srcId="{206911D5-D20B-4064-BA69-D1A600112028}" destId="{6BB0C0DA-9B42-48DB-879D-3E6394DA71A9}" srcOrd="3" destOrd="0" parTransId="{D16F2DAD-95E9-4F84-8F1B-DDD8F606F363}" sibTransId="{5DC013A2-89E2-467A-B21A-6D4E5006556C}"/>
    <dgm:cxn modelId="{81DC8E18-AC4F-47A7-A66B-3F95CA46F67F}" type="presOf" srcId="{A2251541-7135-49A7-8D03-55BA555AB844}" destId="{C2BA5929-AA33-4CB5-B3C5-DDF00E4813F2}" srcOrd="0" destOrd="0" presId="urn:microsoft.com/office/officeart/2011/layout/HexagonRadial"/>
    <dgm:cxn modelId="{966AA0A9-AF42-4BFA-BB3C-1E1D1FBE6653}" srcId="{206911D5-D20B-4064-BA69-D1A600112028}" destId="{9172371B-16C7-4495-849B-44FF60D62B0E}" srcOrd="1" destOrd="0" parTransId="{E9F05679-E625-4E83-922C-C4AC12450816}" sibTransId="{3DFAD973-F7D4-4CB2-9B5D-354F96A0556F}"/>
    <dgm:cxn modelId="{FC794FFA-425B-4ED9-9D63-7567A99397F0}" type="presOf" srcId="{9172371B-16C7-4495-849B-44FF60D62B0E}" destId="{81447301-9A4E-4BFA-9292-5ABA1113B46C}" srcOrd="0" destOrd="0" presId="urn:microsoft.com/office/officeart/2011/layout/HexagonRadial"/>
    <dgm:cxn modelId="{3F54C3C6-C149-4C69-ADFF-B93952269D79}" srcId="{206911D5-D20B-4064-BA69-D1A600112028}" destId="{B29C053C-9612-45FD-9C40-6E988BB846AF}" srcOrd="4" destOrd="0" parTransId="{E8B4FE68-4B3E-413C-8FE8-66A69E93C08A}" sibTransId="{BE8AAD53-572C-4723-A9FA-4DECCA35A091}"/>
    <dgm:cxn modelId="{CB225F9E-8749-4D25-9491-14C2A9A6BE24}" type="presOf" srcId="{2E1223D5-D4AC-49F6-844C-64D9987F33E1}" destId="{35580E2A-EEC1-4EE8-995B-82857DADB878}" srcOrd="0" destOrd="0" presId="urn:microsoft.com/office/officeart/2011/layout/HexagonRadial"/>
    <dgm:cxn modelId="{401C9E3E-6D6F-4824-82F1-E733733071FA}" type="presOf" srcId="{6BB0C0DA-9B42-48DB-879D-3E6394DA71A9}" destId="{47AAF152-372B-4806-BC30-5BFFDD639DE9}" srcOrd="0" destOrd="0" presId="urn:microsoft.com/office/officeart/2011/layout/HexagonRadial"/>
    <dgm:cxn modelId="{972F8E15-09B6-4CB4-9590-365CC11D2AFD}" type="presParOf" srcId="{C2BA5929-AA33-4CB5-B3C5-DDF00E4813F2}" destId="{59715686-77CE-4545-B4F0-44BF168F4971}" srcOrd="0" destOrd="0" presId="urn:microsoft.com/office/officeart/2011/layout/HexagonRadial"/>
    <dgm:cxn modelId="{EEFB305A-5BB2-4932-8C6A-F1BA458811BC}" type="presParOf" srcId="{C2BA5929-AA33-4CB5-B3C5-DDF00E4813F2}" destId="{1F4B16A2-223E-49A7-A40F-1CD79CE51F74}" srcOrd="1" destOrd="0" presId="urn:microsoft.com/office/officeart/2011/layout/HexagonRadial"/>
    <dgm:cxn modelId="{821A59AB-819C-418E-8AE2-F5515F79883C}" type="presParOf" srcId="{1F4B16A2-223E-49A7-A40F-1CD79CE51F74}" destId="{10FA7B76-5C69-4380-B83E-1092D343CDC8}" srcOrd="0" destOrd="0" presId="urn:microsoft.com/office/officeart/2011/layout/HexagonRadial"/>
    <dgm:cxn modelId="{3AE12153-C71A-4ED1-843A-B42E4E2B348B}" type="presParOf" srcId="{C2BA5929-AA33-4CB5-B3C5-DDF00E4813F2}" destId="{8F486023-4580-4A49-A11E-DD9520DC56DB}" srcOrd="2" destOrd="0" presId="urn:microsoft.com/office/officeart/2011/layout/HexagonRadial"/>
    <dgm:cxn modelId="{BA10E1EE-C115-430C-ABC4-3F78CCCA0546}" type="presParOf" srcId="{C2BA5929-AA33-4CB5-B3C5-DDF00E4813F2}" destId="{7304B4FA-CDC6-4B0C-BAEC-EABB5045C840}" srcOrd="3" destOrd="0" presId="urn:microsoft.com/office/officeart/2011/layout/HexagonRadial"/>
    <dgm:cxn modelId="{14234AC9-8C26-45CC-A06B-F84D6BB95315}" type="presParOf" srcId="{7304B4FA-CDC6-4B0C-BAEC-EABB5045C840}" destId="{42971309-86C9-4567-AC44-875AA7A02693}" srcOrd="0" destOrd="0" presId="urn:microsoft.com/office/officeart/2011/layout/HexagonRadial"/>
    <dgm:cxn modelId="{213242D5-38FB-427B-BBA1-F9C503B6F558}" type="presParOf" srcId="{C2BA5929-AA33-4CB5-B3C5-DDF00E4813F2}" destId="{81447301-9A4E-4BFA-9292-5ABA1113B46C}" srcOrd="4" destOrd="0" presId="urn:microsoft.com/office/officeart/2011/layout/HexagonRadial"/>
    <dgm:cxn modelId="{E3CB896D-7139-437E-AEA2-1C058830A234}" type="presParOf" srcId="{C2BA5929-AA33-4CB5-B3C5-DDF00E4813F2}" destId="{05BB8B7E-8F80-4B92-858C-F5BAC9EE2176}" srcOrd="5" destOrd="0" presId="urn:microsoft.com/office/officeart/2011/layout/HexagonRadial"/>
    <dgm:cxn modelId="{CCE9A11F-3A69-4583-88B8-128C3E6F10E4}" type="presParOf" srcId="{05BB8B7E-8F80-4B92-858C-F5BAC9EE2176}" destId="{7F359FA9-A298-45F4-AF3C-FFCD50385D6C}" srcOrd="0" destOrd="0" presId="urn:microsoft.com/office/officeart/2011/layout/HexagonRadial"/>
    <dgm:cxn modelId="{B964A8C4-E7BA-40E9-9CA4-791D16422D6C}" type="presParOf" srcId="{C2BA5929-AA33-4CB5-B3C5-DDF00E4813F2}" destId="{35580E2A-EEC1-4EE8-995B-82857DADB878}" srcOrd="6" destOrd="0" presId="urn:microsoft.com/office/officeart/2011/layout/HexagonRadial"/>
    <dgm:cxn modelId="{6DE4E8E7-A194-49DD-BC73-B358C62BD6CC}" type="presParOf" srcId="{C2BA5929-AA33-4CB5-B3C5-DDF00E4813F2}" destId="{BC793ED5-2296-463D-87BF-F40AA0C430EF}" srcOrd="7" destOrd="0" presId="urn:microsoft.com/office/officeart/2011/layout/HexagonRadial"/>
    <dgm:cxn modelId="{DD0789F3-B36C-45C9-8555-DCF613FCC600}" type="presParOf" srcId="{BC793ED5-2296-463D-87BF-F40AA0C430EF}" destId="{783926C9-9FFF-440D-8389-C490A80ADF8D}" srcOrd="0" destOrd="0" presId="urn:microsoft.com/office/officeart/2011/layout/HexagonRadial"/>
    <dgm:cxn modelId="{43224B85-1F50-450E-B43B-032BB3BF3132}" type="presParOf" srcId="{C2BA5929-AA33-4CB5-B3C5-DDF00E4813F2}" destId="{47AAF152-372B-4806-BC30-5BFFDD639DE9}" srcOrd="8" destOrd="0" presId="urn:microsoft.com/office/officeart/2011/layout/HexagonRadial"/>
    <dgm:cxn modelId="{8E9131FC-A3A8-4837-A38D-F2EEAE06144C}" type="presParOf" srcId="{C2BA5929-AA33-4CB5-B3C5-DDF00E4813F2}" destId="{45AC9B3D-37FA-4634-97CF-DD79EC28CAFD}" srcOrd="9" destOrd="0" presId="urn:microsoft.com/office/officeart/2011/layout/HexagonRadial"/>
    <dgm:cxn modelId="{600BB21D-A9A0-4830-95B0-EE4218C9BE0B}" type="presParOf" srcId="{45AC9B3D-37FA-4634-97CF-DD79EC28CAFD}" destId="{BDACAEB0-78A7-41A6-B85F-646FAC7D95F5}" srcOrd="0" destOrd="0" presId="urn:microsoft.com/office/officeart/2011/layout/HexagonRadial"/>
    <dgm:cxn modelId="{9DFF9B08-005F-4DB7-98BC-DE4F4365C099}" type="presParOf" srcId="{C2BA5929-AA33-4CB5-B3C5-DDF00E4813F2}" destId="{EE8920AF-A828-4119-AA28-D4AF6173FB8D}" srcOrd="10" destOrd="0" presId="urn:microsoft.com/office/officeart/2011/layout/HexagonRadial"/>
    <dgm:cxn modelId="{7934871A-9490-43B1-9008-2BA25EDA37AB}" type="presParOf" srcId="{C2BA5929-AA33-4CB5-B3C5-DDF00E4813F2}" destId="{0B343B42-BC87-455D-A572-FFA0CFA3F0AB}" srcOrd="11" destOrd="0" presId="urn:microsoft.com/office/officeart/2011/layout/HexagonRadial"/>
    <dgm:cxn modelId="{AFC9C71A-0031-463E-8D43-29C742B19197}" type="presParOf" srcId="{0B343B42-BC87-455D-A572-FFA0CFA3F0AB}" destId="{D23B4C2E-9FD4-48DC-9EE5-339957DFEE4B}" srcOrd="0" destOrd="0" presId="urn:microsoft.com/office/officeart/2011/layout/HexagonRadial"/>
    <dgm:cxn modelId="{42AB3694-E0E9-413E-8132-CBAA0586665F}" type="presParOf" srcId="{C2BA5929-AA33-4CB5-B3C5-DDF00E4813F2}" destId="{A60C4243-3787-4CD7-A010-E2E856203ADB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15686-77CE-4545-B4F0-44BF168F4971}">
      <dsp:nvSpPr>
        <dsp:cNvPr id="0" name=""/>
        <dsp:cNvSpPr/>
      </dsp:nvSpPr>
      <dsp:spPr>
        <a:xfrm>
          <a:off x="4226644" y="1351267"/>
          <a:ext cx="2648912" cy="212944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পরিবার</a:t>
          </a:r>
          <a:endParaRPr lang="en-US" sz="3200" kern="1200" dirty="0"/>
        </a:p>
      </dsp:txBody>
      <dsp:txXfrm>
        <a:off x="4650181" y="1691746"/>
        <a:ext cx="1801838" cy="1448488"/>
      </dsp:txXfrm>
    </dsp:sp>
    <dsp:sp modelId="{42971309-86C9-4567-AC44-875AA7A02693}">
      <dsp:nvSpPr>
        <dsp:cNvPr id="0" name=""/>
        <dsp:cNvSpPr/>
      </dsp:nvSpPr>
      <dsp:spPr>
        <a:xfrm>
          <a:off x="5822900" y="636365"/>
          <a:ext cx="813415" cy="70086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486023-4580-4A49-A11E-DD9520DC56DB}">
      <dsp:nvSpPr>
        <dsp:cNvPr id="0" name=""/>
        <dsp:cNvSpPr/>
      </dsp:nvSpPr>
      <dsp:spPr>
        <a:xfrm>
          <a:off x="4441415" y="3030"/>
          <a:ext cx="2226876" cy="118727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জৈবিক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কাজ</a:t>
          </a:r>
          <a:endParaRPr lang="en-US" sz="2000" kern="1200" dirty="0"/>
        </a:p>
      </dsp:txBody>
      <dsp:txXfrm>
        <a:off x="4740056" y="162253"/>
        <a:ext cx="1629594" cy="868832"/>
      </dsp:txXfrm>
    </dsp:sp>
    <dsp:sp modelId="{7F359FA9-A298-45F4-AF3C-FFCD50385D6C}">
      <dsp:nvSpPr>
        <dsp:cNvPr id="0" name=""/>
        <dsp:cNvSpPr/>
      </dsp:nvSpPr>
      <dsp:spPr>
        <a:xfrm>
          <a:off x="6832679" y="1922422"/>
          <a:ext cx="813415" cy="70086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447301-9A4E-4BFA-9292-5ABA1113B46C}">
      <dsp:nvSpPr>
        <dsp:cNvPr id="0" name=""/>
        <dsp:cNvSpPr/>
      </dsp:nvSpPr>
      <dsp:spPr>
        <a:xfrm>
          <a:off x="6327462" y="685803"/>
          <a:ext cx="2491464" cy="154953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শিক্ষামুলক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কাজ</a:t>
          </a:r>
          <a:endParaRPr lang="en-US" sz="2100" kern="1200" dirty="0"/>
        </a:p>
      </dsp:txBody>
      <dsp:txXfrm>
        <a:off x="6682651" y="906708"/>
        <a:ext cx="1781086" cy="1107724"/>
      </dsp:txXfrm>
    </dsp:sp>
    <dsp:sp modelId="{783926C9-9FFF-440D-8389-C490A80ADF8D}">
      <dsp:nvSpPr>
        <dsp:cNvPr id="0" name=""/>
        <dsp:cNvSpPr/>
      </dsp:nvSpPr>
      <dsp:spPr>
        <a:xfrm>
          <a:off x="6112760" y="3425628"/>
          <a:ext cx="813415" cy="70086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580E2A-EEC1-4EE8-995B-82857DADB878}">
      <dsp:nvSpPr>
        <dsp:cNvPr id="0" name=""/>
        <dsp:cNvSpPr/>
      </dsp:nvSpPr>
      <dsp:spPr>
        <a:xfrm>
          <a:off x="6390606" y="2508624"/>
          <a:ext cx="2580720" cy="191098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অর্থনৈতিক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কাজ</a:t>
          </a:r>
          <a:endParaRPr lang="en-US" sz="2000" kern="1200" dirty="0"/>
        </a:p>
      </dsp:txBody>
      <dsp:txXfrm>
        <a:off x="6787655" y="2802632"/>
        <a:ext cx="1786622" cy="1322965"/>
      </dsp:txXfrm>
    </dsp:sp>
    <dsp:sp modelId="{BDACAEB0-78A7-41A6-B85F-646FAC7D95F5}">
      <dsp:nvSpPr>
        <dsp:cNvPr id="0" name=""/>
        <dsp:cNvSpPr/>
      </dsp:nvSpPr>
      <dsp:spPr>
        <a:xfrm>
          <a:off x="4476903" y="3579156"/>
          <a:ext cx="813415" cy="70086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AF152-372B-4806-BC30-5BFFDD639DE9}">
      <dsp:nvSpPr>
        <dsp:cNvPr id="0" name=""/>
        <dsp:cNvSpPr/>
      </dsp:nvSpPr>
      <dsp:spPr>
        <a:xfrm>
          <a:off x="4493481" y="3400310"/>
          <a:ext cx="2372350" cy="185748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রাজনৈতিক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কাজ</a:t>
          </a:r>
          <a:endParaRPr lang="en-US" sz="2400" kern="1200" dirty="0"/>
        </a:p>
      </dsp:txBody>
      <dsp:txXfrm>
        <a:off x="4868071" y="3693604"/>
        <a:ext cx="1623170" cy="1270897"/>
      </dsp:txXfrm>
    </dsp:sp>
    <dsp:sp modelId="{D23B4C2E-9FD4-48DC-9EE5-339957DFEE4B}">
      <dsp:nvSpPr>
        <dsp:cNvPr id="0" name=""/>
        <dsp:cNvSpPr/>
      </dsp:nvSpPr>
      <dsp:spPr>
        <a:xfrm>
          <a:off x="3512038" y="2269438"/>
          <a:ext cx="813415" cy="70086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8920AF-A828-4119-AA28-D4AF6173FB8D}">
      <dsp:nvSpPr>
        <dsp:cNvPr id="0" name=""/>
        <dsp:cNvSpPr/>
      </dsp:nvSpPr>
      <dsp:spPr>
        <a:xfrm>
          <a:off x="2551300" y="2422394"/>
          <a:ext cx="2305232" cy="207340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মনস্তাত্ত্বিক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কাজ</a:t>
          </a:r>
          <a:endParaRPr lang="en-US" sz="1900" kern="1200" dirty="0"/>
        </a:p>
      </dsp:txBody>
      <dsp:txXfrm>
        <a:off x="2943538" y="2775187"/>
        <a:ext cx="1520756" cy="1367822"/>
      </dsp:txXfrm>
    </dsp:sp>
    <dsp:sp modelId="{A60C4243-3787-4CD7-A010-E2E856203ADB}">
      <dsp:nvSpPr>
        <dsp:cNvPr id="0" name=""/>
        <dsp:cNvSpPr/>
      </dsp:nvSpPr>
      <dsp:spPr>
        <a:xfrm>
          <a:off x="2418123" y="701025"/>
          <a:ext cx="2363322" cy="150877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বিনোদনমুলক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কাজ</a:t>
          </a:r>
          <a:endParaRPr lang="en-US" sz="1800" kern="1200" dirty="0"/>
        </a:p>
      </dsp:txBody>
      <dsp:txXfrm>
        <a:off x="2758752" y="918486"/>
        <a:ext cx="1682064" cy="1073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en-US"/>
              <a:t>12/4/2020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en-US"/>
              <a:t>12/4/2020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/>
              <a:t>12/4/2020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/>
              <a:t>12/4/2020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/>
              <a:t>12/4/2020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/>
              <a:t>12/4/2020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/>
              <a:t>12/4/2020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/>
              <a:t>12/4/2020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/>
              <a:t>12/4/2020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/>
              <a:t>12/4/2020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/>
              <a:t>12/4/2020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/>
              <a:t>12/4/2020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/>
              <a:t>12/4/2020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D3B9702-7FBF-4720-8670-571C5E7EEDDE}" type="datetime1">
              <a:rPr lang="en-US" smtClean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AB3C19"/>
                </a:solidFill>
              </a:defRPr>
            </a:lvl1pPr>
          </a:lstStyle>
          <a:p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6" y="5064"/>
            <a:ext cx="12170964" cy="690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64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56754"/>
            <a:ext cx="12192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বৈবাহিক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সূত্রঃ- বৈবাহিক সূত্রের ভিক্তিতে তিন ধরনের পরিবার লক্ষ করা যায়। </a:t>
            </a:r>
          </a:p>
          <a:p>
            <a:pPr>
              <a:lnSpc>
                <a:spcPct val="150000"/>
              </a:lnSpc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    যথা – একপত্নীক, বহূপত্নীক ও বহূপতি পরিবার। একপত্নীক পরিবারে একজন স্বামীর</a:t>
            </a:r>
          </a:p>
          <a:p>
            <a:pPr>
              <a:lnSpc>
                <a:spcPct val="150000"/>
              </a:lnSpc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   একজন স্ত্রী থাকে। আর বহূপত্নীক পরিবারে একজন স্বামীর একাধিক স্ত্রী থাকে।আমাদের</a:t>
            </a:r>
          </a:p>
          <a:p>
            <a:pPr>
              <a:lnSpc>
                <a:spcPct val="150000"/>
              </a:lnSpc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   সমাজে অধিকাংশ পরিবার একপত্নীক তবে বহূপতি পরিবার ও কদাচিৎ দেখা যায়।</a:t>
            </a:r>
          </a:p>
          <a:p>
            <a:pPr>
              <a:lnSpc>
                <a:spcPct val="150000"/>
              </a:lnSpc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 বহূপত্নীক পরিবারে একজন স্ত্রীর একাধিক স্বামী থাকে।বাংলাদেশে এ ধরনের পরিবার দেখা </a:t>
            </a:r>
          </a:p>
          <a:p>
            <a:pPr>
              <a:lnSpc>
                <a:spcPct val="150000"/>
              </a:lnSpc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  যায় না। </a:t>
            </a:r>
          </a:p>
        </p:txBody>
      </p:sp>
    </p:spTree>
    <p:extLst>
      <p:ext uri="{BB962C8B-B14F-4D97-AF65-F5344CB8AC3E}">
        <p14:creationId xmlns:p14="http://schemas.microsoft.com/office/powerpoint/2010/main" val="28228676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8448" y="749329"/>
            <a:ext cx="50129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/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পরিবারের কার্যাবলি সমূহ</a:t>
            </a:r>
            <a:endParaRPr lang="en-US" sz="36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92916290"/>
              </p:ext>
            </p:extLst>
          </p:nvPr>
        </p:nvGraphicFramePr>
        <p:xfrm>
          <a:off x="628418" y="1600200"/>
          <a:ext cx="11210885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0933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715686-77CE-4545-B4F0-44BF168F4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59715686-77CE-4545-B4F0-44BF168F49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FA7B76-5C69-4380-B83E-1092D343C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10FA7B76-5C69-4380-B83E-1092D343CD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486023-4580-4A49-A11E-DD9520DC5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6">
                                            <p:graphicEl>
                                              <a:dgm id="{8F486023-4580-4A49-A11E-DD9520DC5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971309-86C9-4567-AC44-875AA7A0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6">
                                            <p:graphicEl>
                                              <a:dgm id="{42971309-86C9-4567-AC44-875AA7A026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447301-9A4E-4BFA-9292-5ABA1113B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81447301-9A4E-4BFA-9292-5ABA1113B4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359FA9-A298-45F4-AF3C-FFCD50385D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6">
                                            <p:graphicEl>
                                              <a:dgm id="{7F359FA9-A298-45F4-AF3C-FFCD50385D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580E2A-EEC1-4EE8-995B-82857DADB8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6">
                                            <p:graphicEl>
                                              <a:dgm id="{35580E2A-EEC1-4EE8-995B-82857DADB8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3926C9-9FFF-440D-8389-C490A80AD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6">
                                            <p:graphicEl>
                                              <a:dgm id="{783926C9-9FFF-440D-8389-C490A80AD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7AAF152-372B-4806-BC30-5BFFDD639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6">
                                            <p:graphicEl>
                                              <a:dgm id="{47AAF152-372B-4806-BC30-5BFFDD639D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ACAEB0-78A7-41A6-B85F-646FAC7D9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BDACAEB0-78A7-41A6-B85F-646FAC7D95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8920AF-A828-4119-AA28-D4AF6173FB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6">
                                            <p:graphicEl>
                                              <a:dgm id="{EE8920AF-A828-4119-AA28-D4AF6173FB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3B4C2E-9FD4-48DC-9EE5-339957DFE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6">
                                            <p:graphicEl>
                                              <a:dgm id="{D23B4C2E-9FD4-48DC-9EE5-339957DFE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0C4243-3787-4CD7-A010-E2E856203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6">
                                            <p:graphicEl>
                                              <a:dgm id="{A60C4243-3787-4CD7-A010-E2E856203A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6393" y="684015"/>
            <a:ext cx="27751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3039" y="2967335"/>
            <a:ext cx="105809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াঞ্চলে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কেন ?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339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0719" y="1410010"/>
            <a:ext cx="7977051" cy="604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উত্তরঃ-তিন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(৩)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কাঠামোগত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ওক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(২)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প্রকার।যথা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(ক)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(খ) য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ৌথ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আ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ৃতান্ত্রিক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উত্তরঃ-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গারোদের মধ্যে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ৃতান্ত্রিক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98734" y="279066"/>
            <a:ext cx="20810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530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797" y="1650666"/>
            <a:ext cx="37561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err="1">
                <a:latin typeface="Nikosban "/>
              </a:rPr>
              <a:t>বাড়ীর</a:t>
            </a:r>
            <a:r>
              <a:rPr lang="en-US" sz="5400" dirty="0">
                <a:latin typeface="Nikosban "/>
              </a:rPr>
              <a:t> </a:t>
            </a:r>
            <a:r>
              <a:rPr lang="en-US" sz="5400" dirty="0" err="1">
                <a:latin typeface="Nikosban "/>
              </a:rPr>
              <a:t>কাজ</a:t>
            </a:r>
            <a:r>
              <a:rPr lang="en-US" sz="5400" dirty="0">
                <a:latin typeface="Nikosban "/>
              </a:rPr>
              <a:t> </a:t>
            </a:r>
            <a:endParaRPr lang="en-US" sz="5400" dirty="0">
              <a:latin typeface="Nikosban 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7081" y="3858288"/>
            <a:ext cx="103284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Nikosban "/>
              </a:rPr>
              <a:t>পরিবারের</a:t>
            </a:r>
            <a:r>
              <a:rPr lang="en-US" sz="3600" dirty="0">
                <a:latin typeface="Nikosban "/>
              </a:rPr>
              <a:t> </a:t>
            </a:r>
            <a:r>
              <a:rPr lang="en-US" sz="3600" dirty="0" err="1">
                <a:latin typeface="Nikosban "/>
              </a:rPr>
              <a:t>শ্রেণি</a:t>
            </a:r>
            <a:r>
              <a:rPr lang="en-US" sz="3600" dirty="0">
                <a:latin typeface="Nikosban "/>
              </a:rPr>
              <a:t> </a:t>
            </a:r>
            <a:r>
              <a:rPr lang="en-US" sz="3600" dirty="0" err="1">
                <a:latin typeface="Nikosban "/>
              </a:rPr>
              <a:t>বিভাগের</a:t>
            </a:r>
            <a:r>
              <a:rPr lang="en-US" sz="3600" dirty="0">
                <a:latin typeface="Nikosban "/>
              </a:rPr>
              <a:t> </a:t>
            </a:r>
            <a:r>
              <a:rPr lang="en-US" sz="3600" dirty="0" err="1">
                <a:latin typeface="Nikosban "/>
              </a:rPr>
              <a:t>তুলনামূলক</a:t>
            </a:r>
            <a:r>
              <a:rPr lang="en-US" sz="3600" dirty="0">
                <a:latin typeface="Nikosban "/>
              </a:rPr>
              <a:t> </a:t>
            </a:r>
            <a:r>
              <a:rPr lang="en-US" sz="3600" dirty="0" err="1">
                <a:latin typeface="Nikosban "/>
              </a:rPr>
              <a:t>আলোচনা</a:t>
            </a:r>
            <a:r>
              <a:rPr lang="en-US" sz="3600" dirty="0">
                <a:latin typeface="Nikosban "/>
              </a:rPr>
              <a:t> </a:t>
            </a:r>
            <a:r>
              <a:rPr lang="en-US" sz="3600" dirty="0" err="1">
                <a:latin typeface="Nikosban "/>
              </a:rPr>
              <a:t>কর</a:t>
            </a:r>
            <a:r>
              <a:rPr lang="en-US" sz="3600" dirty="0">
                <a:latin typeface="Nikosban "/>
              </a:rPr>
              <a:t> </a:t>
            </a:r>
            <a:endParaRPr lang="en-US" sz="3600" dirty="0">
              <a:latin typeface="Nikosban "/>
            </a:endParaRPr>
          </a:p>
        </p:txBody>
      </p:sp>
    </p:spTree>
    <p:extLst>
      <p:ext uri="{BB962C8B-B14F-4D97-AF65-F5344CB8AC3E}">
        <p14:creationId xmlns:p14="http://schemas.microsoft.com/office/powerpoint/2010/main" val="3760521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439" y="496388"/>
            <a:ext cx="2475191" cy="368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859280" y="4716367"/>
            <a:ext cx="251677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IN" b="1" dirty="0">
                <a:solidFill>
                  <a:srgbClr val="C00000"/>
                </a:solidFill>
                <a:latin typeface="Narkisim" pitchFamily="34" charset="-79"/>
                <a:cs typeface="Narkisim" pitchFamily="34" charset="-79"/>
              </a:rPr>
              <a:t>কানিজ মায়েরা     সহকারী শিক্ষক    খিলগাঁও গার্লস স্কুল অ্যান্ড কলেজ      ঢাকা-১২১৯</a:t>
            </a:r>
            <a:endParaRPr lang="en-US" b="1" dirty="0">
              <a:solidFill>
                <a:srgbClr val="C00000"/>
              </a:solidFill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786" y="496388"/>
            <a:ext cx="2085316" cy="26545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9731" y="4456501"/>
            <a:ext cx="4096841" cy="168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ৌরনীতি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944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217" y="3843871"/>
            <a:ext cx="4812030" cy="30141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6373" y="679269"/>
            <a:ext cx="4545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bon "/>
              </a:rPr>
              <a:t>কি</a:t>
            </a:r>
            <a:r>
              <a:rPr lang="en-US" sz="4000" dirty="0" smtClean="0">
                <a:latin typeface="Nikosbon "/>
              </a:rPr>
              <a:t> </a:t>
            </a:r>
            <a:r>
              <a:rPr lang="en-US" sz="4000" dirty="0" err="1" smtClean="0">
                <a:latin typeface="Nikosbon "/>
              </a:rPr>
              <a:t>দেখতে</a:t>
            </a:r>
            <a:r>
              <a:rPr lang="en-US" sz="4000" dirty="0" smtClean="0">
                <a:latin typeface="Nikosbon "/>
              </a:rPr>
              <a:t> </a:t>
            </a:r>
            <a:r>
              <a:rPr lang="en-US" sz="4000" dirty="0" err="1" smtClean="0">
                <a:latin typeface="Nikosbon "/>
              </a:rPr>
              <a:t>পারছো</a:t>
            </a:r>
            <a:r>
              <a:rPr lang="en-US" sz="4000" dirty="0" smtClean="0">
                <a:latin typeface="Nikosbon "/>
              </a:rPr>
              <a:t>? </a:t>
            </a:r>
            <a:endParaRPr lang="en-US" sz="4000" dirty="0">
              <a:latin typeface="Nikosbon "/>
            </a:endParaRPr>
          </a:p>
        </p:txBody>
      </p:sp>
      <p:sp>
        <p:nvSpPr>
          <p:cNvPr id="4" name="Oval 3"/>
          <p:cNvSpPr/>
          <p:nvPr/>
        </p:nvSpPr>
        <p:spPr>
          <a:xfrm>
            <a:off x="3540034" y="399665"/>
            <a:ext cx="4642213" cy="113646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ban "/>
              </a:rPr>
              <a:t>বাবা</a:t>
            </a:r>
            <a:r>
              <a:rPr lang="en-US" sz="3600" dirty="0" smtClean="0">
                <a:latin typeface="Nikosban "/>
              </a:rPr>
              <a:t> </a:t>
            </a:r>
            <a:r>
              <a:rPr lang="en-US" sz="3600" dirty="0" err="1" smtClean="0">
                <a:latin typeface="Nikosban "/>
              </a:rPr>
              <a:t>মার</a:t>
            </a:r>
            <a:r>
              <a:rPr lang="en-US" sz="3600" dirty="0" smtClean="0">
                <a:latin typeface="Nikosban "/>
              </a:rPr>
              <a:t> </a:t>
            </a:r>
            <a:r>
              <a:rPr lang="en-US" sz="3600" dirty="0" err="1" smtClean="0">
                <a:latin typeface="Nikosban "/>
              </a:rPr>
              <a:t>সাথে</a:t>
            </a:r>
            <a:r>
              <a:rPr lang="en-US" sz="3600" dirty="0" smtClean="0">
                <a:latin typeface="Nikosban "/>
              </a:rPr>
              <a:t> </a:t>
            </a:r>
            <a:r>
              <a:rPr lang="en-US" sz="3600" dirty="0" err="1" smtClean="0">
                <a:latin typeface="Nikosban "/>
              </a:rPr>
              <a:t>শিশুরা</a:t>
            </a:r>
            <a:r>
              <a:rPr lang="en-US" sz="3600" dirty="0" smtClean="0">
                <a:latin typeface="Nikosban "/>
              </a:rPr>
              <a:t> </a:t>
            </a:r>
            <a:endParaRPr lang="en-US" sz="3600" dirty="0">
              <a:latin typeface="Nikosban "/>
            </a:endParaRPr>
          </a:p>
        </p:txBody>
      </p:sp>
      <p:sp>
        <p:nvSpPr>
          <p:cNvPr id="5" name="Oval 4"/>
          <p:cNvSpPr/>
          <p:nvPr/>
        </p:nvSpPr>
        <p:spPr>
          <a:xfrm>
            <a:off x="3370217" y="65315"/>
            <a:ext cx="4676503" cy="165898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ban "/>
              </a:rPr>
              <a:t>এদের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কে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একসাথে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কি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বলে</a:t>
            </a:r>
            <a:r>
              <a:rPr lang="en-US" sz="3200" dirty="0" smtClean="0">
                <a:latin typeface="Nikosban "/>
              </a:rPr>
              <a:t>? </a:t>
            </a:r>
            <a:endParaRPr lang="en-US" sz="3200" dirty="0">
              <a:latin typeface="Nikosban "/>
            </a:endParaRPr>
          </a:p>
        </p:txBody>
      </p:sp>
      <p:sp>
        <p:nvSpPr>
          <p:cNvPr id="6" name="Oval 5"/>
          <p:cNvSpPr/>
          <p:nvPr/>
        </p:nvSpPr>
        <p:spPr>
          <a:xfrm>
            <a:off x="4062548" y="327819"/>
            <a:ext cx="3291840" cy="128015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ban "/>
              </a:rPr>
              <a:t>পরিবার</a:t>
            </a:r>
            <a:r>
              <a:rPr lang="en-US" sz="3600" dirty="0" smtClean="0">
                <a:latin typeface="Nikosban "/>
              </a:rPr>
              <a:t> </a:t>
            </a:r>
            <a:endParaRPr lang="en-US" sz="3600" dirty="0">
              <a:latin typeface="Nikosban "/>
            </a:endParaRPr>
          </a:p>
        </p:txBody>
      </p:sp>
    </p:spTree>
    <p:extLst>
      <p:ext uri="{BB962C8B-B14F-4D97-AF65-F5344CB8AC3E}">
        <p14:creationId xmlns:p14="http://schemas.microsoft.com/office/powerpoint/2010/main" val="22144403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69529" y="396631"/>
            <a:ext cx="45496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</a:p>
        </p:txBody>
      </p:sp>
      <p:sp>
        <p:nvSpPr>
          <p:cNvPr id="3" name="Rectangle 2"/>
          <p:cNvSpPr/>
          <p:nvPr/>
        </p:nvSpPr>
        <p:spPr>
          <a:xfrm>
            <a:off x="4195876" y="2014792"/>
            <a:ext cx="289694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u="sng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600" u="sng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u="sng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u="sng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u="sng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224" y="3817619"/>
            <a:ext cx="4286250" cy="2857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72016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3184" y="749329"/>
            <a:ext cx="32576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0171" y="2925467"/>
            <a:ext cx="75851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পরিবারের কার্যবলী বলতে পারবে।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7873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64227" y="966651"/>
            <a:ext cx="973182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স্বীক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স্বামী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কত্রে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অর্থাৎ বৈবাহিক সম্পর্কের ভিক্তিতে এক বা একাধিক পুরুষ ও মহিলা,তাদের সন্তানাদি,পিতামাতা এবং অন্যান্য পরিজন নিয়ে যে সংগঠন গড়ে উঠে –তাকে পরিবার বলে। ম্যাকাইভারের মতে, সন্তান জন্মদান ও লালন-পালনের জন্য সংঠিত ক্ষুদ্র বর্গকে পরিবার বলে।আমাদের দেশে সাধারণত মা-বাবা,ভাই-বোন,চাচা-চাচি ও দাদা-দাদী সমন্বয়ে পরিবার গড়ে উঠে।শুধু একজন মহিলা বা একজন পুরুষকে পরিবার বলা হয় না।মূলত পরিবার হলো স্নেহ,মায়া,মমতা,ভালোবাসার বন্ধনে আবদ্ধ হয়ে গঠিত ক্ষুদ্র সামাজিক প্রতিষ্ঠান।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3268" y="723203"/>
            <a:ext cx="48510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773670" y="3249080"/>
            <a:ext cx="3674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গননা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807131" y="3304197"/>
            <a:ext cx="21955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59193" y="3304197"/>
            <a:ext cx="2416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বৈবাহিক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59193" y="4707374"/>
            <a:ext cx="2957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একপত্নীক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59193" y="5608711"/>
            <a:ext cx="2906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বহুপত্নীক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8185208" y="6355080"/>
            <a:ext cx="2582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বহুপতি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901346" y="1431089"/>
            <a:ext cx="1905785" cy="1628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538651" y="1567543"/>
            <a:ext cx="130121" cy="1492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583680" y="1431089"/>
            <a:ext cx="1510596" cy="1628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6" idx="0"/>
          </p:cNvCxnSpPr>
          <p:nvPr/>
        </p:nvCxnSpPr>
        <p:spPr>
          <a:xfrm>
            <a:off x="8834780" y="3888972"/>
            <a:ext cx="503344" cy="818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60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826" y="2155372"/>
            <a:ext cx="5614174" cy="47026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7828" y="640080"/>
            <a:ext cx="553865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বংশ গণনা ও নেতৃত্ব-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এ নীতির ভিক্তিতে পরিবারকে দুই ভাগে ভাগ করা যায়।যথা- পিতৃতান্ত্রিক ও মাতৃতান্ত্রিক পরিবার। পিতৃতান্ত্রিক পরিবারে সন্তানরা পিতার বংশ পরিচয়ে পরিচিত হয় এবং পিতা পরিবারে নেতৃত্ব দেন।আমাদের দেশের অধিকাংশ পরিবার এ ধরনের।অন্যদিকে, মাতৃতান্ত্রিক পরিবারে মায়ের বংশ পরিচয়ে পরিচিত হয় এবং মা নেতৃত্ব দেন।যেমন- আমাদের দেশে গারোদের মধ্যে এ ধরনের পরিবার দেখা যায়। </a:t>
            </a:r>
          </a:p>
        </p:txBody>
      </p:sp>
      <p:sp>
        <p:nvSpPr>
          <p:cNvPr id="4" name="Oval 3"/>
          <p:cNvSpPr/>
          <p:nvPr/>
        </p:nvSpPr>
        <p:spPr>
          <a:xfrm>
            <a:off x="7524205" y="509451"/>
            <a:ext cx="3370217" cy="10189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ban "/>
              </a:rPr>
              <a:t>বংশ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গননা</a:t>
            </a:r>
            <a:r>
              <a:rPr lang="en-US" sz="2400" dirty="0" smtClean="0">
                <a:latin typeface="Nikosban "/>
              </a:rPr>
              <a:t> ও </a:t>
            </a:r>
            <a:r>
              <a:rPr lang="bn-BD" sz="2400" dirty="0" smtClean="0">
                <a:latin typeface="Nikosban "/>
              </a:rPr>
              <a:t>নেতৃত্ব</a:t>
            </a:r>
            <a:endParaRPr lang="en-US" sz="2400" dirty="0">
              <a:latin typeface="Nikosban "/>
            </a:endParaRPr>
          </a:p>
        </p:txBody>
      </p:sp>
    </p:spTree>
    <p:extLst>
      <p:ext uri="{BB962C8B-B14F-4D97-AF65-F5344CB8AC3E}">
        <p14:creationId xmlns:p14="http://schemas.microsoft.com/office/powerpoint/2010/main" val="31248584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319835"/>
            <a:ext cx="11813177" cy="4538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পারিবারিক কাঠামোঃ-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পারিবারিক গঠন ও কাঠামোর ভিক্তিতে পরিবারকে দুই শ্রেণিতে ভাগ করা যায়।যথা- একক ও যৌথ পরিবার। একক পরিবার মা-বাবা,ভাই-বোন,নিয়ে গঠিত হয়। এ ধরনের পরিবার ছোট হয়ে থাকে। </a:t>
            </a:r>
          </a:p>
          <a:p>
            <a:pPr>
              <a:lnSpc>
                <a:spcPct val="150000"/>
              </a:lnSpc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যৌথ পরিবারঃ-মা-বাবা,ভাই-বোন,দাদা-দাদী,চাচা-চাচী ও অন্যান্য পরিজন একত্রে বাস করে। যৌথ পরিবার বড় পরিবার।বাংলাদেশে উভয় ধরনের পরিবার রয়েছে।তবে বর্তমানে একক পরিবারের সংখ্যা বাড়ছে।মূলত যৌথ পরিবার  কয়েকটি একক পরিবারের সমষ্টি।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213449"/>
            <a:ext cx="2808514" cy="21063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902" y="395104"/>
            <a:ext cx="2892355" cy="192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04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61883.potx" id="{18737D51-7733-4200-B5C9-BF22CA2CE631}" vid="{40CEFE45-12FF-4454-86EB-59F04C858872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Children playing education presentation design (cartoon illustration, widescreen)</Template>
  <TotalTime>91</TotalTime>
  <Words>646</Words>
  <Application>Microsoft Office PowerPoint</Application>
  <PresentationFormat>Widescreen</PresentationFormat>
  <Paragraphs>56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Euphemia</vt:lpstr>
      <vt:lpstr>Narkisim</vt:lpstr>
      <vt:lpstr>Nikosban </vt:lpstr>
      <vt:lpstr>Nikosbon </vt:lpstr>
      <vt:lpstr>NikoshBAN</vt:lpstr>
      <vt:lpstr>Wingdings</vt:lpstr>
      <vt:lpstr>Children Playing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DELL</dc:creator>
  <cp:lastModifiedBy>DELL</cp:lastModifiedBy>
  <cp:revision>16</cp:revision>
  <dcterms:created xsi:type="dcterms:W3CDTF">2020-11-30T18:58:33Z</dcterms:created>
  <dcterms:modified xsi:type="dcterms:W3CDTF">2020-12-03T22:21:50Z</dcterms:modified>
</cp:coreProperties>
</file>