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10" r:id="rId3"/>
    <p:sldId id="259" r:id="rId4"/>
    <p:sldId id="260" r:id="rId5"/>
    <p:sldId id="261" r:id="rId6"/>
    <p:sldId id="273" r:id="rId7"/>
    <p:sldId id="297" r:id="rId8"/>
    <p:sldId id="300" r:id="rId9"/>
    <p:sldId id="301" r:id="rId10"/>
    <p:sldId id="302" r:id="rId11"/>
    <p:sldId id="303" r:id="rId12"/>
    <p:sldId id="304" r:id="rId13"/>
    <p:sldId id="291" r:id="rId14"/>
    <p:sldId id="292" r:id="rId15"/>
    <p:sldId id="293" r:id="rId16"/>
    <p:sldId id="294" r:id="rId17"/>
    <p:sldId id="305" r:id="rId18"/>
    <p:sldId id="267" r:id="rId19"/>
    <p:sldId id="299" r:id="rId20"/>
    <p:sldId id="269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84112" autoAdjust="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357D6-1348-4765-98F4-6DD5D798AC1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1380D-B78C-46D1-8E5F-ACEED5234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1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D887-8157-4FAD-9550-C5AC4FEAA24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5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"/>
            <a:ext cx="3124200" cy="8309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6172199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0" y="323603"/>
            <a:ext cx="38862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লৌ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7821" y="6099432"/>
            <a:ext cx="58674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রক্তের লাল কণিকা বৃদ্ধি করে রক্তস্বল্পতা দূর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6096000"/>
            <a:ext cx="20574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6700" y="6174935"/>
            <a:ext cx="14478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6096000"/>
            <a:ext cx="26670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235780"/>
            <a:ext cx="4572000" cy="43003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48" y="1235779"/>
            <a:ext cx="5209674" cy="42552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85" y="1428931"/>
            <a:ext cx="5257800" cy="4105918"/>
          </a:xfrm>
          <a:prstGeom prst="rect">
            <a:avLst/>
          </a:prstGeom>
        </p:spPr>
      </p:pic>
      <p:pic>
        <p:nvPicPr>
          <p:cNvPr id="20" name="Picture 19" descr="Blood ce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285" y="1246648"/>
            <a:ext cx="5257800" cy="43354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85" y="1365748"/>
            <a:ext cx="4267200" cy="406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276600" y="304800"/>
            <a:ext cx="30480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লৌহের প্রয়োজনীয়তা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300" y="330631"/>
            <a:ext cx="36576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আয়োডিনের প্রয়োজনীয়তা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9" y="330631"/>
            <a:ext cx="31242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আয়োডি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040" y="5282580"/>
            <a:ext cx="8001000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প্রয়োজনীয়তাঃ থাইরয়েড গ্রন্থির কাজ সুষ্ঠভাবে সম্পাদনের মাধ্যমে গলগন্ড রোগমুক্ত রাখে।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40" y="1219200"/>
            <a:ext cx="4343400" cy="403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3840" y="5270956"/>
            <a:ext cx="28194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270956"/>
            <a:ext cx="2971800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as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639" y="1066800"/>
            <a:ext cx="4730920" cy="419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06" y="1638300"/>
            <a:ext cx="482358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774" y="984738"/>
            <a:ext cx="40386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সোডিয়ামের প্রয়োজনীয়তা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748633"/>
            <a:ext cx="8229600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দেহের অধিকাংশ কোষে এবং দেহ রসের জন্য। এর স্বল্পতা দেহে আরষ্ট ভাব আনে।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4674" y="957590"/>
            <a:ext cx="33528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সোডিয়া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মের উৎস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74" y="1868034"/>
            <a:ext cx="4495800" cy="3427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74" y="1868034"/>
            <a:ext cx="4495800" cy="344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49" y="1868034"/>
            <a:ext cx="4429125" cy="319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418974" y="5778064"/>
            <a:ext cx="3124200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 লবণ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1911" y="5794800"/>
            <a:ext cx="1905000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নোনা ইলিশ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2766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791200"/>
            <a:ext cx="40386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উৎসঃ সবুজ শাকসবজি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781800" cy="4290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942" y="392624"/>
            <a:ext cx="41148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ম্যাগনেসিয়ামের প্রয়োজনীয়তা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695627"/>
            <a:ext cx="69342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এনজাইম বিক্রিয়া , দাঁতের শক্ত আবরণ গঠণে ভূমিকা রাখে।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257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25908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ক্লোরিণ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725180"/>
            <a:ext cx="35814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উৎসঃ খাবার লবণ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04" y="1066801"/>
            <a:ext cx="6379592" cy="425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8862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ক্লোরিণের প্রয়োজনীয়তা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867400"/>
            <a:ext cx="67056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দাঁতের স্বাস্থ্য রক্ষা, হাইড্রোক্লোরিক এসিড তৈরি করা।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114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পাকস্থল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9200"/>
            <a:ext cx="4114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5" y="391180"/>
            <a:ext cx="56388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পটাসিয়ামের প্রয়োজনীয়তা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7975" y="363906"/>
            <a:ext cx="36576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পটাসিয়ামের উৎস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693526"/>
            <a:ext cx="48006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পেশি সংকোচনে ভূমিকা রাখে।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2675" y="5478081"/>
            <a:ext cx="4648200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478082"/>
            <a:ext cx="3733800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দুধ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0" y="5693524"/>
            <a:ext cx="39624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গুড়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v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14400"/>
            <a:ext cx="5334000" cy="4233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1295400"/>
            <a:ext cx="5067300" cy="385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1"/>
            <a:ext cx="4933950" cy="385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g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1295400"/>
            <a:ext cx="4800600" cy="385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7" grpId="1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6166" y="5352960"/>
            <a:ext cx="8229600" cy="6463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দেহকে সুস্থ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লব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6500" y="385185"/>
            <a:ext cx="4038600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4305" y="1143000"/>
            <a:ext cx="2438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46674"/>
            <a:ext cx="4114800" cy="2635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3886200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43434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১।গলগণ্ড রোগ 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819400"/>
            <a:ext cx="47244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২।নোনা ইলিশে কোন লবণ থাকে?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505200"/>
            <a:ext cx="72390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৩।দাঁত ও হাড় গঠনে কোন লবণের ভূমিকা বেশী?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191000"/>
            <a:ext cx="41148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৪।ম্যাগনেসিয়ামের 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838200"/>
            <a:ext cx="8527299" cy="5295900"/>
            <a:chOff x="457200" y="907942"/>
            <a:chExt cx="8527299" cy="5295900"/>
          </a:xfrm>
        </p:grpSpPr>
        <p:sp>
          <p:nvSpPr>
            <p:cNvPr id="16" name="Rounded Rectangle 15"/>
            <p:cNvSpPr/>
            <p:nvPr/>
          </p:nvSpPr>
          <p:spPr>
            <a:xfrm>
              <a:off x="457200" y="3574942"/>
              <a:ext cx="3810000" cy="26289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রোকসানা</a:t>
              </a:r>
              <a:r>
                <a:rPr lang="en-US" sz="2800" dirty="0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আক্তার</a:t>
              </a:r>
              <a:endParaRPr lang="bn-BD" sz="2800" dirty="0" smtClean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সহকার</a:t>
              </a:r>
              <a:r>
                <a:rPr lang="bn-BD" sz="2000" dirty="0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ী</a:t>
              </a:r>
              <a:r>
                <a:rPr lang="en-US" sz="2000" dirty="0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ফ্লাওয়ার্স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কেজি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মৌলভীবাজার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486400" y="3574942"/>
              <a:ext cx="3498099" cy="259725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অষ্টম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গার্হস্থ্য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নব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68449" y="1669942"/>
              <a:ext cx="26670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DoubleWave1">
                <a:avLst/>
              </a:prstTxWarp>
            </a:bodyPr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367" y="907942"/>
              <a:ext cx="2406316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1589582"/>
            <a:ext cx="3429000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253322"/>
            <a:ext cx="5791200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পটাশিয়ামের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আয়োডিনের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228600"/>
            <a:ext cx="5029200" cy="110799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8674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57200"/>
            <a:ext cx="40386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রোগগুলোর নাম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209800"/>
            <a:ext cx="365760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19300" y="488045"/>
            <a:ext cx="54864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গলগন্ড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রক্তশূণ্যতা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5000"/>
            <a:ext cx="4856301" cy="380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64403"/>
            <a:ext cx="3962400" cy="7078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খনিজ লবণ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248400" cy="518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4724400" cy="76944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696200" cy="218521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উ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ৎসগুলোর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প্রকার খনিজ লবণের কাজ  বলতে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5638799"/>
            <a:ext cx="33528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রক্তের স্বাদ লবণাক্ত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0" y="5691617"/>
            <a:ext cx="3581400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ঘামের স্বাদ লবণাক্ত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93" y="1167538"/>
            <a:ext cx="5981700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9900" y="5711560"/>
            <a:ext cx="33528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রক্তের স্বাদ  কেমন?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9691" y="5638800"/>
            <a:ext cx="3581400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ঘামের স্বাদ  কেমন?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21" y="838200"/>
            <a:ext cx="6472479" cy="431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233047" y="5680783"/>
            <a:ext cx="473559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9661" y="5680783"/>
            <a:ext cx="32004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0772" y="5638800"/>
            <a:ext cx="23622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92" y="1197254"/>
            <a:ext cx="6188997" cy="4097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36" y="975200"/>
            <a:ext cx="5138908" cy="454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17" y="1109378"/>
            <a:ext cx="6358611" cy="4172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94487"/>
            <a:ext cx="3048000" cy="83099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53209"/>
            <a:ext cx="60198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502264"/>
            <a:ext cx="21336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৫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0050"/>
            <a:ext cx="4953000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1720" y="619473"/>
            <a:ext cx="34290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ক্যালসিয়ামের উৎস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0590" y="5219366"/>
            <a:ext cx="2514600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 শাকসবজি</a:t>
            </a: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5486399"/>
            <a:ext cx="2514600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দুধ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2090" y="5478725"/>
            <a:ext cx="1371600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3120" y="619473"/>
            <a:ext cx="38862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ক্যালসিয়ামের প্রয়োজনীয়তা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52" y="1633955"/>
            <a:ext cx="5005136" cy="35854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52" y="1690102"/>
            <a:ext cx="4868571" cy="35613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52" y="1723393"/>
            <a:ext cx="4953000" cy="34959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670050"/>
            <a:ext cx="4953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350920" y="5486399"/>
            <a:ext cx="8610600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দাঁত ও হাড়ের সুস্থতায় , রক্ত জমাট বাঁধতে , স্নায়ু ব্যবস্থার সুষ্ঠ কাজ সম্পাদনে সহায়তা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2" grpId="1" animBg="1"/>
      <p:bldP spid="16" grpId="0" animBg="1"/>
      <p:bldP spid="16" grpId="1" animBg="1"/>
      <p:bldP spid="26" grpId="0" animBg="1"/>
      <p:bldP spid="26" grpId="1" animBg="1"/>
      <p:bldP spid="28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3700" y="224725"/>
            <a:ext cx="35814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ফসফরাসের প্রয়োজনীয়তা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20129"/>
            <a:ext cx="36576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ফসফরাস লবণের উৎস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4572000" cy="426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7400" y="5432420"/>
            <a:ext cx="5410200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সুস্থ দাঁত ও হাড় গঠনে ফসফরাস কাজ করে।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799" y="5647863"/>
            <a:ext cx="12954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5658579"/>
            <a:ext cx="18288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900" y="5642537"/>
            <a:ext cx="26670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শাকসবজি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34" y="1506794"/>
            <a:ext cx="5286531" cy="35155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4299" y="5647863"/>
            <a:ext cx="16764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5" y="1310817"/>
            <a:ext cx="5183230" cy="39075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00500" y="5668370"/>
            <a:ext cx="19812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5105400" cy="426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65" y="1059139"/>
            <a:ext cx="5152869" cy="44108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06" y="1066800"/>
            <a:ext cx="5424894" cy="4267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07168"/>
            <a:ext cx="5715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  <p:bldP spid="20" grpId="0" animBg="1"/>
      <p:bldP spid="20" grpId="1" animBg="1"/>
      <p:bldP spid="22" grpId="0" animBg="1"/>
      <p:bldP spid="22" grpId="1" animBg="1"/>
      <p:bldP spid="24" grpId="0" animBg="1"/>
      <p:bldP spid="18" grpId="0" animBg="1"/>
      <p:bldP spid="18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343</Words>
  <Application>Microsoft Office PowerPoint</Application>
  <PresentationFormat>On-screen Show (4:3)</PresentationFormat>
  <Paragraphs>100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Windows User</cp:lastModifiedBy>
  <cp:revision>247</cp:revision>
  <dcterms:created xsi:type="dcterms:W3CDTF">2014-09-16T15:05:36Z</dcterms:created>
  <dcterms:modified xsi:type="dcterms:W3CDTF">2020-12-04T16:48:03Z</dcterms:modified>
</cp:coreProperties>
</file>