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22" r:id="rId2"/>
    <p:sldId id="443" r:id="rId3"/>
    <p:sldId id="455" r:id="rId4"/>
    <p:sldId id="456" r:id="rId5"/>
    <p:sldId id="457" r:id="rId6"/>
    <p:sldId id="458" r:id="rId7"/>
    <p:sldId id="477" r:id="rId8"/>
    <p:sldId id="478" r:id="rId9"/>
    <p:sldId id="486" r:id="rId10"/>
    <p:sldId id="463" r:id="rId11"/>
    <p:sldId id="466" r:id="rId12"/>
    <p:sldId id="464" r:id="rId13"/>
    <p:sldId id="465" r:id="rId14"/>
    <p:sldId id="467" r:id="rId15"/>
    <p:sldId id="4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16C5-17A3-4A51-822E-943DC21A77C2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B751-307B-4AB1-B7CD-059B93A125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/>
              <a:t>স্টিগার ব্যবহার</a:t>
            </a:r>
            <a:r>
              <a:rPr lang="bn-IN" baseline="0" dirty="0"/>
              <a:t> করা হয়েছে। উত্তর জানতে উত্তর বাটনে ক্লিক করুন।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B7FAE-8DA9-4EDF-A575-B49ABB07D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2659CA-2B21-40E9-B5AB-A919B955D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D6B1E-E651-45C0-AA57-5CDC27FB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4C61-0EC9-4997-A3F1-DA003DEEB3DE}" type="datetime5">
              <a:rPr lang="en-US" smtClean="0"/>
              <a:pPr/>
              <a:t>4-Dec-20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66D9C-1442-4F38-8CD8-B07BA98DE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7D48A-2C1D-436A-A816-6B64BE8D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3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BB14E-6590-4E2A-84E0-29D7B281C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E197F0-C564-4598-8167-76B085FA7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23254-F5E3-4620-8A92-097C69E2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841E-430E-472F-98DB-C00FBAD6F1F7}" type="datetime5">
              <a:rPr lang="en-US" smtClean="0"/>
              <a:pPr/>
              <a:t>4-Dec-20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5ED57-0972-41C3-9464-643034D1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62D2A-8D23-4468-AD24-AC355ACBA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2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8458F9-5DB2-4333-9B3E-7854F15BFB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C2DBE7-8F33-4257-BB2F-90734A761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0C9B4-0A9A-4768-99ED-FDDDEBFD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5DD1-DB80-4D5D-857E-3452BF77E0C8}" type="datetime5">
              <a:rPr lang="en-US" smtClean="0"/>
              <a:pPr/>
              <a:t>4-Dec-20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91451-FA2A-4CBE-A6E4-81D103D9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D08AA-4B71-4FB4-91E6-2592D58B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9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25BCF-9813-4976-922B-26DFE0DD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6344A-5FC7-4581-8C0E-C58C93E71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59A32-9FFC-47AA-8FC8-0614D593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055-4B32-41D0-B073-B47FD5064563}" type="datetime5">
              <a:rPr lang="en-US" smtClean="0"/>
              <a:pPr/>
              <a:t>4-Dec-20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0EB33-6AE6-422A-9F78-3C7A6DCB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CC957-A529-4431-83B4-F9BE7DCC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1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07A7C-B5E2-480A-A4C0-3A167F99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2B7C7-96F4-4DE2-BBD4-D9F36BFD9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EA2DE-E6C0-4A5B-A53C-31E4611D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31FE-D3D5-49F9-B5E6-A59D93710E57}" type="datetime5">
              <a:rPr lang="en-US" smtClean="0"/>
              <a:pPr/>
              <a:t>4-Dec-20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0C9D2-B5EC-4FB8-B1D9-4FF3D46D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DF121-6A82-4FF2-976C-1696C376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65E89-F882-464D-AFC8-3618B72E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78712-9FC6-4603-A80B-9D3F7D29A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000A58-85DC-4FDA-A778-24021CD68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E1CAB-12E6-4C98-B206-A1087230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0240-6FEF-4108-B190-842596504402}" type="datetime5">
              <a:rPr lang="en-US" smtClean="0"/>
              <a:pPr/>
              <a:t>4-Dec-20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FBC51-C4D9-4E71-97C9-5C1D3371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639E2-DD67-4E5B-A532-0AB09525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8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2051D-D6FE-46D7-8BC8-B3791C291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4BFC2-A51C-4C72-9D59-0C8EC325D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89DF6-E33E-493A-9E2B-7BD7100E7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0B81DD-5012-4089-A488-60A79ED0B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452378-5E8F-4087-A19C-18C0CDC2F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A2B733-589E-4DC5-B9D9-7878AB65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C3B0-4F9F-4760-90EB-7264BA530CC5}" type="datetime5">
              <a:rPr lang="en-US" smtClean="0"/>
              <a:pPr/>
              <a:t>4-Dec-20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B3291F-B076-4FBA-BE8B-1AAA5BD4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F5DE49-6E12-498F-B529-B5105418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9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CAC3-910B-4CEB-A775-B2C25B4DE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9B6C70-79CD-47A6-ABB0-F4B7032F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5DE4-B46B-4AAF-AF74-4C38C2B26BC4}" type="datetime5">
              <a:rPr lang="en-US" smtClean="0"/>
              <a:pPr/>
              <a:t>4-Dec-20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75B235-D805-47B1-B1BE-5B1FA4CE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4519D7-224D-4BF0-8D29-68584799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6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75A24A-FA3C-44F1-8A2B-6664D6FAC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B36E-C6DB-4562-9121-14D15AABA54A}" type="datetime5">
              <a:rPr lang="en-US" smtClean="0"/>
              <a:pPr/>
              <a:t>4-Dec-20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D303A7-4499-44D6-9AA0-769AEBCA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B1B8D-E42A-49B8-AD83-4470CE41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8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A59AE-51CD-4E06-9F29-3DF6D2E0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786F3-16D9-4496-A811-58C2316AF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8BFE2-86D8-4C07-90B7-F4994B41E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607D3-A637-4928-88EA-6C606003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7F2B-D8F4-4C1D-A882-F1F8568FE3A6}" type="datetime5">
              <a:rPr lang="en-US" smtClean="0"/>
              <a:pPr/>
              <a:t>4-Dec-20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A1399-A026-4EB1-B400-A787AFD8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822C1-60BD-4D20-9F71-05B18E11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5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44BE7-536D-45DA-81BE-EDD39DA8C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375DEE-92A8-4847-B6CF-B6E809DE6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EAC98-6975-4644-A661-FCEB96D49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FFF2D-9B66-42E6-B055-DBE7B55E7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7453-1836-4066-80BA-345294880C1B}" type="datetime5">
              <a:rPr lang="en-US" smtClean="0"/>
              <a:pPr/>
              <a:t>4-Dec-20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4994C-63B6-4863-8531-ECB1F7728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1DEEC-31FB-48BF-BE4C-289ADA37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0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0604C2-A021-4D55-B030-657F0AAF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36696-397C-458B-8A2A-59068F39C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10FE8-48CE-480D-AF1E-0ECFBE053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7F31D-49AB-4A6D-8F63-D6131C19C17C}" type="datetime5">
              <a:rPr lang="en-US" smtClean="0"/>
              <a:pPr/>
              <a:t>4-Dec-20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C8DF6-A935-4427-B35E-7269EDB90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Sukesh Sutradhar, Nasirnagar,Brahmanbaria. Mob: 01722 269461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03D55-E45B-4E22-A4CE-CBF9A1473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4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4-Dec-20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save-energ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219" y="225083"/>
            <a:ext cx="11662117" cy="63445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9994" y="241296"/>
            <a:ext cx="10598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 জানাচ্ছি।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4-Dec-20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92738" y="1623311"/>
            <a:ext cx="2032002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kumimoji="0" lang="en-US" sz="3600" b="1" i="0" u="none" strike="noStrike" kern="0" cap="none" spc="0" normalizeH="0" baseline="0" noProof="0" dirty="0" err="1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গত</a:t>
            </a:r>
            <a:r>
              <a:rPr kumimoji="0" lang="bn-BD" sz="3600" b="1" i="0" u="none" strike="noStrike" kern="0" cap="none" spc="0" normalizeH="0" baseline="0" noProof="0" dirty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12" name="Picture 11" descr="downloa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856" y="2855320"/>
            <a:ext cx="2476191" cy="1847619"/>
          </a:xfrm>
          <a:prstGeom prst="rect">
            <a:avLst/>
          </a:prstGeom>
        </p:spPr>
      </p:pic>
      <p:pic>
        <p:nvPicPr>
          <p:cNvPr id="15" name="Picture 14" descr="kaj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3074" y="422029"/>
            <a:ext cx="5884298" cy="5936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4-Dec-20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BE7D4E-1F59-4130-B3C4-73E508AE73AA}"/>
              </a:ext>
            </a:extLst>
          </p:cNvPr>
          <p:cNvSpPr txBox="1"/>
          <p:nvPr/>
        </p:nvSpPr>
        <p:spPr>
          <a:xfrm>
            <a:off x="6218918" y="324101"/>
            <a:ext cx="4376511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6270170" y="2529155"/>
            <a:ext cx="4426859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৩২ নং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মনযোগ সহকারে পড়।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0D3702-993C-442F-8277-9872B8117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907" y="1080526"/>
            <a:ext cx="3215131" cy="4598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4-Dec-20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5040888" y="330698"/>
            <a:ext cx="1584764" cy="31387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394083" y="1214215"/>
            <a:ext cx="10178323" cy="314784"/>
            <a:chOff x="599614" y="1285860"/>
            <a:chExt cx="8258666" cy="72355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6" name="Right Arrow 55"/>
            <p:cNvSpPr/>
            <p:nvPr/>
          </p:nvSpPr>
          <p:spPr>
            <a:xfrm>
              <a:off x="599614" y="1285860"/>
              <a:ext cx="614799" cy="723557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bn-IN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(১)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214413" y="1285860"/>
              <a:ext cx="7643867" cy="71438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1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তনু বায়ুর প্রবাহের সাহায্যে চরকা ঘুরাচ্ছে? এখানে বায়ু প্রবাহ কোন শক্তি হিসেবে কাজ করছে?</a:t>
              </a:r>
              <a:endPara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8" name="Rounded Rectangle 57"/>
          <p:cNvSpPr/>
          <p:nvPr/>
        </p:nvSpPr>
        <p:spPr>
          <a:xfrm>
            <a:off x="2540558" y="1586858"/>
            <a:ext cx="4220006" cy="2869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(ক)  রাসায়নিক শক্তি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7345181" y="1944990"/>
            <a:ext cx="4211299" cy="3185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(ঘ)  শব্দ শক্তি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7345181" y="1560390"/>
            <a:ext cx="4211299" cy="2834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 যান্ত্রিক শক্তি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2540558" y="2001437"/>
            <a:ext cx="4220006" cy="3070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(গ)  আলোক শক্তি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Horizontal Scroll 61"/>
          <p:cNvSpPr/>
          <p:nvPr/>
        </p:nvSpPr>
        <p:spPr>
          <a:xfrm>
            <a:off x="786042" y="692342"/>
            <a:ext cx="2152059" cy="431922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সঠিক উত্তরটি খাতায় লেখঃ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381593" y="2445895"/>
            <a:ext cx="10178323" cy="314784"/>
            <a:chOff x="599614" y="1285860"/>
            <a:chExt cx="8258666" cy="72355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64" name="Right Arrow 63"/>
            <p:cNvSpPr/>
            <p:nvPr/>
          </p:nvSpPr>
          <p:spPr>
            <a:xfrm>
              <a:off x="599614" y="1285860"/>
              <a:ext cx="614799" cy="723557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bn-IN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(২)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214413" y="1285860"/>
              <a:ext cx="7643867" cy="71438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1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ইমা রেডিও শুনছে। এতে কোন ধরণের শক্তির রূপান্তর ঘটছে?</a:t>
              </a:r>
              <a:endPara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6" name="Rounded Rectangle 65"/>
          <p:cNvSpPr/>
          <p:nvPr/>
        </p:nvSpPr>
        <p:spPr>
          <a:xfrm>
            <a:off x="2528068" y="3193292"/>
            <a:ext cx="4220006" cy="2869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(গ) আলোক শক্তি</a:t>
            </a:r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 pitchFamily="2" charset="2"/>
              </a:rPr>
              <a:t>তাপ শক্তি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7362671" y="3176670"/>
            <a:ext cx="4211299" cy="3185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(ঘ)  বিদ্যুৎ শক্তি </a:t>
            </a:r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 pitchFamily="2" charset="2"/>
              </a:rPr>
              <a:t></a:t>
            </a:r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 শক্তিতে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7362671" y="2792070"/>
            <a:ext cx="4211299" cy="2834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রাসায়নিক শক্তি- </a:t>
            </a:r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 pitchFamily="2" charset="2"/>
              </a:rPr>
              <a:t></a:t>
            </a:r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যান্ত্রিক শক্তি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2513077" y="2813393"/>
            <a:ext cx="4220006" cy="3070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(ক)  তাপ শক্তি </a:t>
            </a:r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 pitchFamily="2" charset="2"/>
              </a:rPr>
              <a:t></a:t>
            </a:r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রাসায়নিক শক্তি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396583" y="3675075"/>
            <a:ext cx="10178323" cy="314784"/>
            <a:chOff x="599614" y="1285860"/>
            <a:chExt cx="8258666" cy="72355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71" name="Right Arrow 70"/>
            <p:cNvSpPr/>
            <p:nvPr/>
          </p:nvSpPr>
          <p:spPr>
            <a:xfrm>
              <a:off x="599614" y="1285860"/>
              <a:ext cx="614799" cy="723557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bn-IN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(৩)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214413" y="1285860"/>
              <a:ext cx="7643867" cy="71438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1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আমরা বাঁচার জন্য খাবার গ্রহণ করি। খাদ্যে কোন শক্তি বিদ্যমান?</a:t>
              </a:r>
              <a:endPara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3" name="Rounded Rectangle 72"/>
          <p:cNvSpPr/>
          <p:nvPr/>
        </p:nvSpPr>
        <p:spPr>
          <a:xfrm>
            <a:off x="7354901" y="4482432"/>
            <a:ext cx="4220006" cy="2869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(ঘ)  বিদ্যুৎ শক্তি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2520847" y="4031096"/>
            <a:ext cx="4211299" cy="3185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(ক)  আলোক শক্তি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7347681" y="4021250"/>
            <a:ext cx="4211299" cy="2834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 রাসায়নিক শক্তি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2513078" y="4462297"/>
            <a:ext cx="4220006" cy="3070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(গ)  যান্ত্রিক শক্তি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1381593" y="5009185"/>
            <a:ext cx="10178323" cy="314784"/>
            <a:chOff x="599614" y="1285860"/>
            <a:chExt cx="8258666" cy="72355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78" name="Right Arrow 77"/>
            <p:cNvSpPr/>
            <p:nvPr/>
          </p:nvSpPr>
          <p:spPr>
            <a:xfrm>
              <a:off x="599614" y="1285860"/>
              <a:ext cx="614799" cy="723557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bn-IN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(৪)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214413" y="1285860"/>
              <a:ext cx="7643867" cy="71438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bn-IN" sz="1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আকাশে বিদ্যুৎ চমকাচ্ছে। এতে কোন ধরণের শক্তি কাজ করছে?</a:t>
              </a:r>
              <a:endPara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0" name="Rounded Rectangle 79"/>
          <p:cNvSpPr/>
          <p:nvPr/>
        </p:nvSpPr>
        <p:spPr>
          <a:xfrm>
            <a:off x="2469448" y="5765388"/>
            <a:ext cx="4220006" cy="2869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(গ)  যান্ত্রিক শক্তি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7304051" y="5748766"/>
            <a:ext cx="4211299" cy="3185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</a:t>
            </a:r>
            <a:r>
              <a:rPr lang="bn-IN" sz="12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 তাপ শক্তি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7304051" y="5364166"/>
            <a:ext cx="4211299" cy="2834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 বিদ্যুৎ শক্তি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2454457" y="5385489"/>
            <a:ext cx="4220006" cy="3070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(ক)   রাসায়নিক  শক্তি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repeatCount="indefinit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DD15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DD15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DD15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DD15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4-Dec-20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Horizontal Scroll 39"/>
          <p:cNvSpPr/>
          <p:nvPr/>
        </p:nvSpPr>
        <p:spPr>
          <a:xfrm>
            <a:off x="4047150" y="604745"/>
            <a:ext cx="2684683" cy="5448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সংক্ষিপ্ত প্রশ্নোত্তর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43656" y="2813612"/>
            <a:ext cx="4729180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bn-IN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শক্তির রূপান্তর কাকে বলে?</a:t>
            </a:r>
          </a:p>
          <a:p>
            <a:pPr marL="742950" indent="-742950">
              <a:buAutoNum type="arabicPeriod"/>
            </a:pPr>
            <a:r>
              <a:rPr lang="bn-IN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সৌরশক্তি কী?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4-Dec-20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3403570" y="703943"/>
            <a:ext cx="2944092" cy="63038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6" name="Picture 5" descr="download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3001" y="279634"/>
            <a:ext cx="2686050" cy="170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857830" y="2569028"/>
            <a:ext cx="8476342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q"/>
            </a:pPr>
            <a:r>
              <a:rPr lang="bn-IN" sz="3600" b="1" spc="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চারপাশে শক্তির রুপান্তরসমূহ খুঁজে বের করে তালিকা তৈরি কর।</a:t>
            </a: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4-Dec-20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FB_IMG_14742138255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287" y="239152"/>
            <a:ext cx="11591778" cy="63445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00770" y="309496"/>
            <a:ext cx="1071154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ধন্যবাদ আজকের পাঠ  এখানেই শেষ।</a:t>
            </a: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4-Dec-20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01484" y="450166"/>
            <a:ext cx="4920344" cy="60427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আকতার উজ্জামান(আবিদ)</a:t>
            </a:r>
            <a:r>
              <a:rPr lang="bn-IN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bn-IN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 শিক্ষক,</a:t>
            </a:r>
          </a:p>
          <a:p>
            <a:pPr algn="ctr"/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নোয়া</a:t>
            </a:r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পুর সরকারি প্রাথমিক বিদ্যালয়,</a:t>
            </a:r>
          </a:p>
          <a:p>
            <a:pPr algn="ctr"/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চৌদ্দগ্রাম, কুমিল্লা </a:t>
            </a:r>
            <a:endParaRPr lang="bn-IN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 নং-০১</a:t>
            </a:r>
            <a: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৮১৭০৫২৩৫৫</a:t>
            </a:r>
            <a:endParaRPr lang="bn-IN" sz="36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516913" y="638628"/>
            <a:ext cx="4920344" cy="55589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পঞ্চম,</a:t>
            </a:r>
          </a:p>
          <a:p>
            <a:pPr algn="ctr"/>
            <a:r>
              <a:rPr lang="bn-I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বিষয়- প্রাথমিক বিজ্ঞান,</a:t>
            </a:r>
          </a:p>
          <a:p>
            <a:pPr algn="ctr"/>
            <a:r>
              <a:rPr lang="bn-IN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5</a:t>
            </a:r>
            <a:r>
              <a:rPr lang="bn-IN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(পদার্থ ও শক্তি),</a:t>
            </a:r>
          </a:p>
          <a:p>
            <a:pPr algn="ctr"/>
            <a:r>
              <a:rPr lang="bn-IN" sz="1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পাঠের শিরোনাম- শক্তির রূপান্তর</a:t>
            </a:r>
            <a:r>
              <a:rPr lang="bn-IN" sz="28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bn-IN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 ৪০ মিনিট।</a:t>
            </a:r>
            <a:endParaRPr lang="bn-IN" sz="11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0204" y="980093"/>
            <a:ext cx="2961067" cy="769441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bn-IN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01421" y="980105"/>
            <a:ext cx="2507418" cy="769441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bn-IN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4-Dec-20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93029" y="322942"/>
            <a:ext cx="4328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 দেখা যাচ্ছে?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751" y="304646"/>
            <a:ext cx="100960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সূর্যের আলো সোলার প্যানেলের মাধ্যমে বিদ্যুতে রূপান্তরিত হচ্ছে।</a:t>
            </a:r>
          </a:p>
          <a:p>
            <a:r>
              <a:rPr lang="bn-IN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অর্থাৎ শক্তির রূপান্তর ঘটছে।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medium_sun-bi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038" y="1463042"/>
            <a:ext cx="2742846" cy="2729132"/>
          </a:xfrm>
          <a:prstGeom prst="rect">
            <a:avLst/>
          </a:prstGeom>
        </p:spPr>
      </p:pic>
      <p:pic>
        <p:nvPicPr>
          <p:cNvPr id="15" name="Picture 14" descr="Solar_energy_facts-e143123586877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5402" y="4058458"/>
            <a:ext cx="3155706" cy="1887236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3137100" y="3784199"/>
            <a:ext cx="3404381" cy="1125415"/>
          </a:xfrm>
          <a:prstGeom prst="straightConnector1">
            <a:avLst/>
          </a:prstGeom>
          <a:ln w="3810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573200" y="3291826"/>
            <a:ext cx="3080823" cy="1026941"/>
          </a:xfrm>
          <a:prstGeom prst="straightConnector1">
            <a:avLst/>
          </a:prstGeom>
          <a:ln w="3810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699807" y="2813528"/>
            <a:ext cx="3432517" cy="1012874"/>
          </a:xfrm>
          <a:prstGeom prst="straightConnector1">
            <a:avLst/>
          </a:prstGeom>
          <a:ln w="38100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4121" y="4420897"/>
            <a:ext cx="21066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সূর্যের আলো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16614" y="3239211"/>
            <a:ext cx="2561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সোলার প্যানেল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4-Dec-20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Up Ribbon 4"/>
          <p:cNvSpPr/>
          <p:nvPr/>
        </p:nvSpPr>
        <p:spPr>
          <a:xfrm>
            <a:off x="3425372" y="856343"/>
            <a:ext cx="5297714" cy="1464825"/>
          </a:xfrm>
          <a:prstGeom prst="ribbon2">
            <a:avLst>
              <a:gd name="adj1" fmla="val 33333"/>
              <a:gd name="adj2" fmla="val 75000"/>
            </a:avLst>
          </a:prstGeom>
          <a:solidFill>
            <a:schemeClr val="tx2">
              <a:lumMod val="60000"/>
              <a:lumOff val="40000"/>
            </a:schemeClr>
          </a:solidFill>
          <a:ln w="19050"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</a:t>
            </a:r>
            <a:endParaRPr lang="en-US" sz="60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Wave 5"/>
          <p:cNvSpPr/>
          <p:nvPr/>
        </p:nvSpPr>
        <p:spPr>
          <a:xfrm>
            <a:off x="1727200" y="2678895"/>
            <a:ext cx="8098971" cy="2090057"/>
          </a:xfrm>
          <a:prstGeom prst="wave">
            <a:avLst/>
          </a:prstGeom>
          <a:solidFill>
            <a:schemeClr val="accent3">
              <a:lumMod val="75000"/>
            </a:schemeClr>
          </a:solidFill>
          <a:ln w="38100"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শক্তির রূপান্তর।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4-Dec-20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2177141" y="870856"/>
            <a:ext cx="7765143" cy="696686"/>
          </a:xfrm>
          <a:prstGeom prst="parallelogram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b="1" spc="300" dirty="0">
              <a:ln w="1143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703385" y="2532185"/>
            <a:ext cx="10818055" cy="2034011"/>
          </a:xfrm>
          <a:prstGeom prst="round2Diag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১৬.৩.১ </a:t>
            </a:r>
            <a:r>
              <a:rPr lang="bn-IN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শক্তির রূপান্তর ব্যাখ্যা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4-Dec-20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26977" y="338020"/>
            <a:ext cx="433804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66922" y="5594424"/>
            <a:ext cx="233429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সোলার প্যানেল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99063" y="5696023"/>
            <a:ext cx="192232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সূর্যের আলো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dhoy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14" y="1615627"/>
            <a:ext cx="3789156" cy="3637589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12" name="Picture 11" descr="koyl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46719" y="1705182"/>
            <a:ext cx="3625361" cy="3495699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15" name="Right Arrow 14"/>
          <p:cNvSpPr/>
          <p:nvPr/>
        </p:nvSpPr>
        <p:spPr>
          <a:xfrm>
            <a:off x="4473526" y="2293035"/>
            <a:ext cx="3376246" cy="244777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আলোক শক্তি </a:t>
            </a:r>
            <a:r>
              <a:rPr lang="en-US" sz="28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  <a:sym typeface="Wingdings" pitchFamily="2" charset="2"/>
              </a:rPr>
              <a:t></a:t>
            </a:r>
            <a:r>
              <a:rPr lang="bn-IN" sz="28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বিদ্যুৎ শক্তিতে  রূপান্তরিত হচ্ছে।</a:t>
            </a:r>
            <a:endParaRPr lang="en-US" sz="2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4-Dec-20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6977" y="338020"/>
            <a:ext cx="433804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66922" y="5594424"/>
            <a:ext cx="165942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91432" y="5499075"/>
            <a:ext cx="133562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বায়ু কল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dhoy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14" y="1547446"/>
            <a:ext cx="3789156" cy="3742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koyl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6719" y="1294228"/>
            <a:ext cx="3625361" cy="3981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Right Arrow 22"/>
          <p:cNvSpPr/>
          <p:nvPr/>
        </p:nvSpPr>
        <p:spPr>
          <a:xfrm>
            <a:off x="4543866" y="2293035"/>
            <a:ext cx="3376246" cy="244777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যান্ত্রিক শক্তি </a:t>
            </a:r>
            <a:r>
              <a:rPr lang="en-US" sz="28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  <a:sym typeface="Wingdings" pitchFamily="2" charset="2"/>
              </a:rPr>
              <a:t></a:t>
            </a:r>
            <a:r>
              <a:rPr lang="bn-IN" sz="28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আলো ও শব্দ শক্তিতে রূপান্তরিত হচ্ছে</a:t>
            </a:r>
            <a:endParaRPr lang="en-US" sz="2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4-Dec-20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6977" y="338020"/>
            <a:ext cx="433804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 কী দেখা যাচ্ছে?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66922" y="5594424"/>
            <a:ext cx="138050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দৌড়াচ্ছে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91432" y="5499075"/>
            <a:ext cx="101983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dhoy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14" y="1195753"/>
            <a:ext cx="3789156" cy="423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koyl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6719" y="1195755"/>
            <a:ext cx="3625361" cy="4318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Right Arrow 22"/>
          <p:cNvSpPr/>
          <p:nvPr/>
        </p:nvSpPr>
        <p:spPr>
          <a:xfrm>
            <a:off x="4543866" y="1744394"/>
            <a:ext cx="3376246" cy="2996419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রাসায়নিক শক্তি </a:t>
            </a:r>
            <a:r>
              <a:rPr lang="en-US" sz="28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  <a:sym typeface="Wingdings" pitchFamily="2" charset="2"/>
              </a:rPr>
              <a:t></a:t>
            </a:r>
            <a:r>
              <a:rPr lang="bn-IN" sz="28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যান্ত্রিক শক্তিতে রূপান্তরিত হচ্ছে</a:t>
            </a:r>
            <a:endParaRPr lang="en-US" sz="2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4-Dec-20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download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6725" y="260200"/>
            <a:ext cx="2019048" cy="1333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69880" y="260199"/>
            <a:ext cx="2428892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একাকী কাজ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65839" y="5841456"/>
            <a:ext cx="7576457" cy="4499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i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ছবিটি সম্পর্কে দুইটি বাক্য লিখ?</a:t>
            </a:r>
            <a:endParaRPr lang="en-US" b="1" i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pon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624" y="1777796"/>
            <a:ext cx="6181465" cy="286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3895</TotalTime>
  <Words>576</Words>
  <Application>Microsoft Office PowerPoint</Application>
  <PresentationFormat>Widescreen</PresentationFormat>
  <Paragraphs>119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Dpe</cp:lastModifiedBy>
  <cp:revision>1616</cp:revision>
  <dcterms:created xsi:type="dcterms:W3CDTF">2017-07-12T02:49:00Z</dcterms:created>
  <dcterms:modified xsi:type="dcterms:W3CDTF">2020-12-04T08:32:53Z</dcterms:modified>
</cp:coreProperties>
</file>