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62" r:id="rId6"/>
    <p:sldId id="263" r:id="rId7"/>
    <p:sldId id="264" r:id="rId8"/>
    <p:sldId id="265" r:id="rId9"/>
    <p:sldId id="266" r:id="rId10"/>
    <p:sldId id="273" r:id="rId11"/>
    <p:sldId id="274" r:id="rId12"/>
    <p:sldId id="275" r:id="rId13"/>
    <p:sldId id="276" r:id="rId14"/>
    <p:sldId id="277" r:id="rId15"/>
    <p:sldId id="270" r:id="rId16"/>
    <p:sldId id="272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9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8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3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9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1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6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5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6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7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7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B53E-F32D-4821-855E-A8ADC8997FDA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2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6B53E-F32D-4821-855E-A8ADC8997FDA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77505-C6AA-4717-A1E0-9C5CCEE4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1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f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622965"/>
            <a:ext cx="4571999" cy="3200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3643746"/>
            <a:ext cx="4530353" cy="31796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02352" cy="365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77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22852" y="448270"/>
            <a:ext cx="42449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eqmwÜKv‡ji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cwieZ©b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4853740" y="2691348"/>
            <a:ext cx="42140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eqtmwÜKv‡j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wZb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jÿ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4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:-</a:t>
            </a:r>
          </a:p>
          <a:p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 1.	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 2.	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gvbwmK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</a:p>
          <a:p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 3.	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AvPib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90800"/>
            <a:ext cx="4822852" cy="40475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822853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81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48200" y="228600"/>
            <a:ext cx="40078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wK‡kvi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4800" b="1" dirty="0" err="1">
                <a:latin typeface="SutonnyMJ" pitchFamily="2" charset="0"/>
                <a:cs typeface="SutonnyMJ" pitchFamily="2" charset="0"/>
              </a:rPr>
              <a:t>cwieZ©b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7"/>
            <a:ext cx="4648200" cy="34220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95099"/>
            <a:ext cx="4648200" cy="33629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48200" y="1794570"/>
            <a:ext cx="449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1.	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D”PZv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IRb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ev‡o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32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2.	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kix‡I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`„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pZv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Av‡m,eyK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	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Kvua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Piov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32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3.	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eq‡m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vuwo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Muvd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D‡V|</a:t>
            </a:r>
          </a:p>
          <a:p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4. 	¯^if½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Mjvi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¯^I 	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gvUv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5.	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exh©cvZ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007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29200" y="1592759"/>
            <a:ext cx="37994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wK‡kvix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4400" b="1" dirty="0">
                <a:latin typeface="SutonnyMJ" pitchFamily="2" charset="0"/>
                <a:cs typeface="SutonnyMJ" pitchFamily="2" charset="0"/>
              </a:rPr>
              <a:t>i </a:t>
            </a:r>
            <a:r>
              <a:rPr lang="en-US" sz="4400" b="1" dirty="0" err="1">
                <a:latin typeface="SutonnyMJ" pitchFamily="2" charset="0"/>
                <a:cs typeface="SutonnyMJ" pitchFamily="2" charset="0"/>
              </a:rPr>
              <a:t>cwieZ©b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4876800" y="3617655"/>
            <a:ext cx="4267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1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.	</a:t>
            </a:r>
            <a:r>
              <a:rPr lang="en-US" sz="32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D”PZv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IRb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ev‡o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2.	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kixi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fvix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nq,kix‡ii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	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nvo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gvUvI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`„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 	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3. 	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wiZz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¯ª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ve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633"/>
            <a:ext cx="4876800" cy="41004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29126"/>
            <a:ext cx="4876800" cy="2681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7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0"/>
            <a:ext cx="5715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eqmwÜKv‡j</a:t>
            </a:r>
            <a:r>
              <a:rPr lang="en-US" sz="4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4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gvbwmK</a:t>
            </a:r>
            <a:r>
              <a:rPr lang="en-US" sz="4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sz="4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mv‡_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Lvc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LvIq‡bv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b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741944"/>
            <a:ext cx="6248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Q‡j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g‡q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cwieZ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©‡bi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Kvi‡b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gvbwmK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Pv‡ci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Kvib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A‡bKUv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nVvr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nq|Gi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mv‡_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cwiwPZ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vKvi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Kvi‡b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Zviv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AvZswKZ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c‡o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Aciva‡ev‡a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Q‡j‡g‡q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me©ÿb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A¯^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w¯Í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cov‡jLv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Ab¨vb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Kv‡Ri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weNœ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N‡U|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6600" y="4343400"/>
            <a:ext cx="5867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eq‡m</a:t>
            </a:r>
            <a:r>
              <a:rPr lang="en-US" sz="28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Q‡j‡g‡q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‡`i ‡h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 </a:t>
            </a:r>
            <a:r>
              <a:rPr lang="en-US" sz="28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gvbwmK</a:t>
            </a:r>
            <a:r>
              <a:rPr lang="en-US" sz="28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N‡U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mv‡_ </a:t>
            </a:r>
            <a:r>
              <a:rPr lang="en-US" sz="28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Lvc</a:t>
            </a:r>
            <a:r>
              <a:rPr lang="en-US" sz="28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LvIq‡bvi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‡`i mv‡_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evev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AwffveK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eÜzmyjf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mnvbyf‚wZkxj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AvPib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gvbwmK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w`Kmn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me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e¨vcv‡i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mn‡hvwMZv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mvnm</a:t>
            </a:r>
            <a:r>
              <a:rPr lang="en-US" sz="28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hvMv‡Z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1" y="1219199"/>
            <a:ext cx="2403764" cy="31236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" y="4425957"/>
            <a:ext cx="3096491" cy="240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56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2363" y="0"/>
            <a:ext cx="82830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eqmwÜKv‡j</a:t>
            </a:r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cywóKi</a:t>
            </a:r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Lvev‡ii</a:t>
            </a:r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cÖ‡qvRbxqZv</a:t>
            </a:r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495300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eqmwÜKv‡j</a:t>
            </a:r>
            <a:r>
              <a:rPr lang="en-US" sz="2800" b="1" dirty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Q‡j‡g‡q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cywói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Lye †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ewk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Kbbv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GB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2800" b="1" dirty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Q‡j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-‡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g‡qiv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nVvr</a:t>
            </a:r>
            <a:r>
              <a:rPr lang="en-US" sz="2800" b="1" dirty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e‡o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D‡V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wµqvKjvc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e„wØ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cvq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| ‡m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Lv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`¨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wbe©vPb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jÿ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ivL‡Z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800" b="1" dirty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hb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cÖwZw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`‡bi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Lvev‡i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Avwgl,kK©iv,Pwe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b="1" dirty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Zj,LwbR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`ªe¨,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wfUvwgb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cvwb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cwigv‡b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19200"/>
            <a:ext cx="3200400" cy="30760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884" y="1177636"/>
            <a:ext cx="3062722" cy="30729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242" y="1163781"/>
            <a:ext cx="2759465" cy="306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15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82295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latin typeface="SutonnyMJ" pitchFamily="2" charset="0"/>
                <a:cs typeface="SutonnyMJ" pitchFamily="2" charset="0"/>
              </a:rPr>
              <a:t>GKK </a:t>
            </a:r>
            <a:r>
              <a:rPr lang="en-US" sz="6600" b="1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6600" b="1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sz="6600" b="1" dirty="0" err="1" smtClean="0">
                <a:latin typeface="SutonnyMJ" pitchFamily="2" charset="0"/>
                <a:cs typeface="SutonnyMJ" pitchFamily="2" charset="0"/>
              </a:rPr>
              <a:t>mgqt</a:t>
            </a:r>
            <a:r>
              <a:rPr lang="en-US" sz="6600" b="1" dirty="0" smtClean="0">
                <a:latin typeface="SutonnyMJ" pitchFamily="2" charset="0"/>
                <a:cs typeface="SutonnyMJ" pitchFamily="2" charset="0"/>
              </a:rPr>
              <a:t> 5 </a:t>
            </a:r>
            <a:r>
              <a:rPr lang="en-US" sz="6600" b="1" dirty="0" err="1" smtClean="0">
                <a:latin typeface="SutonnyMJ" pitchFamily="2" charset="0"/>
                <a:cs typeface="SutonnyMJ" pitchFamily="2" charset="0"/>
              </a:rPr>
              <a:t>wgwbU</a:t>
            </a:r>
            <a:endParaRPr lang="en-US" sz="6600" dirty="0"/>
          </a:p>
        </p:txBody>
      </p:sp>
      <p:sp>
        <p:nvSpPr>
          <p:cNvPr id="3" name="Rectangle 2"/>
          <p:cNvSpPr/>
          <p:nvPr/>
        </p:nvSpPr>
        <p:spPr>
          <a:xfrm>
            <a:off x="685800" y="5766137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wK‡kvi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wK‡kvix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LvZvq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wjL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?</a:t>
            </a:r>
            <a:endParaRPr lang="en-US" sz="4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2" y="983669"/>
            <a:ext cx="8846127" cy="472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96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4674275"/>
            <a:ext cx="9067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			</a:t>
            </a:r>
            <a:endParaRPr lang="en-US" b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1 |  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Rxe‡bi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¯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Íi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36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2 | 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eqtmwÜKv‡j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Kqai‡bi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jÿ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3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eqtmwÜKv‡j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cywóKi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Lvevi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†Kb ?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7146164" y="152400"/>
            <a:ext cx="17427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g~j¨vqY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77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01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0800000" flipV="1">
            <a:off x="1143000" y="228601"/>
            <a:ext cx="6477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voxi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49756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eqtmwÜKv‡j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cywóKi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Lvevi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ZvwjKv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‰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Avb‡e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80744"/>
            <a:ext cx="7239000" cy="405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32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9" y="19050"/>
            <a:ext cx="9145059" cy="3257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470" y="3260613"/>
            <a:ext cx="4572530" cy="3597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68" y="3276600"/>
            <a:ext cx="4600238" cy="358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38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0"/>
            <a:ext cx="5562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54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5400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914400"/>
            <a:ext cx="44958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54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sz="54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54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kvnRvjvj</a:t>
            </a:r>
            <a:r>
              <a:rPr lang="en-US" sz="54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Lvb</a:t>
            </a:r>
            <a:endParaRPr lang="en-US" sz="5400" b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40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0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( </a:t>
            </a:r>
            <a:r>
              <a:rPr lang="en-US" sz="40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kixiPP©v</a:t>
            </a:r>
            <a:r>
              <a:rPr lang="en-US" sz="40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Avãyj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KvBqyg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vwLj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gv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`ª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vmv</a:t>
            </a:r>
            <a:endParaRPr lang="en-US" sz="3200" b="1" dirty="0"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wÿb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cvi‡MÛvwiqv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KivbxMbR,XvKv</a:t>
            </a:r>
            <a:endParaRPr lang="en-US" sz="3200" b="1" dirty="0"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:-01757601696</a:t>
            </a:r>
          </a:p>
          <a:p>
            <a:r>
              <a:rPr lang="en-US" sz="24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B‡gBj</a:t>
            </a:r>
            <a:r>
              <a:rPr lang="en-US" sz="24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:-</a:t>
            </a:r>
            <a:r>
              <a:rPr lang="en-US" sz="2400" dirty="0">
                <a:solidFill>
                  <a:srgbClr val="C00000"/>
                </a:solidFill>
                <a:cs typeface="SutonnyMJ" pitchFamily="2" charset="0"/>
              </a:rPr>
              <a:t>shahjalaltitu@gmail.co</a:t>
            </a:r>
            <a:r>
              <a:rPr lang="en-US" sz="1600" dirty="0">
                <a:solidFill>
                  <a:srgbClr val="FF0000"/>
                </a:solidFill>
                <a:cs typeface="SutonnyMJ" pitchFamily="2" charset="0"/>
              </a:rPr>
              <a:t>m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7" y="964044"/>
            <a:ext cx="4420467" cy="589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15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10800000" flipV="1">
            <a:off x="685798" y="2715160"/>
            <a:ext cx="25146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="1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wPÎ-1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5638800"/>
            <a:ext cx="1905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="1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wPÎ-3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0800000" flipV="1">
            <a:off x="5715001" y="5610760"/>
            <a:ext cx="18288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="1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wP</a:t>
            </a:r>
            <a:r>
              <a:rPr lang="en-US" sz="4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Î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-4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7000" y="76200"/>
            <a:ext cx="388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48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qtmwÜKvj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0" y="3254514"/>
            <a:ext cx="350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wPÎ-2</a:t>
            </a:r>
            <a:endParaRPr lang="en-US" sz="4000" dirty="0">
              <a:solidFill>
                <a:srgbClr val="C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8973"/>
            <a:ext cx="4419600" cy="23416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858115"/>
            <a:ext cx="4419600" cy="238254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" y="3962400"/>
            <a:ext cx="4457700" cy="236938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255" y="3934362"/>
            <a:ext cx="4405745" cy="233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7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126056">
            <a:off x="2102641" y="796604"/>
            <a:ext cx="65163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err="1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6600" b="1" dirty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6600" dirty="0">
              <a:solidFill>
                <a:srgbClr val="FFC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19600" y="2808744"/>
            <a:ext cx="4724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kÖbx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mßg</a:t>
            </a:r>
            <a:endParaRPr lang="en-US" sz="2400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kvixwiKwkÿv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 ¯^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¯’¨ 		</a:t>
            </a:r>
            <a:endParaRPr lang="en-US" sz="24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	: 	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PZz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_©</a:t>
            </a:r>
          </a:p>
          <a:p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eqtmwÜKvj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e¨w³M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wbivcËv</a:t>
            </a:r>
            <a:endParaRPr lang="en-US" sz="24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40 </a:t>
            </a:r>
            <a:r>
              <a:rPr lang="en-US" sz="2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wgwbU</a:t>
            </a:r>
            <a:endParaRPr lang="en-US" sz="24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ZvwiL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: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10/11/2020 </a:t>
            </a:r>
            <a:r>
              <a:rPr lang="en-US" sz="2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Bs</a:t>
            </a:r>
            <a:endParaRPr lang="en-US" sz="24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8" y="2362200"/>
            <a:ext cx="4340902" cy="395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61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718137"/>
            <a:ext cx="7239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sz="60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6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60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60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...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0" y="3816727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01 |	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eqtmwÜKvj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eqmmwÜKv‡ji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mg~n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	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cvie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02 |	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eqmwÜKv‡j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gvbwmK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Kibxq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	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wba©vib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	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cvie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03 |	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eqmwÜKv‡j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cywóKi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Lvev‡ii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cÖ‡qvRbxqZv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eb©bv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cvie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3200" b="1" dirty="0" smtClean="0">
              <a:latin typeface="SutonnyMJ" pitchFamily="2" charset="0"/>
              <a:cs typeface="SutonnyMJ" pitchFamily="2" charset="0"/>
            </a:endParaRPr>
          </a:p>
          <a:p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032" y="-9991"/>
            <a:ext cx="4875935" cy="272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53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43200"/>
            <a:ext cx="8991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GKw`b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BDmyd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mv‡ne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evox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wdiwQ‡jb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nVvr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jÿ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Ki‡jb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eo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Q‡j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ZvmwKb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Lvivc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cyKzi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cv‡o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GKv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Q‡ji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Kv‡Q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wM‡q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evev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wR‡½m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Ki‡jb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Zvgvi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ZvmwKb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evevi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cÖ‡kœi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w`j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BDmyd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mv‡ne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fvj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kixi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ch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eÿb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eyS‡Z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cvi‡jb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Q‡ji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eqm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`k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ˆ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Kk‡ii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kyiæ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evev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eySv‡bvi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Póv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Ki‡Qb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GUv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vfvweK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cÖwµqv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cÖ‡Z¨K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Rxe‡b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N‡U _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" y="36286"/>
            <a:ext cx="4419600" cy="25311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8037"/>
            <a:ext cx="4648200" cy="254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9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3441680"/>
            <a:ext cx="9067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01 |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Rxe‡b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KqwU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Íi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02 |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eqtmwÜKvj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eyS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03 |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ZvmwKb</a:t>
            </a:r>
            <a:r>
              <a:rPr lang="en-US" sz="36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†Kb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gb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Lvivc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cyKzicv‡i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	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eb©bv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	Ki ?</a:t>
            </a:r>
          </a:p>
          <a:p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04 | 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BDmyd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mv‡n‡ei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DwPZ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Zzwg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	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	Ki ? ¯^-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c‡ÿ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hyw³ `</a:t>
            </a:r>
            <a:r>
              <a:rPr lang="en-US" sz="3600" b="1" i="1" dirty="0" err="1" smtClean="0">
                <a:latin typeface="SutonnyMJ" pitchFamily="2" charset="0"/>
                <a:cs typeface="SutonnyMJ" pitchFamily="2" charset="0"/>
              </a:rPr>
              <a:t>vI</a:t>
            </a:r>
            <a:r>
              <a:rPr lang="en-US" sz="3600" b="1" i="1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sz="360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5" y="13854"/>
            <a:ext cx="4601248" cy="29579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18183"/>
            <a:ext cx="4533900" cy="295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79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57800" y="-76200"/>
            <a:ext cx="381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Rxe‡bi</a:t>
            </a:r>
            <a:r>
              <a:rPr lang="en-US" sz="72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¯</a:t>
            </a:r>
            <a:r>
              <a:rPr lang="en-US" sz="72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Íi</a:t>
            </a:r>
            <a:endParaRPr lang="en-US" sz="7200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 flipH="1">
            <a:off x="6324600" y="1143000"/>
            <a:ext cx="274319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gvby‡liRxe‡b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PviwU¯Íi_v‡K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hgbt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-</a:t>
            </a:r>
            <a:endParaRPr lang="en-US" sz="3600" b="1" dirty="0" smtClean="0">
              <a:solidFill>
                <a:schemeClr val="accent6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marL="1200150" lvl="1" indent="-742950" algn="just">
              <a:buAutoNum type="arabicPeriod"/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‰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kke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	</a:t>
            </a:r>
          </a:p>
          <a:p>
            <a:pPr marL="742950" indent="-742950" algn="just">
              <a:buAutoNum type="arabicPeriod" startAt="2"/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ˆ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Kki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3.   †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hŠeb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Ges</a:t>
            </a:r>
            <a:endParaRPr lang="en-US" sz="3600" b="1" dirty="0" smtClean="0">
              <a:solidFill>
                <a:schemeClr val="accent6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4.    †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cÖŠpZ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¡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565" y="4104349"/>
            <a:ext cx="3017638" cy="19154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7" y="4104349"/>
            <a:ext cx="3131128" cy="19154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1" y="962457"/>
            <a:ext cx="2939322" cy="23790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7" y="962457"/>
            <a:ext cx="3131128" cy="237908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6201" y="3244334"/>
            <a:ext cx="17525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1.‰kke 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24201" y="3244334"/>
            <a:ext cx="211721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>
              <a:buAutoNum type="arabicPeriod" startAt="2"/>
            </a:pPr>
            <a:r>
              <a:rPr lang="en-US" sz="44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ˆ</a:t>
            </a:r>
            <a:r>
              <a:rPr lang="en-US" sz="44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Kki</a:t>
            </a:r>
            <a:endParaRPr lang="en-US" sz="4400" b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6927" y="6183868"/>
            <a:ext cx="221672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3. 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b="1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hŠeb</a:t>
            </a:r>
            <a:endParaRPr lang="en-US" sz="4400" b="1" dirty="0">
              <a:solidFill>
                <a:schemeClr val="accent3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24201" y="6172200"/>
            <a:ext cx="20551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4. 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cÖŠpZ</a:t>
            </a:r>
            <a:r>
              <a:rPr lang="en-US" sz="44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¡</a:t>
            </a:r>
          </a:p>
        </p:txBody>
      </p:sp>
    </p:spTree>
    <p:extLst>
      <p:ext uri="{BB962C8B-B14F-4D97-AF65-F5344CB8AC3E}">
        <p14:creationId xmlns:p14="http://schemas.microsoft.com/office/powerpoint/2010/main" val="251707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228600"/>
            <a:ext cx="3429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6600" b="1" dirty="0" err="1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6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qmwÜKvj</a:t>
            </a:r>
            <a:endParaRPr lang="en-US" sz="6600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114800"/>
            <a:ext cx="8991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cvuPeQi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wkïi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ˆ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kkeKvj|Qq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†_‡K `k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eQi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ewj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evj¨Kvj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|`k †_‡K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Dwbk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eQi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eqm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Q‡j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g‡q‡K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wK‡kvi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wK‡kvix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GB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mgq‡K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eqtmwÜKvj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e‡j|G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mg‡q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kixi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µ‡g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cyiæl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bvixi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kix‡i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cwibZ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nIqvi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cÖwµqv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nq|eqtmwÜKvj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n‡”Q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evj¨Kvj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‡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hŠe‡bi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ga¨eZ©x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27474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65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528</Words>
  <Application>Microsoft Office PowerPoint</Application>
  <PresentationFormat>On-screen Show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hh</dc:title>
  <dc:creator>WALTON</dc:creator>
  <cp:lastModifiedBy>WALTON</cp:lastModifiedBy>
  <cp:revision>54</cp:revision>
  <dcterms:created xsi:type="dcterms:W3CDTF">2020-09-21T12:46:25Z</dcterms:created>
  <dcterms:modified xsi:type="dcterms:W3CDTF">2020-11-20T14:56:24Z</dcterms:modified>
</cp:coreProperties>
</file>