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73" r:id="rId7"/>
    <p:sldId id="275" r:id="rId8"/>
    <p:sldId id="276" r:id="rId9"/>
    <p:sldId id="262" r:id="rId10"/>
    <p:sldId id="263" r:id="rId11"/>
    <p:sldId id="271" r:id="rId12"/>
    <p:sldId id="265" r:id="rId13"/>
    <p:sldId id="272" r:id="rId14"/>
    <p:sldId id="270" r:id="rId15"/>
    <p:sldId id="268" r:id="rId16"/>
    <p:sldId id="266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4259-D966-4DED-A451-9009E5CB4053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2227-4800-484F-BC3A-0EB607A65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58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4259-D966-4DED-A451-9009E5CB4053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2227-4800-484F-BC3A-0EB607A65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405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4259-D966-4DED-A451-9009E5CB4053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2227-4800-484F-BC3A-0EB607A65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01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4259-D966-4DED-A451-9009E5CB4053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2227-4800-484F-BC3A-0EB607A65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48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4259-D966-4DED-A451-9009E5CB4053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2227-4800-484F-BC3A-0EB607A65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56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4259-D966-4DED-A451-9009E5CB4053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2227-4800-484F-BC3A-0EB607A65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07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4259-D966-4DED-A451-9009E5CB4053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2227-4800-484F-BC3A-0EB607A65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068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4259-D966-4DED-A451-9009E5CB4053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2227-4800-484F-BC3A-0EB607A65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0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4259-D966-4DED-A451-9009E5CB4053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2227-4800-484F-BC3A-0EB607A65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130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4259-D966-4DED-A451-9009E5CB4053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2227-4800-484F-BC3A-0EB607A65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007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4259-D966-4DED-A451-9009E5CB4053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2227-4800-484F-BC3A-0EB607A65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85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B4259-D966-4DED-A451-9009E5CB4053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92227-4800-484F-BC3A-0EB607A65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523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fif"/><Relationship Id="rId2" Type="http://schemas.openxmlformats.org/officeDocument/2006/relationships/image" Target="../media/image23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2"/>
            <a:ext cx="7772400" cy="277090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200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164533"/>
            <a:ext cx="4565072" cy="36425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638" y="3164533"/>
            <a:ext cx="4565072" cy="3678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12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rgbClr val="C00000"/>
                </a:solidFill>
                <a:latin typeface="RinkiyCMJ" pitchFamily="2" charset="0"/>
              </a:rPr>
              <a:t>cÖvZ¨wnK</a:t>
            </a:r>
            <a:r>
              <a:rPr lang="en-US" sz="6000" b="1" dirty="0" smtClean="0">
                <a:solidFill>
                  <a:srgbClr val="C00000"/>
                </a:solidFill>
                <a:latin typeface="RinkiyCMJ" pitchFamily="2" charset="0"/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  <a:latin typeface="RinkiyCMJ" pitchFamily="2" charset="0"/>
              </a:rPr>
              <a:t>mgv‡e‡ki</a:t>
            </a:r>
            <a:r>
              <a:rPr lang="en-US" sz="6000" b="1" dirty="0" smtClean="0">
                <a:solidFill>
                  <a:srgbClr val="C00000"/>
                </a:solidFill>
                <a:latin typeface="RinkiyCMJ" pitchFamily="2" charset="0"/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  <a:latin typeface="RinkiyCMJ" pitchFamily="2" charset="0"/>
              </a:rPr>
              <a:t>avibv</a:t>
            </a:r>
            <a:r>
              <a:rPr lang="en-US" sz="6000" b="1" dirty="0" smtClean="0">
                <a:solidFill>
                  <a:srgbClr val="C00000"/>
                </a:solidFill>
                <a:latin typeface="RinkiyCMJ" pitchFamily="2" charset="0"/>
              </a:rPr>
              <a:t> I </a:t>
            </a:r>
            <a:r>
              <a:rPr lang="en-US" sz="6000" b="1" dirty="0" err="1" smtClean="0">
                <a:solidFill>
                  <a:srgbClr val="C00000"/>
                </a:solidFill>
                <a:latin typeface="RinkiyCMJ" pitchFamily="2" charset="0"/>
              </a:rPr>
              <a:t>cÖ‡qvRbxqZv</a:t>
            </a:r>
            <a:endParaRPr lang="en-US" sz="6000" b="1" dirty="0">
              <a:solidFill>
                <a:srgbClr val="C00000"/>
              </a:solidFill>
              <a:latin typeface="RinkiyC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686800" cy="4830763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 err="1" smtClean="0">
                <a:solidFill>
                  <a:srgbClr val="00B050"/>
                </a:solidFill>
                <a:latin typeface="RinkiyCMJ" pitchFamily="2" charset="0"/>
              </a:rPr>
              <a:t>K¬vm</a:t>
            </a:r>
            <a:r>
              <a:rPr lang="en-US" sz="2800" b="1" dirty="0" smtClean="0">
                <a:solidFill>
                  <a:srgbClr val="00B050"/>
                </a:solidFill>
                <a:latin typeface="RinkiyCMJ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RinkiyCMJ" pitchFamily="2" charset="0"/>
              </a:rPr>
              <a:t>ïiyi</a:t>
            </a:r>
            <a:r>
              <a:rPr lang="en-US" sz="2800" b="1" dirty="0" smtClean="0">
                <a:solidFill>
                  <a:srgbClr val="00B050"/>
                </a:solidFill>
                <a:latin typeface="RinkiyCMJ" pitchFamily="2" charset="0"/>
              </a:rPr>
              <a:t>  </a:t>
            </a:r>
            <a:r>
              <a:rPr lang="en-US" sz="2800" b="1" dirty="0" err="1" smtClean="0">
                <a:solidFill>
                  <a:srgbClr val="00B050"/>
                </a:solidFill>
                <a:latin typeface="RinkiyCMJ" pitchFamily="2" charset="0"/>
              </a:rPr>
              <a:t>Av‡M</a:t>
            </a:r>
            <a:r>
              <a:rPr lang="en-US" sz="2800" b="1" dirty="0" smtClean="0">
                <a:solidFill>
                  <a:srgbClr val="00B050"/>
                </a:solidFill>
                <a:latin typeface="RinkiyCMJ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RinkiyCMJ" pitchFamily="2" charset="0"/>
              </a:rPr>
              <a:t>gv</a:t>
            </a:r>
            <a:r>
              <a:rPr lang="en-US" sz="2800" b="1" dirty="0" smtClean="0">
                <a:solidFill>
                  <a:srgbClr val="00B050"/>
                </a:solidFill>
                <a:latin typeface="RinkiyCMJ" pitchFamily="2" charset="0"/>
              </a:rPr>
              <a:t>`ª</a:t>
            </a:r>
            <a:r>
              <a:rPr lang="en-US" sz="2800" b="1" dirty="0" err="1" smtClean="0">
                <a:solidFill>
                  <a:srgbClr val="00B050"/>
                </a:solidFill>
                <a:latin typeface="RinkiyCMJ" pitchFamily="2" charset="0"/>
              </a:rPr>
              <a:t>vmvi</a:t>
            </a:r>
            <a:r>
              <a:rPr lang="en-US" sz="2800" b="1" dirty="0" smtClean="0">
                <a:solidFill>
                  <a:srgbClr val="00B050"/>
                </a:solidFill>
                <a:latin typeface="RinkiyCMJ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RinkiyCMJ" pitchFamily="2" charset="0"/>
              </a:rPr>
              <a:t>mvg‡b</a:t>
            </a:r>
            <a:r>
              <a:rPr lang="en-US" sz="2800" b="1" dirty="0">
                <a:solidFill>
                  <a:srgbClr val="00B050"/>
                </a:solidFill>
                <a:latin typeface="RinkiyCMJ" pitchFamily="2" charset="0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RinkiyCMJ" pitchFamily="2" charset="0"/>
              </a:rPr>
              <a:t>†</a:t>
            </a:r>
            <a:r>
              <a:rPr lang="en-US" sz="2800" b="1" dirty="0" err="1" smtClean="0">
                <a:solidFill>
                  <a:srgbClr val="00B050"/>
                </a:solidFill>
                <a:latin typeface="RinkiyCMJ" pitchFamily="2" charset="0"/>
              </a:rPr>
              <a:t>Lvjv</a:t>
            </a:r>
            <a:r>
              <a:rPr lang="en-US" sz="2800" b="1" dirty="0" smtClean="0">
                <a:solidFill>
                  <a:srgbClr val="00B050"/>
                </a:solidFill>
                <a:latin typeface="RinkiyCMJ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RinkiyCMJ" pitchFamily="2" charset="0"/>
              </a:rPr>
              <a:t>RvqMvq</a:t>
            </a:r>
            <a:r>
              <a:rPr lang="en-US" sz="2800" b="1" dirty="0" smtClean="0">
                <a:solidFill>
                  <a:srgbClr val="00B050"/>
                </a:solidFill>
                <a:latin typeface="RinkiyCMJ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RinkiyCMJ" pitchFamily="2" charset="0"/>
              </a:rPr>
              <a:t>cÖwZw`b</a:t>
            </a:r>
            <a:r>
              <a:rPr lang="en-US" sz="2800" b="1" dirty="0" smtClean="0">
                <a:solidFill>
                  <a:srgbClr val="00B050"/>
                </a:solidFill>
                <a:latin typeface="RinkiyCMJ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RinkiyCMJ" pitchFamily="2" charset="0"/>
              </a:rPr>
              <a:t>wba©vwiZ</a:t>
            </a:r>
            <a:r>
              <a:rPr lang="en-US" sz="2800" b="1" dirty="0" smtClean="0">
                <a:solidFill>
                  <a:srgbClr val="00B050"/>
                </a:solidFill>
                <a:latin typeface="RinkiyCMJ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RinkiyCMJ" pitchFamily="2" charset="0"/>
              </a:rPr>
              <a:t>mg‡q</a:t>
            </a:r>
            <a:r>
              <a:rPr lang="en-US" sz="2800" b="1" dirty="0" smtClean="0">
                <a:solidFill>
                  <a:srgbClr val="00B050"/>
                </a:solidFill>
                <a:latin typeface="RinkiyCMJ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RinkiyMJ" pitchFamily="2" charset="0"/>
              </a:rPr>
              <a:t>wkÿv</a:t>
            </a:r>
            <a:r>
              <a:rPr lang="en-US" sz="2800" b="1" dirty="0" smtClean="0">
                <a:solidFill>
                  <a:srgbClr val="00B050"/>
                </a:solidFill>
                <a:latin typeface="RinkiyMJ" pitchFamily="2" charset="0"/>
              </a:rPr>
              <a:t>_©x I </a:t>
            </a:r>
            <a:r>
              <a:rPr lang="en-US" sz="2800" b="1" dirty="0" err="1" smtClean="0">
                <a:solidFill>
                  <a:srgbClr val="00B050"/>
                </a:solidFill>
                <a:latin typeface="RinkiyMJ" pitchFamily="2" charset="0"/>
              </a:rPr>
              <a:t>wkÿKe</a:t>
            </a:r>
            <a:r>
              <a:rPr lang="en-US" sz="2800" b="1" dirty="0" smtClean="0">
                <a:solidFill>
                  <a:srgbClr val="00B050"/>
                </a:solidFill>
                <a:latin typeface="RinkiyMJ" pitchFamily="2" charset="0"/>
              </a:rPr>
              <a:t>‡„›`i </a:t>
            </a:r>
            <a:r>
              <a:rPr lang="en-US" sz="2800" b="1" dirty="0" err="1" smtClean="0">
                <a:solidFill>
                  <a:srgbClr val="00B050"/>
                </a:solidFill>
                <a:latin typeface="RinkiyMJ" pitchFamily="2" charset="0"/>
              </a:rPr>
              <a:t>mg‡eZ</a:t>
            </a:r>
            <a:r>
              <a:rPr lang="en-US" sz="2800" b="1" dirty="0" smtClean="0">
                <a:solidFill>
                  <a:srgbClr val="00B05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RinkiyMJ" pitchFamily="2" charset="0"/>
              </a:rPr>
              <a:t>nIqv‡K</a:t>
            </a:r>
            <a:r>
              <a:rPr lang="en-US" sz="2800" b="1" dirty="0" smtClean="0">
                <a:solidFill>
                  <a:srgbClr val="00B05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RinkiyMJ" pitchFamily="2" charset="0"/>
              </a:rPr>
              <a:t>mgv‡ek</a:t>
            </a:r>
            <a:r>
              <a:rPr lang="en-US" sz="2800" b="1" dirty="0" smtClean="0">
                <a:solidFill>
                  <a:srgbClr val="00B05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RinkiyMJ" pitchFamily="2" charset="0"/>
              </a:rPr>
              <a:t>e‡j</a:t>
            </a:r>
            <a:r>
              <a:rPr lang="en-US" sz="2800" b="1" dirty="0" smtClean="0">
                <a:solidFill>
                  <a:srgbClr val="00B050"/>
                </a:solidFill>
                <a:latin typeface="RinkiyMJ" pitchFamily="2" charset="0"/>
              </a:rPr>
              <a:t> | </a:t>
            </a:r>
            <a:r>
              <a:rPr lang="en-US" sz="2800" b="1" dirty="0" err="1" smtClean="0">
                <a:solidFill>
                  <a:srgbClr val="00B050"/>
                </a:solidFill>
                <a:latin typeface="RinkiyMJ" pitchFamily="2" charset="0"/>
              </a:rPr>
              <a:t>wkÿv</a:t>
            </a:r>
            <a:r>
              <a:rPr lang="en-US" sz="2800" b="1" dirty="0" smtClean="0">
                <a:solidFill>
                  <a:srgbClr val="00B050"/>
                </a:solidFill>
                <a:latin typeface="RinkiyMJ" pitchFamily="2" charset="0"/>
              </a:rPr>
              <a:t>_©xiv k•„</a:t>
            </a:r>
            <a:r>
              <a:rPr lang="en-US" sz="2800" b="1" dirty="0" err="1" smtClean="0">
                <a:solidFill>
                  <a:srgbClr val="00B050"/>
                </a:solidFill>
                <a:latin typeface="RinkiyMJ" pitchFamily="2" charset="0"/>
              </a:rPr>
              <a:t>Ljvi</a:t>
            </a:r>
            <a:r>
              <a:rPr lang="en-US" sz="2800" b="1" dirty="0" smtClean="0">
                <a:solidFill>
                  <a:srgbClr val="00B050"/>
                </a:solidFill>
                <a:latin typeface="RinkiyMJ" pitchFamily="2" charset="0"/>
              </a:rPr>
              <a:t> mv‡_ †</a:t>
            </a:r>
            <a:r>
              <a:rPr lang="en-US" sz="2800" b="1" dirty="0" err="1" smtClean="0">
                <a:solidFill>
                  <a:srgbClr val="00B050"/>
                </a:solidFill>
                <a:latin typeface="RinkiyMJ" pitchFamily="2" charset="0"/>
              </a:rPr>
              <a:t>kÖbx</a:t>
            </a:r>
            <a:r>
              <a:rPr lang="en-US" sz="2800" b="1" dirty="0" smtClean="0">
                <a:solidFill>
                  <a:srgbClr val="00B05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RinkiyMJ" pitchFamily="2" charset="0"/>
              </a:rPr>
              <a:t>Abyhvqx</a:t>
            </a:r>
            <a:r>
              <a:rPr lang="en-US" sz="2800" b="1" dirty="0" smtClean="0">
                <a:solidFill>
                  <a:srgbClr val="00B05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RinkiyMJ" pitchFamily="2" charset="0"/>
              </a:rPr>
              <a:t>dvB‡j</a:t>
            </a:r>
            <a:r>
              <a:rPr lang="en-US" sz="2800" b="1" dirty="0" smtClean="0">
                <a:solidFill>
                  <a:srgbClr val="00B050"/>
                </a:solidFill>
                <a:latin typeface="RinkiyMJ" pitchFamily="2" charset="0"/>
              </a:rPr>
              <a:t> `</a:t>
            </a:r>
            <a:r>
              <a:rPr lang="en-US" sz="2800" b="1" dirty="0" err="1" smtClean="0">
                <a:solidFill>
                  <a:srgbClr val="00B050"/>
                </a:solidFill>
                <a:latin typeface="RinkiyMJ" pitchFamily="2" charset="0"/>
              </a:rPr>
              <a:t>vuov‡e</a:t>
            </a:r>
            <a:r>
              <a:rPr lang="en-US" sz="2800" b="1" dirty="0" smtClean="0">
                <a:solidFill>
                  <a:srgbClr val="00B050"/>
                </a:solidFill>
                <a:latin typeface="RinkiyMJ" pitchFamily="2" charset="0"/>
              </a:rPr>
              <a:t> | †</a:t>
            </a:r>
            <a:r>
              <a:rPr lang="en-US" sz="2800" b="1" dirty="0" err="1" smtClean="0">
                <a:solidFill>
                  <a:srgbClr val="00B050"/>
                </a:solidFill>
                <a:latin typeface="RinkiyMJ" pitchFamily="2" charset="0"/>
              </a:rPr>
              <a:t>kÖbxi</a:t>
            </a:r>
            <a:r>
              <a:rPr lang="en-US" sz="2800" b="1" dirty="0">
                <a:solidFill>
                  <a:srgbClr val="00B050"/>
                </a:solidFill>
                <a:latin typeface="RinkiyMJ" pitchFamily="2" charset="0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RinkiyMJ" pitchFamily="2" charset="0"/>
              </a:rPr>
              <a:t>†</a:t>
            </a:r>
            <a:r>
              <a:rPr lang="en-US" sz="2800" b="1" dirty="0" err="1" smtClean="0">
                <a:solidFill>
                  <a:srgbClr val="00B050"/>
                </a:solidFill>
                <a:latin typeface="RinkiyMJ" pitchFamily="2" charset="0"/>
              </a:rPr>
              <a:t>g‡qiv</a:t>
            </a:r>
            <a:r>
              <a:rPr lang="en-US" sz="2800" b="1" dirty="0" smtClean="0">
                <a:solidFill>
                  <a:srgbClr val="00B05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RinkiyMJ" pitchFamily="2" charset="0"/>
              </a:rPr>
              <a:t>msLvq</a:t>
            </a:r>
            <a:r>
              <a:rPr lang="en-US" sz="2800" b="1" dirty="0">
                <a:solidFill>
                  <a:srgbClr val="00B050"/>
                </a:solidFill>
                <a:latin typeface="RinkiyMJ" pitchFamily="2" charset="0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RinkiyMJ" pitchFamily="2" charset="0"/>
              </a:rPr>
              <a:t>†</a:t>
            </a:r>
            <a:r>
              <a:rPr lang="en-US" sz="2800" b="1" dirty="0" err="1" smtClean="0">
                <a:solidFill>
                  <a:srgbClr val="00B050"/>
                </a:solidFill>
                <a:latin typeface="RinkiyMJ" pitchFamily="2" charset="0"/>
              </a:rPr>
              <a:t>ewk</a:t>
            </a:r>
            <a:r>
              <a:rPr lang="en-US" sz="2800" b="1" dirty="0" smtClean="0">
                <a:solidFill>
                  <a:srgbClr val="00B05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RinkiyMJ" pitchFamily="2" charset="0"/>
              </a:rPr>
              <a:t>n‡j</a:t>
            </a:r>
            <a:r>
              <a:rPr lang="en-US" sz="2800" b="1" dirty="0" smtClean="0">
                <a:solidFill>
                  <a:srgbClr val="00B050"/>
                </a:solidFill>
                <a:latin typeface="RinkiyMJ" pitchFamily="2" charset="0"/>
              </a:rPr>
              <a:t> me †</a:t>
            </a:r>
            <a:r>
              <a:rPr lang="en-US" sz="2800" b="1" dirty="0" err="1" smtClean="0">
                <a:solidFill>
                  <a:srgbClr val="00B050"/>
                </a:solidFill>
                <a:latin typeface="RinkiyMJ" pitchFamily="2" charset="0"/>
              </a:rPr>
              <a:t>kÖbxi</a:t>
            </a:r>
            <a:r>
              <a:rPr lang="en-US" sz="2800" b="1" dirty="0">
                <a:solidFill>
                  <a:srgbClr val="00B050"/>
                </a:solidFill>
                <a:latin typeface="RinkiyMJ" pitchFamily="2" charset="0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RinkiyMJ" pitchFamily="2" charset="0"/>
              </a:rPr>
              <a:t>†</a:t>
            </a:r>
            <a:r>
              <a:rPr lang="en-US" sz="2800" b="1" dirty="0" err="1" smtClean="0">
                <a:solidFill>
                  <a:srgbClr val="00B050"/>
                </a:solidFill>
                <a:latin typeface="RinkiyMJ" pitchFamily="2" charset="0"/>
              </a:rPr>
              <a:t>g‡qiv</a:t>
            </a:r>
            <a:r>
              <a:rPr lang="en-US" sz="2800" b="1" dirty="0" smtClean="0">
                <a:solidFill>
                  <a:srgbClr val="00B050"/>
                </a:solidFill>
                <a:latin typeface="RinkiyMJ" pitchFamily="2" charset="0"/>
              </a:rPr>
              <a:t> GKÎ </a:t>
            </a:r>
            <a:r>
              <a:rPr lang="en-US" sz="2800" b="1" dirty="0" err="1" smtClean="0">
                <a:solidFill>
                  <a:srgbClr val="00B050"/>
                </a:solidFill>
                <a:latin typeface="RinkiyMJ" pitchFamily="2" charset="0"/>
              </a:rPr>
              <a:t>n‡q</a:t>
            </a:r>
            <a:r>
              <a:rPr lang="en-US" sz="2800" b="1" dirty="0" smtClean="0">
                <a:solidFill>
                  <a:srgbClr val="00B05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RinkiyMJ" pitchFamily="2" charset="0"/>
              </a:rPr>
              <a:t>GKwU</a:t>
            </a:r>
            <a:r>
              <a:rPr lang="en-US" sz="2800" b="1" dirty="0" smtClean="0">
                <a:solidFill>
                  <a:srgbClr val="00B05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RinkiyMJ" pitchFamily="2" charset="0"/>
              </a:rPr>
              <a:t>Avjv`v</a:t>
            </a:r>
            <a:r>
              <a:rPr lang="en-US" sz="2800" b="1" dirty="0" smtClean="0">
                <a:solidFill>
                  <a:srgbClr val="00B05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RinkiyMJ" pitchFamily="2" charset="0"/>
              </a:rPr>
              <a:t>dvB‡j</a:t>
            </a:r>
            <a:r>
              <a:rPr lang="en-US" sz="2800" b="1" dirty="0" smtClean="0">
                <a:solidFill>
                  <a:srgbClr val="00B050"/>
                </a:solidFill>
                <a:latin typeface="RinkiyMJ" pitchFamily="2" charset="0"/>
              </a:rPr>
              <a:t> `</a:t>
            </a:r>
            <a:r>
              <a:rPr lang="en-US" sz="2800" b="1" dirty="0" err="1" smtClean="0">
                <a:solidFill>
                  <a:srgbClr val="00B050"/>
                </a:solidFill>
                <a:latin typeface="RinkiyMJ" pitchFamily="2" charset="0"/>
              </a:rPr>
              <a:t>vov‡e</a:t>
            </a:r>
            <a:r>
              <a:rPr lang="en-US" sz="2800" b="1" dirty="0" smtClean="0">
                <a:solidFill>
                  <a:srgbClr val="00B050"/>
                </a:solidFill>
                <a:latin typeface="RinkiyMJ" pitchFamily="2" charset="0"/>
              </a:rPr>
              <a:t> | </a:t>
            </a:r>
            <a:r>
              <a:rPr lang="en-US" sz="2800" b="1" dirty="0" err="1" smtClean="0">
                <a:solidFill>
                  <a:srgbClr val="00B050"/>
                </a:solidFill>
                <a:latin typeface="RinkiyMJ" pitchFamily="2" charset="0"/>
              </a:rPr>
              <a:t>cZvKv</a:t>
            </a:r>
            <a:r>
              <a:rPr lang="en-US" sz="2800" b="1" dirty="0" smtClean="0">
                <a:solidFill>
                  <a:srgbClr val="00B050"/>
                </a:solidFill>
                <a:latin typeface="RinkiyMJ" pitchFamily="2" charset="0"/>
              </a:rPr>
              <a:t>`‡</a:t>
            </a:r>
            <a:r>
              <a:rPr lang="en-US" sz="2800" b="1" dirty="0" err="1" smtClean="0">
                <a:solidFill>
                  <a:srgbClr val="00B050"/>
                </a:solidFill>
                <a:latin typeface="RinkiyMJ" pitchFamily="2" charset="0"/>
              </a:rPr>
              <a:t>Ûi</a:t>
            </a:r>
            <a:r>
              <a:rPr lang="en-US" sz="2800" b="1" dirty="0" smtClean="0">
                <a:solidFill>
                  <a:srgbClr val="00B05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RinkiyMJ" pitchFamily="2" charset="0"/>
              </a:rPr>
              <a:t>Wvb</a:t>
            </a:r>
            <a:r>
              <a:rPr lang="en-US" sz="2800" b="1" dirty="0" smtClean="0">
                <a:solidFill>
                  <a:srgbClr val="00B05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RinkiyMJ" pitchFamily="2" charset="0"/>
              </a:rPr>
              <a:t>cv‡k</a:t>
            </a:r>
            <a:r>
              <a:rPr lang="en-US" sz="2800" b="1" dirty="0" smtClean="0">
                <a:solidFill>
                  <a:srgbClr val="00B05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RinkiyMJ" pitchFamily="2" charset="0"/>
              </a:rPr>
              <a:t>cÖavb</a:t>
            </a:r>
            <a:r>
              <a:rPr lang="en-US" sz="2800" b="1" dirty="0" smtClean="0">
                <a:solidFill>
                  <a:srgbClr val="00B05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RinkiyMJ" pitchFamily="2" charset="0"/>
              </a:rPr>
              <a:t>wkÿK</a:t>
            </a:r>
            <a:r>
              <a:rPr lang="en-US" sz="2800" b="1" dirty="0" smtClean="0">
                <a:solidFill>
                  <a:srgbClr val="00B050"/>
                </a:solidFill>
                <a:latin typeface="RinkiyMJ" pitchFamily="2" charset="0"/>
              </a:rPr>
              <a:t> , </a:t>
            </a:r>
            <a:r>
              <a:rPr lang="en-US" sz="2800" b="1" dirty="0" err="1" smtClean="0">
                <a:solidFill>
                  <a:srgbClr val="00B050"/>
                </a:solidFill>
                <a:latin typeface="RinkiyMJ" pitchFamily="2" charset="0"/>
              </a:rPr>
              <a:t>evg</a:t>
            </a:r>
            <a:r>
              <a:rPr lang="en-US" sz="2800" b="1" dirty="0" smtClean="0">
                <a:solidFill>
                  <a:srgbClr val="00B05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RinkiyMJ" pitchFamily="2" charset="0"/>
              </a:rPr>
              <a:t>cv‡k</a:t>
            </a:r>
            <a:r>
              <a:rPr lang="en-US" sz="2800" b="1" dirty="0" smtClean="0">
                <a:solidFill>
                  <a:srgbClr val="00B05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RinkiyMJ" pitchFamily="2" charset="0"/>
              </a:rPr>
              <a:t>kvixwiK</a:t>
            </a:r>
            <a:r>
              <a:rPr lang="en-US" sz="2800" b="1" dirty="0" smtClean="0">
                <a:solidFill>
                  <a:srgbClr val="00B05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RinkiyMJ" pitchFamily="2" charset="0"/>
              </a:rPr>
              <a:t>wkÿvi</a:t>
            </a:r>
            <a:r>
              <a:rPr lang="en-US" sz="2800" b="1" dirty="0" smtClean="0">
                <a:solidFill>
                  <a:srgbClr val="00B05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RinkiyMJ" pitchFamily="2" charset="0"/>
              </a:rPr>
              <a:t>wkÿK</a:t>
            </a:r>
            <a:r>
              <a:rPr lang="en-US" sz="2800" b="1" dirty="0" smtClean="0">
                <a:solidFill>
                  <a:srgbClr val="00B050"/>
                </a:solidFill>
                <a:latin typeface="RinkiyMJ" pitchFamily="2" charset="0"/>
              </a:rPr>
              <a:t> `</a:t>
            </a:r>
            <a:r>
              <a:rPr lang="en-US" sz="2800" b="1" dirty="0" err="1" smtClean="0">
                <a:solidFill>
                  <a:srgbClr val="00B050"/>
                </a:solidFill>
                <a:latin typeface="RinkiyMJ" pitchFamily="2" charset="0"/>
              </a:rPr>
              <a:t>uvov‡eb</a:t>
            </a:r>
            <a:r>
              <a:rPr lang="en-US" sz="2800" b="1" dirty="0" smtClean="0">
                <a:solidFill>
                  <a:srgbClr val="00B050"/>
                </a:solidFill>
                <a:latin typeface="RinkiyMJ" pitchFamily="2" charset="0"/>
              </a:rPr>
              <a:t> | </a:t>
            </a:r>
          </a:p>
          <a:p>
            <a:pPr algn="just"/>
            <a:r>
              <a:rPr lang="en-US" sz="2800" b="1" dirty="0" err="1" smtClean="0">
                <a:solidFill>
                  <a:srgbClr val="7030A0"/>
                </a:solidFill>
                <a:latin typeface="RinkiyMJ" pitchFamily="2" charset="0"/>
              </a:rPr>
              <a:t>Ab¨vb</a:t>
            </a:r>
            <a:r>
              <a:rPr lang="en-US" sz="2800" b="1" dirty="0" smtClean="0">
                <a:solidFill>
                  <a:srgbClr val="7030A0"/>
                </a:solidFill>
                <a:latin typeface="RinkiyMJ" pitchFamily="2" charset="0"/>
              </a:rPr>
              <a:t>¨ </a:t>
            </a:r>
            <a:r>
              <a:rPr lang="en-US" sz="2800" b="1" dirty="0" err="1" smtClean="0">
                <a:solidFill>
                  <a:srgbClr val="7030A0"/>
                </a:solidFill>
                <a:latin typeface="RinkiyMJ" pitchFamily="2" charset="0"/>
              </a:rPr>
              <a:t>wkÿK</a:t>
            </a:r>
            <a:r>
              <a:rPr lang="en-US" sz="2800" b="1" dirty="0" smtClean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RinkiyMJ" pitchFamily="2" charset="0"/>
              </a:rPr>
              <a:t>cÖavb</a:t>
            </a:r>
            <a:r>
              <a:rPr lang="en-US" sz="2800" b="1" dirty="0" smtClean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RinkiyMJ" pitchFamily="2" charset="0"/>
              </a:rPr>
              <a:t>wkÿ‡Ki</a:t>
            </a:r>
            <a:r>
              <a:rPr lang="en-US" sz="2800" b="1" dirty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RinkiyMJ" pitchFamily="2" charset="0"/>
              </a:rPr>
              <a:t>†</a:t>
            </a:r>
            <a:r>
              <a:rPr lang="en-US" sz="2800" b="1" dirty="0" err="1" smtClean="0">
                <a:solidFill>
                  <a:srgbClr val="7030A0"/>
                </a:solidFill>
                <a:latin typeface="RinkiyMJ" pitchFamily="2" charset="0"/>
              </a:rPr>
              <a:t>cQ‡b</a:t>
            </a:r>
            <a:r>
              <a:rPr lang="en-US" sz="2800" b="1" dirty="0" smtClean="0">
                <a:solidFill>
                  <a:srgbClr val="7030A0"/>
                </a:solidFill>
                <a:latin typeface="RinkiyMJ" pitchFamily="2" charset="0"/>
              </a:rPr>
              <a:t> GK </a:t>
            </a:r>
            <a:r>
              <a:rPr lang="en-US" sz="2800" b="1" dirty="0" err="1" smtClean="0">
                <a:solidFill>
                  <a:srgbClr val="7030A0"/>
                </a:solidFill>
                <a:latin typeface="RinkiyMJ" pitchFamily="2" charset="0"/>
              </a:rPr>
              <a:t>jvB‡b</a:t>
            </a:r>
            <a:r>
              <a:rPr lang="en-US" sz="2800" b="1" dirty="0" smtClean="0">
                <a:solidFill>
                  <a:srgbClr val="7030A0"/>
                </a:solidFill>
                <a:latin typeface="RinkiyMJ" pitchFamily="2" charset="0"/>
              </a:rPr>
              <a:t> `</a:t>
            </a:r>
            <a:r>
              <a:rPr lang="en-US" sz="2800" b="1" dirty="0" err="1" smtClean="0">
                <a:solidFill>
                  <a:srgbClr val="7030A0"/>
                </a:solidFill>
                <a:latin typeface="RinkiyMJ" pitchFamily="2" charset="0"/>
              </a:rPr>
              <a:t>vuov‡eb</a:t>
            </a:r>
            <a:r>
              <a:rPr lang="en-US" sz="2800" b="1" dirty="0" smtClean="0">
                <a:solidFill>
                  <a:srgbClr val="7030A0"/>
                </a:solidFill>
                <a:latin typeface="RinkiyMJ" pitchFamily="2" charset="0"/>
              </a:rPr>
              <a:t> | †</a:t>
            </a:r>
            <a:r>
              <a:rPr lang="en-US" sz="2800" b="1" dirty="0" err="1" smtClean="0">
                <a:solidFill>
                  <a:srgbClr val="7030A0"/>
                </a:solidFill>
                <a:latin typeface="RinkiyMJ" pitchFamily="2" charset="0"/>
              </a:rPr>
              <a:t>hme</a:t>
            </a:r>
            <a:r>
              <a:rPr lang="en-US" sz="2800" b="1" dirty="0" smtClean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RinkiyMJ" pitchFamily="2" charset="0"/>
              </a:rPr>
              <a:t>wkÿv</a:t>
            </a:r>
            <a:r>
              <a:rPr lang="en-US" sz="2800" b="1" dirty="0" smtClean="0">
                <a:solidFill>
                  <a:srgbClr val="7030A0"/>
                </a:solidFill>
                <a:latin typeface="RinkiyMJ" pitchFamily="2" charset="0"/>
              </a:rPr>
              <a:t>_©x </a:t>
            </a:r>
            <a:r>
              <a:rPr lang="en-US" sz="2800" b="1" dirty="0" err="1" smtClean="0">
                <a:solidFill>
                  <a:srgbClr val="7030A0"/>
                </a:solidFill>
                <a:latin typeface="RinkiyMJ" pitchFamily="2" charset="0"/>
              </a:rPr>
              <a:t>D”PZvq</a:t>
            </a:r>
            <a:r>
              <a:rPr lang="en-US" sz="2800" b="1" dirty="0" smtClean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RinkiyMJ" pitchFamily="2" charset="0"/>
              </a:rPr>
              <a:t>Lv‡Uv</a:t>
            </a:r>
            <a:r>
              <a:rPr lang="en-US" sz="2800" b="1" dirty="0" smtClean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RinkiyMJ" pitchFamily="2" charset="0"/>
              </a:rPr>
              <a:t>Zviv</a:t>
            </a:r>
            <a:r>
              <a:rPr lang="en-US" sz="2800" b="1" dirty="0" smtClean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RinkiyMJ" pitchFamily="2" charset="0"/>
              </a:rPr>
              <a:t>mvg‡b</a:t>
            </a:r>
            <a:r>
              <a:rPr lang="en-US" sz="2800" b="1" dirty="0" smtClean="0">
                <a:solidFill>
                  <a:srgbClr val="7030A0"/>
                </a:solidFill>
                <a:latin typeface="RinkiyMJ" pitchFamily="2" charset="0"/>
              </a:rPr>
              <a:t> `</a:t>
            </a:r>
            <a:r>
              <a:rPr lang="en-US" sz="2800" b="1" dirty="0" err="1" smtClean="0">
                <a:solidFill>
                  <a:srgbClr val="7030A0"/>
                </a:solidFill>
                <a:latin typeface="RinkiyMJ" pitchFamily="2" charset="0"/>
              </a:rPr>
              <a:t>uvov‡e</a:t>
            </a:r>
            <a:r>
              <a:rPr lang="en-US" sz="2800" b="1" dirty="0" smtClean="0">
                <a:solidFill>
                  <a:srgbClr val="7030A0"/>
                </a:solidFill>
                <a:latin typeface="RinkiyMJ" pitchFamily="2" charset="0"/>
              </a:rPr>
              <a:t> | </a:t>
            </a:r>
            <a:r>
              <a:rPr lang="en-US" sz="2800" b="1" dirty="0" err="1" smtClean="0">
                <a:solidFill>
                  <a:srgbClr val="7030A0"/>
                </a:solidFill>
                <a:latin typeface="RinkiyMJ" pitchFamily="2" charset="0"/>
              </a:rPr>
              <a:t>cÖ‡Z¨K</a:t>
            </a:r>
            <a:r>
              <a:rPr lang="en-US" sz="2800" b="1" dirty="0" smtClean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RinkiyMJ" pitchFamily="2" charset="0"/>
              </a:rPr>
              <a:t>wkÿv</a:t>
            </a:r>
            <a:r>
              <a:rPr lang="en-US" sz="2800" b="1" dirty="0" smtClean="0">
                <a:solidFill>
                  <a:srgbClr val="7030A0"/>
                </a:solidFill>
                <a:latin typeface="RinkiyMJ" pitchFamily="2" charset="0"/>
              </a:rPr>
              <a:t>_©x </a:t>
            </a:r>
            <a:r>
              <a:rPr lang="en-US" sz="2800" b="1" dirty="0" err="1" smtClean="0">
                <a:solidFill>
                  <a:srgbClr val="7030A0"/>
                </a:solidFill>
                <a:latin typeface="RinkiyMJ" pitchFamily="2" charset="0"/>
              </a:rPr>
              <a:t>cwiwgZ</a:t>
            </a:r>
            <a:r>
              <a:rPr lang="en-US" sz="2800" b="1" dirty="0" smtClean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RinkiyMJ" pitchFamily="2" charset="0"/>
              </a:rPr>
              <a:t>RvqMv</a:t>
            </a:r>
            <a:r>
              <a:rPr lang="en-US" sz="2800" b="1" dirty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RinkiyMJ" pitchFamily="2" charset="0"/>
              </a:rPr>
              <a:t>†</a:t>
            </a:r>
            <a:r>
              <a:rPr lang="en-US" sz="2800" b="1" dirty="0" err="1" smtClean="0">
                <a:solidFill>
                  <a:srgbClr val="7030A0"/>
                </a:solidFill>
                <a:latin typeface="RinkiyMJ" pitchFamily="2" charset="0"/>
              </a:rPr>
              <a:t>i‡L</a:t>
            </a:r>
            <a:r>
              <a:rPr lang="en-US" sz="2800" b="1" dirty="0" smtClean="0">
                <a:solidFill>
                  <a:srgbClr val="7030A0"/>
                </a:solidFill>
                <a:latin typeface="RinkiyMJ" pitchFamily="2" charset="0"/>
              </a:rPr>
              <a:t> `</a:t>
            </a:r>
            <a:r>
              <a:rPr lang="en-US" sz="2800" b="1" dirty="0" err="1" smtClean="0">
                <a:solidFill>
                  <a:srgbClr val="7030A0"/>
                </a:solidFill>
                <a:latin typeface="RinkiyMJ" pitchFamily="2" charset="0"/>
              </a:rPr>
              <a:t>uvov‡e</a:t>
            </a:r>
            <a:r>
              <a:rPr lang="en-US" sz="2800" b="1" dirty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RinkiyMJ" pitchFamily="2" charset="0"/>
              </a:rPr>
              <a:t>†</a:t>
            </a:r>
            <a:r>
              <a:rPr lang="en-US" sz="2800" b="1" dirty="0" err="1" smtClean="0">
                <a:solidFill>
                  <a:srgbClr val="7030A0"/>
                </a:solidFill>
                <a:latin typeface="RinkiyMJ" pitchFamily="2" charset="0"/>
              </a:rPr>
              <a:t>hb</a:t>
            </a:r>
            <a:r>
              <a:rPr lang="en-US" sz="2800" b="1" dirty="0" smtClean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RinkiyMJ" pitchFamily="2" charset="0"/>
              </a:rPr>
              <a:t>nvZ</a:t>
            </a:r>
            <a:r>
              <a:rPr lang="en-US" sz="2800" b="1" dirty="0" smtClean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RinkiyMJ" pitchFamily="2" charset="0"/>
              </a:rPr>
              <a:t>Zz‡j</a:t>
            </a:r>
            <a:r>
              <a:rPr lang="en-US" sz="2800" b="1" dirty="0" smtClean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RinkiyMJ" pitchFamily="2" charset="0"/>
              </a:rPr>
              <a:t>kc</a:t>
            </a:r>
            <a:r>
              <a:rPr lang="en-US" sz="2800" b="1" dirty="0" smtClean="0">
                <a:solidFill>
                  <a:srgbClr val="7030A0"/>
                </a:solidFill>
                <a:latin typeface="RinkiyMJ" pitchFamily="2" charset="0"/>
              </a:rPr>
              <a:t>_ †</a:t>
            </a:r>
            <a:r>
              <a:rPr lang="en-US" sz="2800" b="1" dirty="0" err="1" smtClean="0">
                <a:solidFill>
                  <a:srgbClr val="7030A0"/>
                </a:solidFill>
                <a:latin typeface="RinkiyMJ" pitchFamily="2" charset="0"/>
              </a:rPr>
              <a:t>bIqvi</a:t>
            </a:r>
            <a:r>
              <a:rPr lang="en-US" sz="2800" b="1" dirty="0" smtClean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RinkiyMJ" pitchFamily="2" charset="0"/>
              </a:rPr>
              <a:t>mgq</a:t>
            </a:r>
            <a:r>
              <a:rPr lang="en-US" sz="2800" b="1" dirty="0" smtClean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RinkiyMJ" pitchFamily="2" charset="0"/>
              </a:rPr>
              <a:t>Kv‡ivi</a:t>
            </a:r>
            <a:r>
              <a:rPr lang="en-US" sz="2800" b="1" dirty="0" smtClean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RinkiyMJ" pitchFamily="2" charset="0"/>
              </a:rPr>
              <a:t>Mv‡q</a:t>
            </a:r>
            <a:r>
              <a:rPr lang="en-US" sz="2800" b="1" dirty="0" smtClean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RinkiyMJ" pitchFamily="2" charset="0"/>
              </a:rPr>
              <a:t>nv‡Zi</a:t>
            </a:r>
            <a:r>
              <a:rPr lang="en-US" sz="2800" b="1" dirty="0" smtClean="0">
                <a:solidFill>
                  <a:srgbClr val="7030A0"/>
                </a:solidFill>
                <a:latin typeface="RinkiyMJ" pitchFamily="2" charset="0"/>
              </a:rPr>
              <a:t> ¯</a:t>
            </a:r>
            <a:r>
              <a:rPr lang="en-US" sz="2800" b="1" dirty="0" err="1" smtClean="0">
                <a:solidFill>
                  <a:srgbClr val="7030A0"/>
                </a:solidFill>
                <a:latin typeface="RinkiyMJ" pitchFamily="2" charset="0"/>
              </a:rPr>
              <a:t>úk</a:t>
            </a:r>
            <a:r>
              <a:rPr lang="en-US" sz="2800" b="1" dirty="0" smtClean="0">
                <a:solidFill>
                  <a:srgbClr val="7030A0"/>
                </a:solidFill>
                <a:latin typeface="RinkiyMJ" pitchFamily="2" charset="0"/>
              </a:rPr>
              <a:t>© </a:t>
            </a:r>
            <a:r>
              <a:rPr lang="en-US" sz="2800" b="1" dirty="0" err="1" smtClean="0">
                <a:solidFill>
                  <a:srgbClr val="7030A0"/>
                </a:solidFill>
                <a:latin typeface="RinkiyMJ" pitchFamily="2" charset="0"/>
              </a:rPr>
              <a:t>bv</a:t>
            </a:r>
            <a:r>
              <a:rPr lang="en-US" sz="2800" b="1" dirty="0" smtClean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RinkiyMJ" pitchFamily="2" charset="0"/>
              </a:rPr>
              <a:t>jv‡M</a:t>
            </a:r>
            <a:r>
              <a:rPr lang="en-US" sz="2800" b="1" dirty="0" smtClean="0">
                <a:solidFill>
                  <a:srgbClr val="7030A0"/>
                </a:solidFill>
                <a:latin typeface="RinkiyMJ" pitchFamily="2" charset="0"/>
              </a:rPr>
              <a:t> | </a:t>
            </a:r>
            <a:r>
              <a:rPr lang="en-US" sz="2800" b="1" dirty="0" err="1" smtClean="0">
                <a:solidFill>
                  <a:srgbClr val="7030A0"/>
                </a:solidFill>
                <a:latin typeface="RinkiyMJ" pitchFamily="2" charset="0"/>
              </a:rPr>
              <a:t>wkÿv</a:t>
            </a:r>
            <a:r>
              <a:rPr lang="en-US" sz="2800" b="1" dirty="0" smtClean="0">
                <a:solidFill>
                  <a:srgbClr val="7030A0"/>
                </a:solidFill>
                <a:latin typeface="RinkiyMJ" pitchFamily="2" charset="0"/>
              </a:rPr>
              <a:t>_©xi </a:t>
            </a:r>
            <a:r>
              <a:rPr lang="en-US" sz="2800" b="1" dirty="0" err="1" smtClean="0">
                <a:solidFill>
                  <a:srgbClr val="7030A0"/>
                </a:solidFill>
                <a:latin typeface="RinkiyMJ" pitchFamily="2" charset="0"/>
              </a:rPr>
              <a:t>msL¨v</a:t>
            </a:r>
            <a:r>
              <a:rPr lang="en-US" sz="2800" b="1" dirty="0" smtClean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RinkiyMJ" pitchFamily="2" charset="0"/>
              </a:rPr>
              <a:t>Abymv‡i</a:t>
            </a:r>
            <a:r>
              <a:rPr lang="en-US" sz="2800" b="1" dirty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RinkiyMJ" pitchFamily="2" charset="0"/>
              </a:rPr>
              <a:t>†</a:t>
            </a:r>
            <a:r>
              <a:rPr lang="en-US" sz="2800" b="1" dirty="0" err="1" smtClean="0">
                <a:solidFill>
                  <a:srgbClr val="7030A0"/>
                </a:solidFill>
                <a:latin typeface="RinkiyMJ" pitchFamily="2" charset="0"/>
              </a:rPr>
              <a:t>kÖbxi</a:t>
            </a:r>
            <a:r>
              <a:rPr lang="en-US" sz="2800" b="1" dirty="0" smtClean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RinkiyMJ" pitchFamily="2" charset="0"/>
              </a:rPr>
              <a:t>dvB‡ji</a:t>
            </a:r>
            <a:r>
              <a:rPr lang="en-US" sz="2800" b="1" dirty="0" smtClean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RinkiyMJ" pitchFamily="2" charset="0"/>
              </a:rPr>
              <a:t>msL¨v</a:t>
            </a:r>
            <a:r>
              <a:rPr lang="en-US" sz="2800" b="1" dirty="0" smtClean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RinkiyMJ" pitchFamily="2" charset="0"/>
              </a:rPr>
              <a:t>wba©vib</a:t>
            </a:r>
            <a:r>
              <a:rPr lang="en-US" sz="2800" b="1" dirty="0" smtClean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RinkiyMJ" pitchFamily="2" charset="0"/>
              </a:rPr>
              <a:t>Ki‡Z</a:t>
            </a:r>
            <a:r>
              <a:rPr lang="en-US" sz="2800" b="1" dirty="0" smtClean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RinkiyMJ" pitchFamily="2" charset="0"/>
              </a:rPr>
              <a:t>n‡e</a:t>
            </a:r>
            <a:r>
              <a:rPr lang="en-US" sz="2800" b="1" dirty="0" smtClean="0">
                <a:solidFill>
                  <a:srgbClr val="7030A0"/>
                </a:solidFill>
                <a:latin typeface="RinkiyMJ" pitchFamily="2" charset="0"/>
              </a:rPr>
              <a:t> | </a:t>
            </a:r>
            <a:r>
              <a:rPr lang="en-US" sz="2800" b="1" dirty="0" err="1" smtClean="0">
                <a:solidFill>
                  <a:srgbClr val="7030A0"/>
                </a:solidFill>
                <a:latin typeface="RinkiyMJ" pitchFamily="2" charset="0"/>
              </a:rPr>
              <a:t>kvixwiK</a:t>
            </a:r>
            <a:r>
              <a:rPr lang="en-US" sz="2800" b="1" dirty="0" smtClean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RinkiyMJ" pitchFamily="2" charset="0"/>
              </a:rPr>
              <a:t>wkÿvi</a:t>
            </a:r>
            <a:r>
              <a:rPr lang="en-US" sz="2800" b="1" dirty="0" smtClean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RinkiyMJ" pitchFamily="2" charset="0"/>
              </a:rPr>
              <a:t>wkÿK</a:t>
            </a:r>
            <a:r>
              <a:rPr lang="en-US" sz="2800" b="1" dirty="0" smtClean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RinkiyMJ" pitchFamily="2" charset="0"/>
              </a:rPr>
              <a:t>mgv‡ekwU</a:t>
            </a:r>
            <a:r>
              <a:rPr lang="en-US" sz="2800" b="1" dirty="0" smtClean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RinkiyMJ" pitchFamily="2" charset="0"/>
              </a:rPr>
              <a:t>cwiPvjbv</a:t>
            </a:r>
            <a:r>
              <a:rPr lang="en-US" sz="2800" b="1" dirty="0" smtClean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RinkiyMJ" pitchFamily="2" charset="0"/>
              </a:rPr>
              <a:t>Ki‡eb</a:t>
            </a:r>
            <a:r>
              <a:rPr lang="en-US" sz="2800" b="1" dirty="0" smtClean="0">
                <a:solidFill>
                  <a:srgbClr val="7030A0"/>
                </a:solidFill>
                <a:latin typeface="RinkiyMJ" pitchFamily="2" charset="0"/>
              </a:rPr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1045010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76200"/>
            <a:ext cx="4876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err="1">
                <a:solidFill>
                  <a:srgbClr val="7030A0"/>
                </a:solidFill>
                <a:latin typeface="RinkiyCMJ" pitchFamily="2" charset="0"/>
              </a:rPr>
              <a:t>mgv‡e‡ki</a:t>
            </a:r>
            <a:r>
              <a:rPr lang="en-US" sz="6000" b="1" dirty="0">
                <a:solidFill>
                  <a:srgbClr val="7030A0"/>
                </a:solidFill>
                <a:latin typeface="RinkiyCMJ" pitchFamily="2" charset="0"/>
              </a:rPr>
              <a:t> </a:t>
            </a:r>
            <a:r>
              <a:rPr lang="en-US" sz="6000" b="1" dirty="0" err="1">
                <a:solidFill>
                  <a:srgbClr val="7030A0"/>
                </a:solidFill>
                <a:latin typeface="RinkiyCMJ" pitchFamily="2" charset="0"/>
              </a:rPr>
              <a:t>avivevwnK</a:t>
            </a:r>
            <a:r>
              <a:rPr lang="en-US" sz="6000" b="1" dirty="0">
                <a:solidFill>
                  <a:srgbClr val="7030A0"/>
                </a:solidFill>
                <a:latin typeface="RinkiyCMJ" pitchFamily="2" charset="0"/>
              </a:rPr>
              <a:t> </a:t>
            </a:r>
            <a:r>
              <a:rPr lang="en-US" sz="6000" b="1" dirty="0" err="1">
                <a:solidFill>
                  <a:srgbClr val="7030A0"/>
                </a:solidFill>
                <a:latin typeface="RinkiyCMJ" pitchFamily="2" charset="0"/>
              </a:rPr>
              <a:t>Kvh</a:t>
            </a:r>
            <a:r>
              <a:rPr lang="en-US" sz="6000" b="1" dirty="0">
                <a:solidFill>
                  <a:srgbClr val="7030A0"/>
                </a:solidFill>
                <a:latin typeface="RinkiyCMJ" pitchFamily="2" charset="0"/>
              </a:rPr>
              <a:t>©µg</a:t>
            </a:r>
            <a:endParaRPr lang="en-US" sz="60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953000" y="914401"/>
            <a:ext cx="4191000" cy="58674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 algn="just">
              <a:buNone/>
            </a:pPr>
            <a:r>
              <a:rPr lang="en-US" sz="3900" b="1" dirty="0" smtClean="0">
                <a:latin typeface="RinkiyCMJ" pitchFamily="2" charset="0"/>
              </a:rPr>
              <a:t>1.	 </a:t>
            </a:r>
            <a:r>
              <a:rPr lang="en-US" sz="3900" b="1" dirty="0" err="1" smtClean="0">
                <a:latin typeface="RinkiyCMJ" pitchFamily="2" charset="0"/>
              </a:rPr>
              <a:t>RvZxq</a:t>
            </a:r>
            <a:r>
              <a:rPr lang="en-US" sz="3900" b="1" dirty="0" smtClean="0">
                <a:latin typeface="RinkiyCMJ" pitchFamily="2" charset="0"/>
              </a:rPr>
              <a:t> </a:t>
            </a:r>
            <a:r>
              <a:rPr lang="en-US" sz="3900" b="1" dirty="0" err="1" smtClean="0">
                <a:latin typeface="RinkiyCMJ" pitchFamily="2" charset="0"/>
              </a:rPr>
              <a:t>cZvKv</a:t>
            </a:r>
            <a:r>
              <a:rPr lang="en-US" sz="3900" b="1" dirty="0" smtClean="0">
                <a:latin typeface="RinkiyCMJ" pitchFamily="2" charset="0"/>
              </a:rPr>
              <a:t> </a:t>
            </a:r>
            <a:r>
              <a:rPr lang="en-US" sz="3900" b="1" dirty="0" err="1" smtClean="0">
                <a:latin typeface="RinkiyCMJ" pitchFamily="2" charset="0"/>
              </a:rPr>
              <a:t>E‡Ëvjb</a:t>
            </a:r>
            <a:endParaRPr lang="en-US" sz="3900" b="1" dirty="0" smtClean="0">
              <a:latin typeface="RinkiyCMJ" pitchFamily="2" charset="0"/>
            </a:endParaRPr>
          </a:p>
          <a:p>
            <a:pPr marL="0" indent="0" algn="just">
              <a:buNone/>
            </a:pPr>
            <a:r>
              <a:rPr lang="en-US" sz="4300" b="1" dirty="0">
                <a:latin typeface="RinkiyCMJ" pitchFamily="2" charset="0"/>
              </a:rPr>
              <a:t> </a:t>
            </a:r>
            <a:r>
              <a:rPr lang="en-US" sz="4300" b="1" dirty="0" smtClean="0">
                <a:latin typeface="RinkiyCMJ" pitchFamily="2" charset="0"/>
              </a:rPr>
              <a:t>   </a:t>
            </a:r>
            <a:r>
              <a:rPr lang="en-US" sz="4300" b="1" dirty="0" smtClean="0">
                <a:latin typeface="RinkiyCMJ" pitchFamily="2" charset="0"/>
              </a:rPr>
              <a:t>2.	</a:t>
            </a:r>
            <a:r>
              <a:rPr lang="en-US" sz="4300" b="1" dirty="0" err="1" smtClean="0">
                <a:latin typeface="RinkiyCMJ" pitchFamily="2" charset="0"/>
              </a:rPr>
              <a:t>cweÎ</a:t>
            </a:r>
            <a:r>
              <a:rPr lang="en-US" sz="4300" b="1" dirty="0" smtClean="0">
                <a:latin typeface="RinkiyCMJ" pitchFamily="2" charset="0"/>
              </a:rPr>
              <a:t> </a:t>
            </a:r>
            <a:r>
              <a:rPr lang="en-US" sz="4300" b="1" dirty="0" smtClean="0">
                <a:latin typeface="RinkiyCMJ" pitchFamily="2" charset="0"/>
              </a:rPr>
              <a:t>†</a:t>
            </a:r>
            <a:r>
              <a:rPr lang="en-US" sz="4300" b="1" dirty="0" err="1" smtClean="0">
                <a:latin typeface="RinkiyCMJ" pitchFamily="2" charset="0"/>
              </a:rPr>
              <a:t>Kvivb</a:t>
            </a:r>
            <a:r>
              <a:rPr lang="en-US" sz="4300" b="1" dirty="0" smtClean="0">
                <a:latin typeface="RinkiyCMJ" pitchFamily="2" charset="0"/>
              </a:rPr>
              <a:t> </a:t>
            </a:r>
            <a:r>
              <a:rPr lang="en-US" sz="4300" b="1" dirty="0" err="1" smtClean="0">
                <a:latin typeface="RinkiyCMJ" pitchFamily="2" charset="0"/>
              </a:rPr>
              <a:t>n‡Z</a:t>
            </a:r>
            <a:r>
              <a:rPr lang="en-US" sz="4300" b="1" dirty="0" smtClean="0">
                <a:latin typeface="RinkiyCMJ" pitchFamily="2" charset="0"/>
              </a:rPr>
              <a:t> </a:t>
            </a:r>
            <a:r>
              <a:rPr lang="en-US" sz="4300" b="1" dirty="0" err="1" smtClean="0">
                <a:latin typeface="RinkiyCMJ" pitchFamily="2" charset="0"/>
              </a:rPr>
              <a:t>wKQz</a:t>
            </a:r>
            <a:r>
              <a:rPr lang="en-US" sz="4300" b="1" dirty="0" smtClean="0">
                <a:latin typeface="RinkiyCMJ" pitchFamily="2" charset="0"/>
              </a:rPr>
              <a:t> </a:t>
            </a:r>
            <a:r>
              <a:rPr lang="en-US" sz="4300" b="1" dirty="0" smtClean="0">
                <a:latin typeface="RinkiyCMJ" pitchFamily="2" charset="0"/>
              </a:rPr>
              <a:t>	Ask </a:t>
            </a:r>
            <a:r>
              <a:rPr lang="en-US" sz="4300" b="1" dirty="0" err="1" smtClean="0">
                <a:latin typeface="RinkiyCMJ" pitchFamily="2" charset="0"/>
              </a:rPr>
              <a:t>cvV</a:t>
            </a:r>
            <a:endParaRPr lang="en-US" sz="4300" b="1" dirty="0" smtClean="0">
              <a:latin typeface="RinkiyCMJ" pitchFamily="2" charset="0"/>
            </a:endParaRPr>
          </a:p>
          <a:p>
            <a:pPr marL="0" indent="0" algn="just">
              <a:buNone/>
            </a:pPr>
            <a:r>
              <a:rPr lang="en-US" sz="4300" b="1" dirty="0" smtClean="0">
                <a:latin typeface="RinkiyCMJ" pitchFamily="2" charset="0"/>
              </a:rPr>
              <a:t>    3.	</a:t>
            </a:r>
            <a:r>
              <a:rPr lang="en-US" sz="4300" b="1" dirty="0" err="1" smtClean="0">
                <a:latin typeface="RinkiyCMJ" pitchFamily="2" charset="0"/>
              </a:rPr>
              <a:t>kc_evK</a:t>
            </a:r>
            <a:r>
              <a:rPr lang="en-US" sz="4300" b="1" dirty="0" smtClean="0">
                <a:latin typeface="RinkiyCMJ" pitchFamily="2" charset="0"/>
              </a:rPr>
              <a:t>¨ </a:t>
            </a:r>
            <a:r>
              <a:rPr lang="en-US" sz="4300" b="1" dirty="0" err="1" smtClean="0">
                <a:latin typeface="RinkiyCMJ" pitchFamily="2" charset="0"/>
              </a:rPr>
              <a:t>cvV</a:t>
            </a:r>
            <a:endParaRPr lang="en-US" sz="4300" b="1" dirty="0" smtClean="0">
              <a:latin typeface="RinkiyCMJ" pitchFamily="2" charset="0"/>
            </a:endParaRPr>
          </a:p>
          <a:p>
            <a:pPr marL="0" indent="0" algn="just">
              <a:buNone/>
            </a:pPr>
            <a:r>
              <a:rPr lang="en-US" sz="4300" b="1" dirty="0" smtClean="0">
                <a:latin typeface="RinkiyCMJ" pitchFamily="2" charset="0"/>
              </a:rPr>
              <a:t>    4.	</a:t>
            </a:r>
            <a:r>
              <a:rPr lang="en-US" sz="4300" b="1" dirty="0" err="1" smtClean="0">
                <a:latin typeface="RinkiyCMJ" pitchFamily="2" charset="0"/>
              </a:rPr>
              <a:t>RvZxq</a:t>
            </a:r>
            <a:r>
              <a:rPr lang="en-US" sz="4300" b="1" dirty="0" smtClean="0">
                <a:latin typeface="RinkiyCMJ" pitchFamily="2" charset="0"/>
              </a:rPr>
              <a:t> </a:t>
            </a:r>
            <a:r>
              <a:rPr lang="en-US" sz="4300" b="1" dirty="0" err="1" smtClean="0">
                <a:latin typeface="RinkiyCMJ" pitchFamily="2" charset="0"/>
              </a:rPr>
              <a:t>msMxZ</a:t>
            </a:r>
            <a:endParaRPr lang="en-US" sz="4300" b="1" dirty="0" smtClean="0">
              <a:latin typeface="RinkiyCMJ" pitchFamily="2" charset="0"/>
            </a:endParaRPr>
          </a:p>
          <a:p>
            <a:pPr marL="0" indent="0" algn="just">
              <a:buNone/>
            </a:pPr>
            <a:r>
              <a:rPr lang="en-US" sz="4300" b="1" dirty="0" smtClean="0">
                <a:latin typeface="RinkiyCMJ" pitchFamily="2" charset="0"/>
              </a:rPr>
              <a:t>   5.	</a:t>
            </a:r>
            <a:r>
              <a:rPr lang="en-US" sz="4300" b="1" dirty="0" err="1" smtClean="0">
                <a:latin typeface="RinkiyCMJ" pitchFamily="2" charset="0"/>
              </a:rPr>
              <a:t>cÖwZôv‡bi</a:t>
            </a:r>
            <a:r>
              <a:rPr lang="en-US" sz="4300" b="1" dirty="0" smtClean="0">
                <a:latin typeface="RinkiyCMJ" pitchFamily="2" charset="0"/>
              </a:rPr>
              <a:t> </a:t>
            </a:r>
            <a:r>
              <a:rPr lang="en-US" sz="4300" b="1" dirty="0" err="1" smtClean="0">
                <a:latin typeface="RinkiyCMJ" pitchFamily="2" charset="0"/>
              </a:rPr>
              <a:t>cÖav‡bi</a:t>
            </a:r>
            <a:r>
              <a:rPr lang="en-US" sz="4300" b="1" dirty="0" smtClean="0">
                <a:latin typeface="RinkiyCMJ" pitchFamily="2" charset="0"/>
              </a:rPr>
              <a:t> </a:t>
            </a:r>
            <a:r>
              <a:rPr lang="en-US" sz="4300" b="1" dirty="0" err="1" smtClean="0">
                <a:latin typeface="RinkiyCMJ" pitchFamily="2" charset="0"/>
              </a:rPr>
              <a:t>fvlb</a:t>
            </a:r>
            <a:endParaRPr lang="en-US" sz="4300" b="1" dirty="0" smtClean="0">
              <a:latin typeface="RinkiyCMJ" pitchFamily="2" charset="0"/>
            </a:endParaRPr>
          </a:p>
          <a:p>
            <a:pPr marL="0" indent="0" algn="just">
              <a:buNone/>
            </a:pPr>
            <a:r>
              <a:rPr lang="en-US" sz="4300" b="1" dirty="0" smtClean="0">
                <a:latin typeface="RinkiyCMJ" pitchFamily="2" charset="0"/>
              </a:rPr>
              <a:t>   6.	</a:t>
            </a:r>
            <a:r>
              <a:rPr lang="en-US" sz="4300" b="1" dirty="0" err="1" smtClean="0">
                <a:latin typeface="RinkiyCMJ" pitchFamily="2" charset="0"/>
              </a:rPr>
              <a:t>cvuP</a:t>
            </a:r>
            <a:r>
              <a:rPr lang="en-US" sz="4300" b="1" dirty="0" smtClean="0">
                <a:latin typeface="RinkiyCMJ" pitchFamily="2" charset="0"/>
              </a:rPr>
              <a:t> </a:t>
            </a:r>
            <a:r>
              <a:rPr lang="en-US" sz="4300" b="1" dirty="0" err="1" smtClean="0">
                <a:latin typeface="RinkiyCMJ" pitchFamily="2" charset="0"/>
              </a:rPr>
              <a:t>wgwb‡Ui</a:t>
            </a:r>
            <a:r>
              <a:rPr lang="en-US" sz="4300" b="1" dirty="0" smtClean="0">
                <a:latin typeface="RinkiyCMJ" pitchFamily="2" charset="0"/>
              </a:rPr>
              <a:t> </a:t>
            </a:r>
            <a:r>
              <a:rPr lang="en-US" sz="4300" b="1" dirty="0" err="1" smtClean="0">
                <a:latin typeface="RinkiyCMJ" pitchFamily="2" charset="0"/>
              </a:rPr>
              <a:t>Rb</a:t>
            </a:r>
            <a:r>
              <a:rPr lang="en-US" sz="4300" b="1" dirty="0" smtClean="0">
                <a:latin typeface="RinkiyCMJ" pitchFamily="2" charset="0"/>
              </a:rPr>
              <a:t>¨ </a:t>
            </a:r>
            <a:r>
              <a:rPr lang="en-US" sz="4300" b="1" dirty="0" err="1" smtClean="0">
                <a:latin typeface="RinkiyCMJ" pitchFamily="2" charset="0"/>
              </a:rPr>
              <a:t>kixiPP©v</a:t>
            </a:r>
            <a:endParaRPr lang="en-US" sz="4300" b="1" dirty="0" smtClean="0">
              <a:latin typeface="RinkiyCMJ" pitchFamily="2" charset="0"/>
            </a:endParaRPr>
          </a:p>
          <a:p>
            <a:pPr marL="0" indent="0" algn="just">
              <a:buNone/>
            </a:pPr>
            <a:r>
              <a:rPr lang="en-US" sz="4300" b="1" dirty="0" smtClean="0">
                <a:latin typeface="RinkiyCMJ" pitchFamily="2" charset="0"/>
              </a:rPr>
              <a:t>    7.	</a:t>
            </a:r>
            <a:r>
              <a:rPr lang="en-US" sz="4300" b="1" dirty="0" err="1" smtClean="0">
                <a:latin typeface="RinkiyCMJ" pitchFamily="2" charset="0"/>
              </a:rPr>
              <a:t>mgv‡ek</a:t>
            </a:r>
            <a:r>
              <a:rPr lang="en-US" sz="4300" b="1" dirty="0" smtClean="0">
                <a:latin typeface="RinkiyCMJ" pitchFamily="2" charset="0"/>
              </a:rPr>
              <a:t> </a:t>
            </a:r>
            <a:r>
              <a:rPr lang="en-US" sz="4300" b="1" dirty="0" smtClean="0">
                <a:latin typeface="RinkiyCMJ" pitchFamily="2" charset="0"/>
              </a:rPr>
              <a:t>†</a:t>
            </a:r>
            <a:r>
              <a:rPr lang="en-US" sz="4300" b="1" dirty="0" err="1" smtClean="0">
                <a:latin typeface="RinkiyCMJ" pitchFamily="2" charset="0"/>
              </a:rPr>
              <a:t>k‡li</a:t>
            </a:r>
            <a:r>
              <a:rPr lang="en-US" sz="4300" b="1" dirty="0" smtClean="0">
                <a:latin typeface="RinkiyCMJ" pitchFamily="2" charset="0"/>
              </a:rPr>
              <a:t> </a:t>
            </a:r>
            <a:r>
              <a:rPr lang="en-US" sz="4300" b="1" dirty="0" err="1" smtClean="0">
                <a:latin typeface="RinkiyCMJ" pitchFamily="2" charset="0"/>
              </a:rPr>
              <a:t>Mvb</a:t>
            </a:r>
            <a:endParaRPr lang="en-US" sz="4300" b="1" dirty="0" smtClean="0">
              <a:latin typeface="RinkiyCMJ" pitchFamily="2" charset="0"/>
            </a:endParaRPr>
          </a:p>
          <a:p>
            <a:endParaRPr lang="en-US" dirty="0">
              <a:latin typeface="RinkiyC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47" y="1091863"/>
            <a:ext cx="5186953" cy="4546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453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err="1">
                <a:solidFill>
                  <a:srgbClr val="00B050"/>
                </a:solidFill>
                <a:latin typeface="RinkiyCMJ" pitchFamily="2" charset="0"/>
              </a:rPr>
              <a:t>k</a:t>
            </a:r>
            <a:r>
              <a:rPr lang="en-US" sz="9600" b="1" dirty="0" err="1" smtClean="0">
                <a:solidFill>
                  <a:srgbClr val="00B050"/>
                </a:solidFill>
                <a:latin typeface="RinkiyCMJ" pitchFamily="2" charset="0"/>
              </a:rPr>
              <a:t>c</a:t>
            </a:r>
            <a:r>
              <a:rPr lang="en-US" sz="9600" b="1" dirty="0" smtClean="0">
                <a:solidFill>
                  <a:srgbClr val="00B050"/>
                </a:solidFill>
                <a:latin typeface="RinkiyCMJ" pitchFamily="2" charset="0"/>
              </a:rPr>
              <a:t>_ </a:t>
            </a:r>
            <a:r>
              <a:rPr lang="en-US" sz="9600" b="1" dirty="0" err="1" smtClean="0">
                <a:solidFill>
                  <a:srgbClr val="00B050"/>
                </a:solidFill>
                <a:latin typeface="RinkiyCMJ" pitchFamily="2" charset="0"/>
              </a:rPr>
              <a:t>evK</a:t>
            </a:r>
            <a:r>
              <a:rPr lang="en-US" sz="9600" b="1" dirty="0" smtClean="0">
                <a:solidFill>
                  <a:srgbClr val="00B050"/>
                </a:solidFill>
                <a:latin typeface="RinkiyCMJ" pitchFamily="2" charset="0"/>
              </a:rPr>
              <a:t>¨</a:t>
            </a:r>
            <a:endParaRPr lang="en-US" sz="9600" b="1" dirty="0">
              <a:solidFill>
                <a:srgbClr val="00B050"/>
              </a:solidFill>
              <a:latin typeface="RinkiyCMJ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latin typeface="RinkiyMJ" pitchFamily="2" charset="0"/>
            </a:endParaRPr>
          </a:p>
          <a:p>
            <a:pPr marL="0" indent="0" algn="just">
              <a:buNone/>
            </a:pPr>
            <a:r>
              <a:rPr lang="en-US" b="1" dirty="0" err="1" smtClean="0">
                <a:latin typeface="RinkiyMJ" pitchFamily="2" charset="0"/>
              </a:rPr>
              <a:t>ÒAvwg</a:t>
            </a:r>
            <a:r>
              <a:rPr lang="en-US" b="1" dirty="0" smtClean="0">
                <a:latin typeface="RinkiyMJ" pitchFamily="2" charset="0"/>
              </a:rPr>
              <a:t> </a:t>
            </a:r>
            <a:r>
              <a:rPr lang="en-US" b="1" dirty="0" err="1" smtClean="0">
                <a:latin typeface="RinkiyMJ" pitchFamily="2" charset="0"/>
              </a:rPr>
              <a:t>kc</a:t>
            </a:r>
            <a:r>
              <a:rPr lang="en-US" b="1" dirty="0" smtClean="0">
                <a:latin typeface="RinkiyMJ" pitchFamily="2" charset="0"/>
              </a:rPr>
              <a:t>_ </a:t>
            </a:r>
            <a:r>
              <a:rPr lang="en-US" b="1" dirty="0" err="1" smtClean="0">
                <a:latin typeface="RinkiyMJ" pitchFamily="2" charset="0"/>
              </a:rPr>
              <a:t>Kwi‡ZwQ</a:t>
            </a:r>
            <a:r>
              <a:rPr lang="en-US" b="1" dirty="0">
                <a:latin typeface="RinkiyMJ" pitchFamily="2" charset="0"/>
              </a:rPr>
              <a:t> </a:t>
            </a:r>
            <a:r>
              <a:rPr lang="en-US" b="1" dirty="0" smtClean="0">
                <a:latin typeface="RinkiyMJ" pitchFamily="2" charset="0"/>
              </a:rPr>
              <a:t>†h, </a:t>
            </a:r>
            <a:r>
              <a:rPr lang="en-US" b="1" dirty="0" err="1" smtClean="0">
                <a:latin typeface="RinkiyMJ" pitchFamily="2" charset="0"/>
              </a:rPr>
              <a:t>gvby‡li</a:t>
            </a:r>
            <a:r>
              <a:rPr lang="en-US" b="1" dirty="0">
                <a:latin typeface="RinkiyMJ" pitchFamily="2" charset="0"/>
              </a:rPr>
              <a:t> </a:t>
            </a:r>
            <a:r>
              <a:rPr lang="en-US" b="1" dirty="0" smtClean="0">
                <a:latin typeface="RinkiyMJ" pitchFamily="2" charset="0"/>
              </a:rPr>
              <a:t>†</a:t>
            </a:r>
            <a:r>
              <a:rPr lang="en-US" b="1" dirty="0" err="1" smtClean="0">
                <a:latin typeface="RinkiyMJ" pitchFamily="2" charset="0"/>
              </a:rPr>
              <a:t>mevq</a:t>
            </a:r>
            <a:r>
              <a:rPr lang="en-US" b="1" dirty="0" smtClean="0">
                <a:latin typeface="RinkiyMJ" pitchFamily="2" charset="0"/>
              </a:rPr>
              <a:t> </a:t>
            </a:r>
            <a:r>
              <a:rPr lang="en-US" b="1" dirty="0" err="1" smtClean="0">
                <a:latin typeface="RinkiyMJ" pitchFamily="2" charset="0"/>
              </a:rPr>
              <a:t>me©`v</a:t>
            </a:r>
            <a:r>
              <a:rPr lang="en-US" b="1" dirty="0" smtClean="0">
                <a:latin typeface="RinkiyMJ" pitchFamily="2" charset="0"/>
              </a:rPr>
              <a:t> </a:t>
            </a:r>
            <a:r>
              <a:rPr lang="en-US" b="1" dirty="0" err="1" smtClean="0">
                <a:latin typeface="RinkiyMJ" pitchFamily="2" charset="0"/>
              </a:rPr>
              <a:t>wb‡R‡K</a:t>
            </a:r>
            <a:r>
              <a:rPr lang="en-US" b="1" dirty="0" smtClean="0">
                <a:latin typeface="RinkiyMJ" pitchFamily="2" charset="0"/>
              </a:rPr>
              <a:t> </a:t>
            </a:r>
            <a:r>
              <a:rPr lang="en-US" b="1" dirty="0" err="1" smtClean="0">
                <a:latin typeface="RinkiyMJ" pitchFamily="2" charset="0"/>
              </a:rPr>
              <a:t>wb‡qvwRZ</a:t>
            </a:r>
            <a:r>
              <a:rPr lang="en-US" b="1" dirty="0" smtClean="0">
                <a:latin typeface="RinkiyMJ" pitchFamily="2" charset="0"/>
              </a:rPr>
              <a:t> </a:t>
            </a:r>
            <a:r>
              <a:rPr lang="en-US" b="1" dirty="0" err="1" smtClean="0">
                <a:latin typeface="RinkiyMJ" pitchFamily="2" charset="0"/>
              </a:rPr>
              <a:t>ivwLe</a:t>
            </a:r>
            <a:r>
              <a:rPr lang="en-US" b="1" dirty="0" smtClean="0">
                <a:latin typeface="RinkiyMJ" pitchFamily="2" charset="0"/>
              </a:rPr>
              <a:t> | †`‡</a:t>
            </a:r>
            <a:r>
              <a:rPr lang="en-US" b="1" dirty="0" err="1" smtClean="0">
                <a:latin typeface="RinkiyMJ" pitchFamily="2" charset="0"/>
              </a:rPr>
              <a:t>ki</a:t>
            </a:r>
            <a:r>
              <a:rPr lang="en-US" b="1" dirty="0" smtClean="0">
                <a:latin typeface="RinkiyMJ" pitchFamily="2" charset="0"/>
              </a:rPr>
              <a:t> </a:t>
            </a:r>
            <a:r>
              <a:rPr lang="en-US" b="1" dirty="0" err="1" smtClean="0">
                <a:latin typeface="RinkiyMJ" pitchFamily="2" charset="0"/>
              </a:rPr>
              <a:t>cÖwZ</a:t>
            </a:r>
            <a:r>
              <a:rPr lang="en-US" b="1" dirty="0" smtClean="0">
                <a:latin typeface="RinkiyMJ" pitchFamily="2" charset="0"/>
              </a:rPr>
              <a:t> </a:t>
            </a:r>
            <a:r>
              <a:rPr lang="en-US" b="1" dirty="0" err="1" smtClean="0">
                <a:latin typeface="RinkiyMJ" pitchFamily="2" charset="0"/>
              </a:rPr>
              <a:t>AvbyMZ</a:t>
            </a:r>
            <a:r>
              <a:rPr lang="en-US" b="1" dirty="0" smtClean="0">
                <a:latin typeface="RinkiyMJ" pitchFamily="2" charset="0"/>
              </a:rPr>
              <a:t> _</a:t>
            </a:r>
            <a:r>
              <a:rPr lang="en-US" b="1" dirty="0" err="1" smtClean="0">
                <a:latin typeface="RinkiyMJ" pitchFamily="2" charset="0"/>
              </a:rPr>
              <a:t>vwKe</a:t>
            </a:r>
            <a:r>
              <a:rPr lang="en-US" b="1" dirty="0" smtClean="0">
                <a:latin typeface="RinkiyMJ" pitchFamily="2" charset="0"/>
              </a:rPr>
              <a:t> | †`‡</a:t>
            </a:r>
            <a:r>
              <a:rPr lang="en-US" b="1" dirty="0" err="1" smtClean="0">
                <a:latin typeface="RinkiyMJ" pitchFamily="2" charset="0"/>
              </a:rPr>
              <a:t>ki</a:t>
            </a:r>
            <a:r>
              <a:rPr lang="en-US" b="1" dirty="0" smtClean="0">
                <a:latin typeface="RinkiyMJ" pitchFamily="2" charset="0"/>
              </a:rPr>
              <a:t> </a:t>
            </a:r>
            <a:r>
              <a:rPr lang="en-US" b="1" dirty="0" err="1" smtClean="0">
                <a:latin typeface="RinkiyMJ" pitchFamily="2" charset="0"/>
              </a:rPr>
              <a:t>GKZv</a:t>
            </a:r>
            <a:r>
              <a:rPr lang="en-US" b="1" dirty="0" smtClean="0">
                <a:latin typeface="RinkiyMJ" pitchFamily="2" charset="0"/>
              </a:rPr>
              <a:t> I </a:t>
            </a:r>
            <a:r>
              <a:rPr lang="en-US" b="1" dirty="0" err="1" smtClean="0">
                <a:latin typeface="RinkiyMJ" pitchFamily="2" charset="0"/>
              </a:rPr>
              <a:t>msnwZ</a:t>
            </a:r>
            <a:r>
              <a:rPr lang="en-US" b="1" dirty="0" smtClean="0">
                <a:latin typeface="RinkiyMJ" pitchFamily="2" charset="0"/>
              </a:rPr>
              <a:t> </a:t>
            </a:r>
            <a:r>
              <a:rPr lang="en-US" b="1" dirty="0" err="1" smtClean="0">
                <a:latin typeface="RinkiyMJ" pitchFamily="2" charset="0"/>
              </a:rPr>
              <a:t>eRvq</a:t>
            </a:r>
            <a:r>
              <a:rPr lang="en-US" b="1" dirty="0" smtClean="0">
                <a:latin typeface="RinkiyMJ" pitchFamily="2" charset="0"/>
              </a:rPr>
              <a:t> </a:t>
            </a:r>
            <a:r>
              <a:rPr lang="en-US" b="1" dirty="0" err="1" smtClean="0">
                <a:latin typeface="RinkiyMJ" pitchFamily="2" charset="0"/>
              </a:rPr>
              <a:t>ivwLevi</a:t>
            </a:r>
            <a:r>
              <a:rPr lang="en-US" b="1" dirty="0" smtClean="0">
                <a:latin typeface="RinkiyMJ" pitchFamily="2" charset="0"/>
              </a:rPr>
              <a:t> </a:t>
            </a:r>
            <a:r>
              <a:rPr lang="en-US" b="1" dirty="0" err="1" smtClean="0">
                <a:latin typeface="RinkiyMJ" pitchFamily="2" charset="0"/>
              </a:rPr>
              <a:t>Rb</a:t>
            </a:r>
            <a:r>
              <a:rPr lang="en-US" b="1" dirty="0" smtClean="0">
                <a:latin typeface="RinkiyMJ" pitchFamily="2" charset="0"/>
              </a:rPr>
              <a:t>¨ </a:t>
            </a:r>
            <a:r>
              <a:rPr lang="en-US" b="1" dirty="0" err="1" smtClean="0">
                <a:latin typeface="RinkiyMJ" pitchFamily="2" charset="0"/>
              </a:rPr>
              <a:t>m‡Pó</a:t>
            </a:r>
            <a:r>
              <a:rPr lang="en-US" b="1" dirty="0" smtClean="0">
                <a:latin typeface="RinkiyMJ" pitchFamily="2" charset="0"/>
              </a:rPr>
              <a:t> _</a:t>
            </a:r>
            <a:r>
              <a:rPr lang="en-US" b="1" dirty="0" err="1" smtClean="0">
                <a:latin typeface="RinkiyMJ" pitchFamily="2" charset="0"/>
              </a:rPr>
              <a:t>vwKe</a:t>
            </a:r>
            <a:r>
              <a:rPr lang="en-US" b="1" dirty="0" smtClean="0">
                <a:latin typeface="RinkiyMJ" pitchFamily="2" charset="0"/>
              </a:rPr>
              <a:t> | </a:t>
            </a:r>
            <a:r>
              <a:rPr lang="en-US" b="1" dirty="0" err="1" smtClean="0">
                <a:latin typeface="RinkiyMJ" pitchFamily="2" charset="0"/>
              </a:rPr>
              <a:t>Ab¨vq</a:t>
            </a:r>
            <a:r>
              <a:rPr lang="en-US" b="1" dirty="0" smtClean="0">
                <a:latin typeface="RinkiyMJ" pitchFamily="2" charset="0"/>
              </a:rPr>
              <a:t> I `</a:t>
            </a:r>
            <a:r>
              <a:rPr lang="en-US" b="1" dirty="0" err="1" smtClean="0">
                <a:latin typeface="RinkiyMJ" pitchFamily="2" charset="0"/>
              </a:rPr>
              <a:t>yb©xwZ</a:t>
            </a:r>
            <a:r>
              <a:rPr lang="en-US" b="1" dirty="0" smtClean="0">
                <a:latin typeface="RinkiyMJ" pitchFamily="2" charset="0"/>
              </a:rPr>
              <a:t> </a:t>
            </a:r>
            <a:r>
              <a:rPr lang="en-US" b="1" dirty="0" err="1" smtClean="0">
                <a:latin typeface="RinkiyMJ" pitchFamily="2" charset="0"/>
              </a:rPr>
              <a:t>Kwie</a:t>
            </a:r>
            <a:r>
              <a:rPr lang="en-US" b="1" dirty="0" smtClean="0">
                <a:latin typeface="RinkiyMJ" pitchFamily="2" charset="0"/>
              </a:rPr>
              <a:t> </a:t>
            </a:r>
            <a:r>
              <a:rPr lang="en-US" b="1" dirty="0" err="1" smtClean="0">
                <a:latin typeface="RinkiyMJ" pitchFamily="2" charset="0"/>
              </a:rPr>
              <a:t>bv</a:t>
            </a:r>
            <a:r>
              <a:rPr lang="en-US" b="1" dirty="0">
                <a:latin typeface="RinkiyMJ" pitchFamily="2" charset="0"/>
              </a:rPr>
              <a:t> </a:t>
            </a:r>
            <a:r>
              <a:rPr lang="en-US" b="1" dirty="0" err="1" smtClean="0">
                <a:latin typeface="RinkiyMJ" pitchFamily="2" charset="0"/>
              </a:rPr>
              <a:t>Ges</a:t>
            </a:r>
            <a:r>
              <a:rPr lang="en-US" b="1" dirty="0" smtClean="0">
                <a:latin typeface="RinkiyMJ" pitchFamily="2" charset="0"/>
              </a:rPr>
              <a:t> </a:t>
            </a:r>
            <a:r>
              <a:rPr lang="en-US" b="1" dirty="0" err="1" smtClean="0">
                <a:latin typeface="RinkiyMJ" pitchFamily="2" charset="0"/>
              </a:rPr>
              <a:t>Ab¨vq</a:t>
            </a:r>
            <a:r>
              <a:rPr lang="en-US" b="1" dirty="0" smtClean="0">
                <a:latin typeface="RinkiyMJ" pitchFamily="2" charset="0"/>
              </a:rPr>
              <a:t> I `</a:t>
            </a:r>
            <a:r>
              <a:rPr lang="en-US" b="1" dirty="0" err="1" smtClean="0">
                <a:latin typeface="RinkiyMJ" pitchFamily="2" charset="0"/>
              </a:rPr>
              <a:t>yb©xwZ‡K</a:t>
            </a:r>
            <a:r>
              <a:rPr lang="en-US" b="1" dirty="0" smtClean="0">
                <a:latin typeface="RinkiyMJ" pitchFamily="2" charset="0"/>
              </a:rPr>
              <a:t> </a:t>
            </a:r>
            <a:r>
              <a:rPr lang="en-US" b="1" dirty="0" err="1" smtClean="0">
                <a:latin typeface="RinkiyMJ" pitchFamily="2" charset="0"/>
              </a:rPr>
              <a:t>cÖkÖq</a:t>
            </a:r>
            <a:r>
              <a:rPr lang="en-US" b="1" dirty="0" smtClean="0">
                <a:latin typeface="RinkiyMJ" pitchFamily="2" charset="0"/>
              </a:rPr>
              <a:t> </a:t>
            </a:r>
            <a:r>
              <a:rPr lang="en-US" b="1" dirty="0" err="1" smtClean="0">
                <a:latin typeface="RinkiyMJ" pitchFamily="2" charset="0"/>
              </a:rPr>
              <a:t>w`e</a:t>
            </a:r>
            <a:r>
              <a:rPr lang="en-US" b="1" dirty="0" smtClean="0">
                <a:latin typeface="RinkiyMJ" pitchFamily="2" charset="0"/>
              </a:rPr>
              <a:t> </a:t>
            </a:r>
            <a:r>
              <a:rPr lang="en-US" b="1" dirty="0" err="1" smtClean="0">
                <a:latin typeface="RinkiyMJ" pitchFamily="2" charset="0"/>
              </a:rPr>
              <a:t>bv</a:t>
            </a:r>
            <a:r>
              <a:rPr lang="en-US" b="1" dirty="0" smtClean="0">
                <a:latin typeface="RinkiyMJ" pitchFamily="2" charset="0"/>
              </a:rPr>
              <a:t> |</a:t>
            </a:r>
          </a:p>
          <a:p>
            <a:pPr marL="0" indent="0" algn="just">
              <a:buNone/>
            </a:pPr>
            <a:r>
              <a:rPr lang="en-US" b="1" dirty="0" smtClean="0">
                <a:latin typeface="RinkiyMJ" pitchFamily="2" charset="0"/>
              </a:rPr>
              <a:t>‡n </a:t>
            </a:r>
            <a:r>
              <a:rPr lang="en-US" b="1" dirty="0" err="1" smtClean="0">
                <a:latin typeface="RinkiyMJ" pitchFamily="2" charset="0"/>
              </a:rPr>
              <a:t>cÖfz</a:t>
            </a:r>
            <a:r>
              <a:rPr lang="en-US" b="1" dirty="0" smtClean="0">
                <a:latin typeface="RinkiyMJ" pitchFamily="2" charset="0"/>
              </a:rPr>
              <a:t>, </a:t>
            </a:r>
            <a:r>
              <a:rPr lang="en-US" b="1" dirty="0" err="1" smtClean="0">
                <a:latin typeface="RinkiyMJ" pitchFamily="2" charset="0"/>
              </a:rPr>
              <a:t>Avgv‡K</a:t>
            </a:r>
            <a:r>
              <a:rPr lang="en-US" b="1" dirty="0" smtClean="0">
                <a:latin typeface="RinkiyMJ" pitchFamily="2" charset="0"/>
              </a:rPr>
              <a:t> kw³ </a:t>
            </a:r>
            <a:r>
              <a:rPr lang="en-US" b="1" dirty="0" err="1" smtClean="0">
                <a:latin typeface="RinkiyMJ" pitchFamily="2" charset="0"/>
              </a:rPr>
              <a:t>w`b</a:t>
            </a:r>
            <a:r>
              <a:rPr lang="en-US" b="1" dirty="0" smtClean="0">
                <a:latin typeface="RinkiyMJ" pitchFamily="2" charset="0"/>
              </a:rPr>
              <a:t>, </a:t>
            </a:r>
            <a:r>
              <a:rPr lang="en-US" b="1" dirty="0" err="1" smtClean="0">
                <a:latin typeface="RinkiyMJ" pitchFamily="2" charset="0"/>
              </a:rPr>
              <a:t>Avwg</a:t>
            </a:r>
            <a:r>
              <a:rPr lang="en-US" b="1" dirty="0">
                <a:latin typeface="RinkiyMJ" pitchFamily="2" charset="0"/>
              </a:rPr>
              <a:t> </a:t>
            </a:r>
            <a:r>
              <a:rPr lang="en-US" b="1" dirty="0" smtClean="0">
                <a:latin typeface="RinkiyMJ" pitchFamily="2" charset="0"/>
              </a:rPr>
              <a:t>†</a:t>
            </a:r>
            <a:r>
              <a:rPr lang="en-US" b="1" dirty="0" err="1" smtClean="0">
                <a:latin typeface="RinkiyMJ" pitchFamily="2" charset="0"/>
              </a:rPr>
              <a:t>hb</a:t>
            </a:r>
            <a:r>
              <a:rPr lang="en-US" b="1" dirty="0" smtClean="0">
                <a:latin typeface="RinkiyMJ" pitchFamily="2" charset="0"/>
              </a:rPr>
              <a:t> </a:t>
            </a:r>
            <a:r>
              <a:rPr lang="en-US" b="1" dirty="0" err="1" smtClean="0">
                <a:latin typeface="RinkiyMJ" pitchFamily="2" charset="0"/>
              </a:rPr>
              <a:t>evsjv</a:t>
            </a:r>
            <a:r>
              <a:rPr lang="en-US" b="1" dirty="0" smtClean="0">
                <a:latin typeface="RinkiyMJ" pitchFamily="2" charset="0"/>
              </a:rPr>
              <a:t>‡`‡</a:t>
            </a:r>
            <a:r>
              <a:rPr lang="en-US" b="1" dirty="0" err="1" smtClean="0">
                <a:latin typeface="RinkiyMJ" pitchFamily="2" charset="0"/>
              </a:rPr>
              <a:t>ki</a:t>
            </a:r>
            <a:r>
              <a:rPr lang="en-US" b="1" dirty="0">
                <a:latin typeface="RinkiyMJ" pitchFamily="2" charset="0"/>
              </a:rPr>
              <a:t> </a:t>
            </a:r>
            <a:r>
              <a:rPr lang="en-US" b="1" dirty="0" smtClean="0">
                <a:latin typeface="RinkiyMJ" pitchFamily="2" charset="0"/>
              </a:rPr>
              <a:t>†</a:t>
            </a:r>
            <a:r>
              <a:rPr lang="en-US" b="1" dirty="0" err="1" smtClean="0">
                <a:latin typeface="RinkiyMJ" pitchFamily="2" charset="0"/>
              </a:rPr>
              <a:t>mev</a:t>
            </a:r>
            <a:r>
              <a:rPr lang="en-US" b="1" dirty="0" smtClean="0">
                <a:latin typeface="RinkiyMJ" pitchFamily="2" charset="0"/>
              </a:rPr>
              <a:t> </a:t>
            </a:r>
            <a:r>
              <a:rPr lang="en-US" b="1" dirty="0" err="1" smtClean="0">
                <a:latin typeface="RinkiyMJ" pitchFamily="2" charset="0"/>
              </a:rPr>
              <a:t>Kwi‡Z</a:t>
            </a:r>
            <a:r>
              <a:rPr lang="en-US" b="1" dirty="0" smtClean="0">
                <a:latin typeface="RinkiyMJ" pitchFamily="2" charset="0"/>
              </a:rPr>
              <a:t> </a:t>
            </a:r>
            <a:r>
              <a:rPr lang="en-US" b="1" dirty="0" err="1" smtClean="0">
                <a:latin typeface="RinkiyMJ" pitchFamily="2" charset="0"/>
              </a:rPr>
              <a:t>cvwi</a:t>
            </a:r>
            <a:r>
              <a:rPr lang="en-US" b="1" dirty="0" smtClean="0">
                <a:latin typeface="RinkiyMJ" pitchFamily="2" charset="0"/>
              </a:rPr>
              <a:t>, </a:t>
            </a:r>
            <a:r>
              <a:rPr lang="en-US" b="1" dirty="0" err="1" smtClean="0">
                <a:latin typeface="RinkiyMJ" pitchFamily="2" charset="0"/>
              </a:rPr>
              <a:t>Ges</a:t>
            </a:r>
            <a:r>
              <a:rPr lang="en-US" b="1" dirty="0" smtClean="0">
                <a:latin typeface="RinkiyMJ" pitchFamily="2" charset="0"/>
              </a:rPr>
              <a:t> </a:t>
            </a:r>
            <a:r>
              <a:rPr lang="en-US" b="1" dirty="0" err="1" smtClean="0">
                <a:latin typeface="RinkiyMJ" pitchFamily="2" charset="0"/>
              </a:rPr>
              <a:t>evsjv</a:t>
            </a:r>
            <a:r>
              <a:rPr lang="en-US" b="1" dirty="0" smtClean="0">
                <a:latin typeface="RinkiyMJ" pitchFamily="2" charset="0"/>
              </a:rPr>
              <a:t>‡`</a:t>
            </a:r>
            <a:r>
              <a:rPr lang="en-US" b="1" dirty="0" err="1" smtClean="0">
                <a:latin typeface="RinkiyMJ" pitchFamily="2" charset="0"/>
              </a:rPr>
              <a:t>k‡K</a:t>
            </a:r>
            <a:r>
              <a:rPr lang="en-US" b="1" dirty="0" smtClean="0">
                <a:latin typeface="RinkiyMJ" pitchFamily="2" charset="0"/>
              </a:rPr>
              <a:t> </a:t>
            </a:r>
            <a:r>
              <a:rPr lang="en-US" b="1" dirty="0" err="1" smtClean="0">
                <a:latin typeface="RinkiyMJ" pitchFamily="2" charset="0"/>
              </a:rPr>
              <a:t>GKwU</a:t>
            </a:r>
            <a:r>
              <a:rPr lang="en-US" b="1" dirty="0">
                <a:latin typeface="RinkiyMJ" pitchFamily="2" charset="0"/>
              </a:rPr>
              <a:t> </a:t>
            </a:r>
            <a:r>
              <a:rPr lang="en-US" b="1" dirty="0" smtClean="0">
                <a:latin typeface="RinkiyMJ" pitchFamily="2" charset="0"/>
              </a:rPr>
              <a:t>kw³kvjx I </a:t>
            </a:r>
            <a:r>
              <a:rPr lang="en-US" b="1" dirty="0" err="1" smtClean="0">
                <a:latin typeface="RinkiyMJ" pitchFamily="2" charset="0"/>
              </a:rPr>
              <a:t>Av`k</a:t>
            </a:r>
            <a:r>
              <a:rPr lang="en-US" b="1" dirty="0" smtClean="0">
                <a:latin typeface="RinkiyMJ" pitchFamily="2" charset="0"/>
              </a:rPr>
              <a:t>© iv÷ª </a:t>
            </a:r>
            <a:r>
              <a:rPr lang="en-US" b="1" dirty="0" err="1" smtClean="0">
                <a:latin typeface="RinkiyMJ" pitchFamily="2" charset="0"/>
              </a:rPr>
              <a:t>wnmv‡e</a:t>
            </a:r>
            <a:r>
              <a:rPr lang="en-US" b="1" dirty="0" smtClean="0">
                <a:latin typeface="RinkiyMJ" pitchFamily="2" charset="0"/>
              </a:rPr>
              <a:t> </a:t>
            </a:r>
            <a:r>
              <a:rPr lang="en-US" b="1" dirty="0" err="1" smtClean="0">
                <a:latin typeface="RinkiyMJ" pitchFamily="2" charset="0"/>
              </a:rPr>
              <a:t>Mwoqv</a:t>
            </a:r>
            <a:r>
              <a:rPr lang="en-US" b="1" dirty="0" smtClean="0">
                <a:latin typeface="RinkiyMJ" pitchFamily="2" charset="0"/>
              </a:rPr>
              <a:t> </a:t>
            </a:r>
            <a:r>
              <a:rPr lang="en-US" b="1" dirty="0" err="1" smtClean="0">
                <a:latin typeface="RinkiyMJ" pitchFamily="2" charset="0"/>
              </a:rPr>
              <a:t>Zzwj‡Z</a:t>
            </a:r>
            <a:r>
              <a:rPr lang="en-US" b="1" dirty="0" smtClean="0">
                <a:latin typeface="RinkiyMJ" pitchFamily="2" charset="0"/>
              </a:rPr>
              <a:t> </a:t>
            </a:r>
            <a:r>
              <a:rPr lang="en-US" b="1" dirty="0" err="1" smtClean="0">
                <a:latin typeface="RinkiyMJ" pitchFamily="2" charset="0"/>
              </a:rPr>
              <a:t>cvwi</a:t>
            </a:r>
            <a:r>
              <a:rPr lang="en-US" b="1" dirty="0" smtClean="0">
                <a:latin typeface="RinkiyMJ" pitchFamily="2" charset="0"/>
              </a:rPr>
              <a:t> |Ó </a:t>
            </a:r>
            <a:r>
              <a:rPr lang="en-US" b="1" dirty="0" err="1" smtClean="0">
                <a:latin typeface="RinkiyMJ" pitchFamily="2" charset="0"/>
              </a:rPr>
              <a:t>Avwgb</a:t>
            </a:r>
            <a:r>
              <a:rPr lang="en-US" b="1" dirty="0" smtClean="0">
                <a:latin typeface="RinkiyMJ" pitchFamily="2" charset="0"/>
              </a:rPr>
              <a:t> </a:t>
            </a:r>
            <a:endParaRPr lang="en-US" b="1" dirty="0">
              <a:latin typeface="Rinki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06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0" y="228600"/>
            <a:ext cx="4724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err="1" smtClean="0">
                <a:solidFill>
                  <a:srgbClr val="7030A0"/>
                </a:solidFill>
                <a:latin typeface="RinkiyCMJ" pitchFamily="2" charset="0"/>
              </a:rPr>
              <a:t>cÖvZ¨wnK</a:t>
            </a:r>
            <a:r>
              <a:rPr lang="en-US" sz="5400" b="1" dirty="0" smtClean="0">
                <a:solidFill>
                  <a:srgbClr val="7030A0"/>
                </a:solidFill>
                <a:latin typeface="RinkiyCMJ" pitchFamily="2" charset="0"/>
              </a:rPr>
              <a:t> </a:t>
            </a:r>
            <a:r>
              <a:rPr lang="en-US" sz="5400" b="1" dirty="0" err="1" smtClean="0">
                <a:solidFill>
                  <a:srgbClr val="7030A0"/>
                </a:solidFill>
                <a:latin typeface="RinkiyCMJ" pitchFamily="2" charset="0"/>
              </a:rPr>
              <a:t>mgv‡e‡ki</a:t>
            </a:r>
            <a:r>
              <a:rPr lang="en-US" sz="5400" b="1" dirty="0" smtClean="0">
                <a:solidFill>
                  <a:srgbClr val="7030A0"/>
                </a:solidFill>
                <a:latin typeface="RinkiyCMJ" pitchFamily="2" charset="0"/>
              </a:rPr>
              <a:t> ¸</a:t>
            </a:r>
            <a:r>
              <a:rPr lang="en-US" sz="5400" b="1" dirty="0" err="1" smtClean="0">
                <a:solidFill>
                  <a:srgbClr val="7030A0"/>
                </a:solidFill>
                <a:latin typeface="RinkiyCMJ" pitchFamily="2" charset="0"/>
              </a:rPr>
              <a:t>iyZ</a:t>
            </a:r>
            <a:r>
              <a:rPr lang="en-US" sz="5400" b="1" dirty="0" smtClean="0">
                <a:solidFill>
                  <a:srgbClr val="7030A0"/>
                </a:solidFill>
                <a:latin typeface="RinkiyCMJ" pitchFamily="2" charset="0"/>
              </a:rPr>
              <a:t>¡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152400" y="1447800"/>
            <a:ext cx="89915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latin typeface="RinkiyMJ" pitchFamily="2" charset="0"/>
              </a:rPr>
              <a:t> </a:t>
            </a:r>
            <a:r>
              <a:rPr lang="en-US" sz="3600" b="1" dirty="0" err="1" smtClean="0">
                <a:latin typeface="RinkiyMJ" pitchFamily="2" charset="0"/>
              </a:rPr>
              <a:t>cÖvZ¨wnK</a:t>
            </a:r>
            <a:r>
              <a:rPr lang="en-US" sz="3600" b="1" dirty="0" smtClean="0">
                <a:latin typeface="RinkiyMJ" pitchFamily="2" charset="0"/>
              </a:rPr>
              <a:t> </a:t>
            </a:r>
            <a:r>
              <a:rPr lang="en-US" sz="3600" b="1" dirty="0" err="1" smtClean="0">
                <a:latin typeface="RinkiyMJ" pitchFamily="2" charset="0"/>
              </a:rPr>
              <a:t>mgv‡e‡ki</a:t>
            </a:r>
            <a:r>
              <a:rPr lang="en-US" sz="3600" b="1" dirty="0" smtClean="0">
                <a:latin typeface="RinkiyMJ" pitchFamily="2" charset="0"/>
              </a:rPr>
              <a:t> </a:t>
            </a:r>
            <a:r>
              <a:rPr lang="en-US" sz="3600" b="1" dirty="0" err="1" smtClean="0">
                <a:latin typeface="RinkiyMJ" pitchFamily="2" charset="0"/>
              </a:rPr>
              <a:t>gva</a:t>
            </a:r>
            <a:r>
              <a:rPr lang="en-US" sz="3600" b="1" dirty="0" smtClean="0">
                <a:latin typeface="RinkiyMJ" pitchFamily="2" charset="0"/>
              </a:rPr>
              <a:t>¨‡g </a:t>
            </a:r>
            <a:r>
              <a:rPr lang="en-US" sz="3600" b="1" dirty="0" err="1" smtClean="0">
                <a:latin typeface="RinkiyMJ" pitchFamily="2" charset="0"/>
              </a:rPr>
              <a:t>wkÿv</a:t>
            </a:r>
            <a:r>
              <a:rPr lang="en-US" sz="3600" b="1" dirty="0" smtClean="0">
                <a:latin typeface="RinkiyMJ" pitchFamily="2" charset="0"/>
              </a:rPr>
              <a:t>_©x‡`</a:t>
            </a:r>
            <a:r>
              <a:rPr lang="en-US" sz="3600" b="1" dirty="0" err="1" smtClean="0">
                <a:latin typeface="RinkiyMJ" pitchFamily="2" charset="0"/>
              </a:rPr>
              <a:t>i‡K</a:t>
            </a:r>
            <a:r>
              <a:rPr lang="en-US" sz="3600" b="1" dirty="0" smtClean="0">
                <a:latin typeface="RinkiyMJ" pitchFamily="2" charset="0"/>
              </a:rPr>
              <a:t> </a:t>
            </a:r>
            <a:r>
              <a:rPr lang="en-US" sz="3600" b="1" dirty="0" err="1" smtClean="0">
                <a:latin typeface="RinkiyMJ" pitchFamily="2" charset="0"/>
              </a:rPr>
              <a:t>kvixwiK</a:t>
            </a:r>
            <a:r>
              <a:rPr lang="en-US" sz="3600" b="1" dirty="0" smtClean="0">
                <a:latin typeface="RinkiyMJ" pitchFamily="2" charset="0"/>
              </a:rPr>
              <a:t> I </a:t>
            </a:r>
            <a:r>
              <a:rPr lang="en-US" sz="3600" b="1" dirty="0" err="1" smtClean="0">
                <a:latin typeface="RinkiyMJ" pitchFamily="2" charset="0"/>
              </a:rPr>
              <a:t>gvbwmKfv‡e</a:t>
            </a:r>
            <a:r>
              <a:rPr lang="en-US" sz="3600" b="1" dirty="0" smtClean="0">
                <a:latin typeface="RinkiyMJ" pitchFamily="2" charset="0"/>
              </a:rPr>
              <a:t> </a:t>
            </a:r>
            <a:r>
              <a:rPr lang="en-US" sz="3600" b="1" dirty="0" err="1" smtClean="0">
                <a:latin typeface="RinkiyMJ" pitchFamily="2" charset="0"/>
              </a:rPr>
              <a:t>cov‡jLvi</a:t>
            </a:r>
            <a:r>
              <a:rPr lang="en-US" sz="3600" b="1" dirty="0" smtClean="0">
                <a:latin typeface="RinkiyMJ" pitchFamily="2" charset="0"/>
              </a:rPr>
              <a:t> </a:t>
            </a:r>
            <a:r>
              <a:rPr lang="en-US" sz="3600" b="1" dirty="0" err="1" smtClean="0">
                <a:latin typeface="RinkiyMJ" pitchFamily="2" charset="0"/>
              </a:rPr>
              <a:t>Rb</a:t>
            </a:r>
            <a:r>
              <a:rPr lang="en-US" sz="3600" b="1" dirty="0" smtClean="0">
                <a:latin typeface="RinkiyMJ" pitchFamily="2" charset="0"/>
              </a:rPr>
              <a:t>¨ </a:t>
            </a:r>
            <a:r>
              <a:rPr lang="en-US" sz="3600" b="1" dirty="0" err="1" smtClean="0">
                <a:latin typeface="RinkiyMJ" pitchFamily="2" charset="0"/>
              </a:rPr>
              <a:t>cÖ</a:t>
            </a:r>
            <a:r>
              <a:rPr lang="en-US" sz="3600" b="1" dirty="0" smtClean="0">
                <a:latin typeface="RinkiyMJ" pitchFamily="2" charset="0"/>
              </a:rPr>
              <a:t>¯‘</a:t>
            </a:r>
            <a:r>
              <a:rPr lang="en-US" sz="3600" b="1" dirty="0" err="1" smtClean="0">
                <a:latin typeface="RinkiyMJ" pitchFamily="2" charset="0"/>
              </a:rPr>
              <a:t>yZ</a:t>
            </a:r>
            <a:r>
              <a:rPr lang="en-US" sz="3600" b="1" dirty="0" smtClean="0">
                <a:latin typeface="RinkiyMJ" pitchFamily="2" charset="0"/>
              </a:rPr>
              <a:t> </a:t>
            </a:r>
            <a:r>
              <a:rPr lang="en-US" sz="3600" b="1" dirty="0" err="1" smtClean="0">
                <a:latin typeface="RinkiyMJ" pitchFamily="2" charset="0"/>
              </a:rPr>
              <a:t>Kiv</a:t>
            </a:r>
            <a:r>
              <a:rPr lang="en-US" sz="3600" b="1" dirty="0" smtClean="0">
                <a:latin typeface="RinkiyMJ" pitchFamily="2" charset="0"/>
              </a:rPr>
              <a:t> </a:t>
            </a:r>
            <a:r>
              <a:rPr lang="en-US" sz="3600" b="1" dirty="0" err="1" smtClean="0">
                <a:latin typeface="RinkiyMJ" pitchFamily="2" charset="0"/>
              </a:rPr>
              <a:t>nq</a:t>
            </a:r>
            <a:r>
              <a:rPr lang="en-US" sz="3600" b="1" dirty="0" smtClean="0">
                <a:latin typeface="RinkiyMJ" pitchFamily="2" charset="0"/>
              </a:rPr>
              <a:t> | </a:t>
            </a:r>
            <a:r>
              <a:rPr lang="en-US" sz="3600" b="1" dirty="0" err="1" smtClean="0">
                <a:latin typeface="RinkiyMJ" pitchFamily="2" charset="0"/>
              </a:rPr>
              <a:t>wkÿv</a:t>
            </a:r>
            <a:r>
              <a:rPr lang="en-US" sz="3600" b="1" dirty="0" smtClean="0">
                <a:latin typeface="RinkiyMJ" pitchFamily="2" charset="0"/>
              </a:rPr>
              <a:t>_©xiv </a:t>
            </a:r>
            <a:r>
              <a:rPr lang="en-US" sz="3600" b="1" dirty="0" err="1" smtClean="0">
                <a:latin typeface="RinkiyMJ" pitchFamily="2" charset="0"/>
              </a:rPr>
              <a:t>wewfbœ</a:t>
            </a:r>
            <a:r>
              <a:rPr lang="en-US" sz="3600" b="1" dirty="0" smtClean="0">
                <a:latin typeface="RinkiyMJ" pitchFamily="2" charset="0"/>
              </a:rPr>
              <a:t> </a:t>
            </a:r>
            <a:r>
              <a:rPr lang="en-US" sz="3600" b="1" dirty="0" err="1" smtClean="0">
                <a:latin typeface="RinkiyMJ" pitchFamily="2" charset="0"/>
              </a:rPr>
              <a:t>cwi‡ek</a:t>
            </a:r>
            <a:r>
              <a:rPr lang="en-US" sz="3600" b="1" dirty="0">
                <a:latin typeface="RinkiyMJ" pitchFamily="2" charset="0"/>
              </a:rPr>
              <a:t> </a:t>
            </a:r>
            <a:r>
              <a:rPr lang="en-US" sz="3600" b="1" dirty="0" smtClean="0">
                <a:latin typeface="RinkiyMJ" pitchFamily="2" charset="0"/>
              </a:rPr>
              <a:t>†_‡K </a:t>
            </a:r>
            <a:r>
              <a:rPr lang="en-US" sz="3600" b="1" dirty="0" err="1" smtClean="0">
                <a:latin typeface="RinkiyMJ" pitchFamily="2" charset="0"/>
              </a:rPr>
              <a:t>G‡m</a:t>
            </a:r>
            <a:r>
              <a:rPr lang="en-US" sz="3600" b="1" dirty="0" smtClean="0">
                <a:latin typeface="RinkiyMJ" pitchFamily="2" charset="0"/>
              </a:rPr>
              <a:t> we`¨</a:t>
            </a:r>
            <a:r>
              <a:rPr lang="en-US" sz="3600" b="1" dirty="0" err="1" smtClean="0">
                <a:latin typeface="RinkiyMJ" pitchFamily="2" charset="0"/>
              </a:rPr>
              <a:t>vj‡q</a:t>
            </a:r>
            <a:r>
              <a:rPr lang="en-US" sz="3600" b="1" dirty="0" smtClean="0">
                <a:latin typeface="RinkiyMJ" pitchFamily="2" charset="0"/>
              </a:rPr>
              <a:t> </a:t>
            </a:r>
            <a:r>
              <a:rPr lang="en-US" sz="3600" b="1" dirty="0" err="1" smtClean="0">
                <a:latin typeface="RinkiyMJ" pitchFamily="2" charset="0"/>
              </a:rPr>
              <a:t>Dcw</a:t>
            </a:r>
            <a:r>
              <a:rPr lang="en-US" sz="3600" b="1" dirty="0" smtClean="0">
                <a:latin typeface="RinkiyMJ" pitchFamily="2" charset="0"/>
              </a:rPr>
              <a:t>¯’Z </a:t>
            </a:r>
            <a:r>
              <a:rPr lang="en-US" sz="3600" b="1" dirty="0" err="1" smtClean="0">
                <a:latin typeface="RinkiyMJ" pitchFamily="2" charset="0"/>
              </a:rPr>
              <a:t>nq</a:t>
            </a:r>
            <a:r>
              <a:rPr lang="en-US" sz="3600" b="1" dirty="0" smtClean="0">
                <a:latin typeface="RinkiyMJ" pitchFamily="2" charset="0"/>
              </a:rPr>
              <a:t> | </a:t>
            </a:r>
            <a:r>
              <a:rPr lang="en-US" sz="3600" b="1" dirty="0" err="1" smtClean="0">
                <a:latin typeface="RinkiyMJ" pitchFamily="2" charset="0"/>
              </a:rPr>
              <a:t>hvi</a:t>
            </a:r>
            <a:r>
              <a:rPr lang="en-US" sz="3600" b="1" dirty="0" smtClean="0">
                <a:latin typeface="RinkiyMJ" pitchFamily="2" charset="0"/>
              </a:rPr>
              <a:t> </a:t>
            </a:r>
            <a:r>
              <a:rPr lang="en-US" sz="3600" b="1" dirty="0" err="1" smtClean="0">
                <a:latin typeface="RinkiyMJ" pitchFamily="2" charset="0"/>
              </a:rPr>
              <a:t>d‡j</a:t>
            </a:r>
            <a:r>
              <a:rPr lang="en-US" sz="3600" b="1" dirty="0" smtClean="0">
                <a:latin typeface="RinkiyMJ" pitchFamily="2" charset="0"/>
              </a:rPr>
              <a:t> </a:t>
            </a:r>
            <a:r>
              <a:rPr lang="en-US" sz="3600" b="1" dirty="0" err="1" smtClean="0">
                <a:latin typeface="RinkiyMJ" pitchFamily="2" charset="0"/>
              </a:rPr>
              <a:t>mevi</a:t>
            </a:r>
            <a:r>
              <a:rPr lang="en-US" sz="3600" b="1" dirty="0" smtClean="0">
                <a:latin typeface="RinkiyMJ" pitchFamily="2" charset="0"/>
              </a:rPr>
              <a:t> </a:t>
            </a:r>
            <a:r>
              <a:rPr lang="en-US" sz="3600" b="1" dirty="0" err="1" smtClean="0">
                <a:latin typeface="RinkiyMJ" pitchFamily="2" charset="0"/>
              </a:rPr>
              <a:t>gb</a:t>
            </a:r>
            <a:r>
              <a:rPr lang="en-US" sz="3600" b="1" dirty="0" smtClean="0">
                <a:latin typeface="RinkiyMJ" pitchFamily="2" charset="0"/>
              </a:rPr>
              <a:t> </a:t>
            </a:r>
            <a:r>
              <a:rPr lang="en-US" sz="3600" b="1" dirty="0" err="1" smtClean="0">
                <a:latin typeface="RinkiyMJ" pitchFamily="2" charset="0"/>
              </a:rPr>
              <a:t>gvbwmKZv</a:t>
            </a:r>
            <a:r>
              <a:rPr lang="en-US" sz="3600" b="1" dirty="0" smtClean="0">
                <a:latin typeface="RinkiyMJ" pitchFamily="2" charset="0"/>
              </a:rPr>
              <a:t> </a:t>
            </a:r>
            <a:r>
              <a:rPr lang="en-US" sz="3600" b="1" dirty="0" err="1" smtClean="0">
                <a:latin typeface="RinkiyMJ" pitchFamily="2" charset="0"/>
              </a:rPr>
              <a:t>wewfbœ</a:t>
            </a:r>
            <a:r>
              <a:rPr lang="en-US" sz="3600" b="1" dirty="0" smtClean="0">
                <a:latin typeface="RinkiyMJ" pitchFamily="2" charset="0"/>
              </a:rPr>
              <a:t> </a:t>
            </a:r>
            <a:r>
              <a:rPr lang="en-US" sz="3600" b="1" dirty="0" err="1" smtClean="0">
                <a:latin typeface="RinkiyMJ" pitchFamily="2" charset="0"/>
              </a:rPr>
              <a:t>ai‡bi</a:t>
            </a:r>
            <a:r>
              <a:rPr lang="en-US" sz="3600" b="1" dirty="0" smtClean="0">
                <a:latin typeface="RinkiyMJ" pitchFamily="2" charset="0"/>
              </a:rPr>
              <a:t> </a:t>
            </a:r>
            <a:r>
              <a:rPr lang="en-US" sz="3600" b="1" dirty="0" err="1" smtClean="0">
                <a:latin typeface="RinkiyMJ" pitchFamily="2" charset="0"/>
              </a:rPr>
              <a:t>n‡q</a:t>
            </a:r>
            <a:r>
              <a:rPr lang="en-US" sz="3600" b="1" dirty="0" smtClean="0">
                <a:latin typeface="RinkiyMJ" pitchFamily="2" charset="0"/>
              </a:rPr>
              <a:t> _</a:t>
            </a:r>
            <a:r>
              <a:rPr lang="en-US" sz="3600" b="1" dirty="0" err="1" smtClean="0">
                <a:latin typeface="RinkiyMJ" pitchFamily="2" charset="0"/>
              </a:rPr>
              <a:t>v‡K</a:t>
            </a:r>
            <a:r>
              <a:rPr lang="en-US" sz="3600" b="1" dirty="0" smtClean="0">
                <a:latin typeface="RinkiyMJ" pitchFamily="2" charset="0"/>
              </a:rPr>
              <a:t> | </a:t>
            </a:r>
            <a:r>
              <a:rPr lang="en-US" sz="3600" b="1" dirty="0" err="1" smtClean="0">
                <a:latin typeface="RinkiyMJ" pitchFamily="2" charset="0"/>
              </a:rPr>
              <a:t>cÖvZ¨wnK</a:t>
            </a:r>
            <a:r>
              <a:rPr lang="en-US" sz="3600" b="1" dirty="0" smtClean="0">
                <a:latin typeface="RinkiyMJ" pitchFamily="2" charset="0"/>
              </a:rPr>
              <a:t> </a:t>
            </a:r>
            <a:r>
              <a:rPr lang="en-US" sz="3600" b="1" dirty="0" err="1" smtClean="0">
                <a:latin typeface="RinkiyMJ" pitchFamily="2" charset="0"/>
              </a:rPr>
              <a:t>mgv‡e‡ki</a:t>
            </a:r>
            <a:r>
              <a:rPr lang="en-US" sz="3600" b="1" dirty="0" smtClean="0">
                <a:latin typeface="RinkiyMJ" pitchFamily="2" charset="0"/>
              </a:rPr>
              <a:t> </a:t>
            </a:r>
            <a:r>
              <a:rPr lang="en-US" sz="3600" b="1" dirty="0" err="1" smtClean="0">
                <a:latin typeface="RinkiyMJ" pitchFamily="2" charset="0"/>
              </a:rPr>
              <a:t>gva</a:t>
            </a:r>
            <a:r>
              <a:rPr lang="en-US" sz="3600" b="1" dirty="0" smtClean="0">
                <a:latin typeface="RinkiyMJ" pitchFamily="2" charset="0"/>
              </a:rPr>
              <a:t>¨‡g </a:t>
            </a:r>
            <a:r>
              <a:rPr lang="en-US" sz="3600" b="1" dirty="0" err="1" smtClean="0">
                <a:latin typeface="RinkiyMJ" pitchFamily="2" charset="0"/>
              </a:rPr>
              <a:t>mKj</a:t>
            </a:r>
            <a:r>
              <a:rPr lang="en-US" sz="3600" b="1" dirty="0" smtClean="0">
                <a:latin typeface="RinkiyMJ" pitchFamily="2" charset="0"/>
              </a:rPr>
              <a:t> </a:t>
            </a:r>
            <a:r>
              <a:rPr lang="en-US" sz="3600" b="1" dirty="0" err="1" smtClean="0">
                <a:latin typeface="RinkiyMJ" pitchFamily="2" charset="0"/>
              </a:rPr>
              <a:t>wkÿv</a:t>
            </a:r>
            <a:r>
              <a:rPr lang="en-US" sz="3600" b="1" dirty="0" smtClean="0">
                <a:latin typeface="RinkiyMJ" pitchFamily="2" charset="0"/>
              </a:rPr>
              <a:t>_©</a:t>
            </a:r>
            <a:r>
              <a:rPr lang="en-US" sz="3600" b="1" dirty="0" err="1" smtClean="0">
                <a:latin typeface="RinkiyMJ" pitchFamily="2" charset="0"/>
              </a:rPr>
              <a:t>x‡`</a:t>
            </a:r>
            <a:r>
              <a:rPr lang="en-US" sz="3600" b="1" dirty="0" err="1">
                <a:latin typeface="RinkiyMJ" pitchFamily="2" charset="0"/>
              </a:rPr>
              <a:t>i</a:t>
            </a:r>
            <a:r>
              <a:rPr lang="en-US" sz="3600" b="1" dirty="0" smtClean="0">
                <a:latin typeface="RinkiyMJ" pitchFamily="2" charset="0"/>
              </a:rPr>
              <a:t> </a:t>
            </a:r>
            <a:r>
              <a:rPr lang="en-US" sz="3600" b="1" dirty="0" err="1" smtClean="0">
                <a:latin typeface="RinkiyMJ" pitchFamily="2" charset="0"/>
              </a:rPr>
              <a:t>GKmv</a:t>
            </a:r>
            <a:r>
              <a:rPr lang="en-US" sz="3600" b="1" dirty="0" smtClean="0">
                <a:latin typeface="RinkiyMJ" pitchFamily="2" charset="0"/>
              </a:rPr>
              <a:t>‡_ </a:t>
            </a:r>
            <a:r>
              <a:rPr lang="en-US" sz="3600" b="1" dirty="0" err="1" smtClean="0">
                <a:latin typeface="RinkiyMJ" pitchFamily="2" charset="0"/>
              </a:rPr>
              <a:t>wKQz</a:t>
            </a:r>
            <a:r>
              <a:rPr lang="en-US" sz="3600" b="1" dirty="0" smtClean="0">
                <a:latin typeface="RinkiyMJ" pitchFamily="2" charset="0"/>
              </a:rPr>
              <a:t> </a:t>
            </a:r>
            <a:r>
              <a:rPr lang="en-US" sz="3600" b="1" dirty="0" err="1" smtClean="0">
                <a:latin typeface="RinkiyMJ" pitchFamily="2" charset="0"/>
              </a:rPr>
              <a:t>Kvh</a:t>
            </a:r>
            <a:r>
              <a:rPr lang="en-US" sz="3600" b="1" dirty="0" smtClean="0">
                <a:latin typeface="RinkiyMJ" pitchFamily="2" charset="0"/>
              </a:rPr>
              <a:t>©µg </a:t>
            </a:r>
            <a:r>
              <a:rPr lang="en-US" sz="3600" b="1" dirty="0" err="1" smtClean="0">
                <a:latin typeface="RinkiyMJ" pitchFamily="2" charset="0"/>
              </a:rPr>
              <a:t>Kivi</a:t>
            </a:r>
            <a:r>
              <a:rPr lang="en-US" sz="3600" b="1" dirty="0" smtClean="0">
                <a:latin typeface="RinkiyMJ" pitchFamily="2" charset="0"/>
              </a:rPr>
              <a:t> </a:t>
            </a:r>
            <a:r>
              <a:rPr lang="en-US" sz="3600" b="1" dirty="0" err="1" smtClean="0">
                <a:latin typeface="RinkiyMJ" pitchFamily="2" charset="0"/>
              </a:rPr>
              <a:t>d‡j</a:t>
            </a:r>
            <a:r>
              <a:rPr lang="en-US" sz="3600" b="1" dirty="0" smtClean="0">
                <a:latin typeface="RinkiyMJ" pitchFamily="2" charset="0"/>
              </a:rPr>
              <a:t> </a:t>
            </a:r>
            <a:r>
              <a:rPr lang="en-US" sz="3600" b="1" dirty="0" err="1" smtClean="0">
                <a:latin typeface="RinkiyMJ" pitchFamily="2" charset="0"/>
              </a:rPr>
              <a:t>Zv</a:t>
            </a:r>
            <a:r>
              <a:rPr lang="en-US" sz="3600" b="1" dirty="0" smtClean="0">
                <a:latin typeface="RinkiyMJ" pitchFamily="2" charset="0"/>
              </a:rPr>
              <a:t>‡`i </a:t>
            </a:r>
            <a:r>
              <a:rPr lang="en-US" sz="3600" b="1" dirty="0" err="1" smtClean="0">
                <a:latin typeface="RinkiyMJ" pitchFamily="2" charset="0"/>
              </a:rPr>
              <a:t>g‡a</a:t>
            </a:r>
            <a:r>
              <a:rPr lang="en-US" sz="3600" b="1" dirty="0" smtClean="0">
                <a:latin typeface="RinkiyMJ" pitchFamily="2" charset="0"/>
              </a:rPr>
              <a:t>¨ </a:t>
            </a:r>
            <a:r>
              <a:rPr lang="en-US" sz="3600" b="1" dirty="0" err="1" smtClean="0">
                <a:latin typeface="RinkiyMJ" pitchFamily="2" charset="0"/>
              </a:rPr>
              <a:t>wfbœ</a:t>
            </a:r>
            <a:r>
              <a:rPr lang="en-US" sz="3600" b="1" dirty="0" smtClean="0">
                <a:latin typeface="RinkiyMJ" pitchFamily="2" charset="0"/>
              </a:rPr>
              <a:t> </a:t>
            </a:r>
            <a:r>
              <a:rPr lang="en-US" sz="3600" b="1" dirty="0" err="1" smtClean="0">
                <a:latin typeface="RinkiyMJ" pitchFamily="2" charset="0"/>
              </a:rPr>
              <a:t>wfbœ</a:t>
            </a:r>
            <a:r>
              <a:rPr lang="en-US" sz="3600" b="1" dirty="0" smtClean="0">
                <a:latin typeface="RinkiyMJ" pitchFamily="2" charset="0"/>
              </a:rPr>
              <a:t> </a:t>
            </a:r>
            <a:r>
              <a:rPr lang="en-US" sz="3600" b="1" dirty="0" err="1" smtClean="0">
                <a:latin typeface="RinkiyMJ" pitchFamily="2" charset="0"/>
              </a:rPr>
              <a:t>cwi‡e‡ki</a:t>
            </a:r>
            <a:r>
              <a:rPr lang="en-US" sz="3600" b="1" dirty="0" smtClean="0">
                <a:latin typeface="RinkiyMJ" pitchFamily="2" charset="0"/>
              </a:rPr>
              <a:t> </a:t>
            </a:r>
            <a:r>
              <a:rPr lang="en-US" sz="3600" b="1" dirty="0" err="1" smtClean="0">
                <a:latin typeface="RinkiyMJ" pitchFamily="2" charset="0"/>
              </a:rPr>
              <a:t>cÖfve</a:t>
            </a:r>
            <a:r>
              <a:rPr lang="en-US" sz="3600" b="1" dirty="0" smtClean="0">
                <a:latin typeface="RinkiyMJ" pitchFamily="2" charset="0"/>
              </a:rPr>
              <a:t> `~i </a:t>
            </a:r>
            <a:r>
              <a:rPr lang="en-US" sz="3600" b="1" dirty="0" err="1" smtClean="0">
                <a:latin typeface="RinkiyMJ" pitchFamily="2" charset="0"/>
              </a:rPr>
              <a:t>nq</a:t>
            </a:r>
            <a:r>
              <a:rPr lang="en-US" sz="3600" b="1" dirty="0" smtClean="0">
                <a:latin typeface="RinkiyMJ" pitchFamily="2" charset="0"/>
              </a:rPr>
              <a:t> </a:t>
            </a:r>
            <a:r>
              <a:rPr lang="en-US" sz="3600" b="1" dirty="0" err="1" smtClean="0">
                <a:latin typeface="RinkiyMJ" pitchFamily="2" charset="0"/>
              </a:rPr>
              <a:t>Ges</a:t>
            </a:r>
            <a:r>
              <a:rPr lang="en-US" sz="3600" b="1" dirty="0" smtClean="0">
                <a:latin typeface="RinkiyMJ" pitchFamily="2" charset="0"/>
              </a:rPr>
              <a:t> </a:t>
            </a:r>
            <a:r>
              <a:rPr lang="en-US" sz="3600" b="1" dirty="0" err="1" smtClean="0">
                <a:latin typeface="RinkiyMJ" pitchFamily="2" charset="0"/>
              </a:rPr>
              <a:t>kvixwiK</a:t>
            </a:r>
            <a:r>
              <a:rPr lang="en-US" sz="3600" b="1" dirty="0" smtClean="0">
                <a:latin typeface="RinkiyMJ" pitchFamily="2" charset="0"/>
              </a:rPr>
              <a:t> I </a:t>
            </a:r>
            <a:r>
              <a:rPr lang="en-US" sz="3600" b="1" dirty="0" err="1" smtClean="0">
                <a:latin typeface="RinkiyMJ" pitchFamily="2" charset="0"/>
              </a:rPr>
              <a:t>gvbwmK</a:t>
            </a:r>
            <a:r>
              <a:rPr lang="en-US" sz="3600" b="1" dirty="0" smtClean="0">
                <a:latin typeface="RinkiyMJ" pitchFamily="2" charset="0"/>
              </a:rPr>
              <a:t> </a:t>
            </a:r>
            <a:r>
              <a:rPr lang="en-US" sz="3600" b="1" dirty="0" err="1" smtClean="0">
                <a:latin typeface="RinkiyMJ" pitchFamily="2" charset="0"/>
              </a:rPr>
              <a:t>fv‡e</a:t>
            </a:r>
            <a:r>
              <a:rPr lang="en-US" sz="3600" b="1" dirty="0" smtClean="0">
                <a:latin typeface="RinkiyMJ" pitchFamily="2" charset="0"/>
              </a:rPr>
              <a:t> </a:t>
            </a:r>
            <a:r>
              <a:rPr lang="en-US" sz="3600" b="1" dirty="0" err="1" smtClean="0">
                <a:latin typeface="RinkiyMJ" pitchFamily="2" charset="0"/>
              </a:rPr>
              <a:t>K¬v‡k</a:t>
            </a:r>
            <a:r>
              <a:rPr lang="en-US" sz="3600" b="1" dirty="0" smtClean="0">
                <a:latin typeface="RinkiyMJ" pitchFamily="2" charset="0"/>
              </a:rPr>
              <a:t> </a:t>
            </a:r>
            <a:r>
              <a:rPr lang="en-US" sz="3600" b="1" dirty="0" err="1" smtClean="0">
                <a:latin typeface="RinkiyMJ" pitchFamily="2" charset="0"/>
              </a:rPr>
              <a:t>g‡bv‡hvMx</a:t>
            </a:r>
            <a:r>
              <a:rPr lang="en-US" sz="3600" b="1" dirty="0" smtClean="0">
                <a:latin typeface="RinkiyMJ" pitchFamily="2" charset="0"/>
              </a:rPr>
              <a:t> </a:t>
            </a:r>
            <a:r>
              <a:rPr lang="en-US" sz="3600" b="1" dirty="0" err="1" smtClean="0">
                <a:latin typeface="RinkiyMJ" pitchFamily="2" charset="0"/>
              </a:rPr>
              <a:t>n‡q</a:t>
            </a:r>
            <a:r>
              <a:rPr lang="en-US" sz="3600" b="1" dirty="0">
                <a:latin typeface="RinkiyMJ" pitchFamily="2" charset="0"/>
              </a:rPr>
              <a:t> </a:t>
            </a:r>
            <a:r>
              <a:rPr lang="en-US" sz="3600" b="1" dirty="0" smtClean="0">
                <a:latin typeface="RinkiyMJ" pitchFamily="2" charset="0"/>
              </a:rPr>
              <a:t>†</a:t>
            </a:r>
            <a:r>
              <a:rPr lang="en-US" sz="3600" b="1" dirty="0" err="1" smtClean="0">
                <a:latin typeface="RinkiyMJ" pitchFamily="2" charset="0"/>
              </a:rPr>
              <a:t>jLvcov</a:t>
            </a:r>
            <a:r>
              <a:rPr lang="en-US" sz="3600" b="1" dirty="0" smtClean="0">
                <a:latin typeface="RinkiyMJ" pitchFamily="2" charset="0"/>
              </a:rPr>
              <a:t> </a:t>
            </a:r>
            <a:r>
              <a:rPr lang="en-US" sz="3600" b="1" dirty="0" err="1" smtClean="0">
                <a:latin typeface="RinkiyMJ" pitchFamily="2" charset="0"/>
              </a:rPr>
              <a:t>Kivi</a:t>
            </a:r>
            <a:r>
              <a:rPr lang="en-US" sz="3600" b="1" dirty="0" smtClean="0">
                <a:latin typeface="RinkiyMJ" pitchFamily="2" charset="0"/>
              </a:rPr>
              <a:t> </a:t>
            </a:r>
            <a:r>
              <a:rPr lang="en-US" sz="3600" b="1" dirty="0" err="1" smtClean="0">
                <a:latin typeface="RinkiyMJ" pitchFamily="2" charset="0"/>
              </a:rPr>
              <a:t>Rb</a:t>
            </a:r>
            <a:r>
              <a:rPr lang="en-US" sz="3600" b="1" dirty="0" smtClean="0">
                <a:latin typeface="RinkiyMJ" pitchFamily="2" charset="0"/>
              </a:rPr>
              <a:t>¨ </a:t>
            </a:r>
            <a:r>
              <a:rPr lang="en-US" sz="3600" b="1" dirty="0" err="1" smtClean="0">
                <a:latin typeface="RinkiyMJ" pitchFamily="2" charset="0"/>
              </a:rPr>
              <a:t>m¤ú~b©fv‡e</a:t>
            </a:r>
            <a:r>
              <a:rPr lang="en-US" sz="3600" b="1" dirty="0" smtClean="0">
                <a:latin typeface="RinkiyMJ" pitchFamily="2" charset="0"/>
              </a:rPr>
              <a:t> </a:t>
            </a:r>
            <a:r>
              <a:rPr lang="en-US" sz="3600" b="1" dirty="0" err="1" smtClean="0">
                <a:latin typeface="RinkiyMJ" pitchFamily="2" charset="0"/>
              </a:rPr>
              <a:t>cÖ</a:t>
            </a:r>
            <a:r>
              <a:rPr lang="en-US" sz="3600" b="1" dirty="0" smtClean="0">
                <a:latin typeface="RinkiyMJ" pitchFamily="2" charset="0"/>
              </a:rPr>
              <a:t>¯‘Z </a:t>
            </a:r>
            <a:r>
              <a:rPr lang="en-US" sz="3600" b="1" dirty="0" err="1" smtClean="0">
                <a:latin typeface="RinkiyMJ" pitchFamily="2" charset="0"/>
              </a:rPr>
              <a:t>nq</a:t>
            </a:r>
            <a:r>
              <a:rPr lang="en-US" sz="3600" b="1" dirty="0" smtClean="0">
                <a:latin typeface="RinkiyMJ" pitchFamily="2" charset="0"/>
              </a:rPr>
              <a:t> |</a:t>
            </a:r>
            <a:endParaRPr lang="en-US" sz="3600" b="1" dirty="0">
              <a:latin typeface="Rinki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03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62800" y="0"/>
            <a:ext cx="1981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00B050"/>
                </a:solidFill>
                <a:latin typeface="RinkiyCMJ" pitchFamily="2" charset="0"/>
              </a:rPr>
              <a:t>GKK </a:t>
            </a:r>
            <a:r>
              <a:rPr lang="en-US" sz="8000" b="1" dirty="0" err="1" smtClean="0">
                <a:solidFill>
                  <a:srgbClr val="00B050"/>
                </a:solidFill>
                <a:latin typeface="RinkiyCMJ" pitchFamily="2" charset="0"/>
              </a:rPr>
              <a:t>KvR</a:t>
            </a:r>
            <a:endParaRPr lang="en-US" sz="8000" b="1" dirty="0">
              <a:latin typeface="RinkiyCMJ" pitchFamily="2" charset="0"/>
            </a:endParaRPr>
          </a:p>
          <a:p>
            <a:pPr algn="ctr"/>
            <a:r>
              <a:rPr lang="en-US" sz="8000" b="1" dirty="0" err="1" smtClean="0">
                <a:solidFill>
                  <a:srgbClr val="C00000"/>
                </a:solidFill>
                <a:latin typeface="RinkiyCMJ" pitchFamily="2" charset="0"/>
              </a:rPr>
              <a:t>mgqt</a:t>
            </a:r>
            <a:r>
              <a:rPr lang="en-US" sz="8000" b="1" dirty="0" smtClean="0">
                <a:solidFill>
                  <a:srgbClr val="C00000"/>
                </a:solidFill>
                <a:latin typeface="RinkiyCMJ" pitchFamily="2" charset="0"/>
              </a:rPr>
              <a:t> </a:t>
            </a:r>
            <a:r>
              <a:rPr lang="en-US" sz="8000" b="1" dirty="0" smtClean="0">
                <a:solidFill>
                  <a:srgbClr val="C00000"/>
                </a:solidFill>
                <a:latin typeface="RinkiyCMJ" pitchFamily="2" charset="0"/>
              </a:rPr>
              <a:t>5wgwbU</a:t>
            </a:r>
            <a:endParaRPr lang="en-US" sz="8000" b="1" dirty="0">
              <a:solidFill>
                <a:srgbClr val="C00000"/>
              </a:solidFill>
              <a:latin typeface="RinkiyC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 rot="10800000" flipV="1">
            <a:off x="0" y="5166033"/>
            <a:ext cx="8915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00" b="1" dirty="0" err="1" smtClean="0">
                <a:solidFill>
                  <a:srgbClr val="7030A0"/>
                </a:solidFill>
                <a:latin typeface="RinkiyCMJ" pitchFamily="2" charset="0"/>
              </a:rPr>
              <a:t>kc_evK¨wU</a:t>
            </a:r>
            <a:r>
              <a:rPr lang="en-US" sz="8800" b="1" dirty="0" smtClean="0">
                <a:solidFill>
                  <a:srgbClr val="7030A0"/>
                </a:solidFill>
                <a:latin typeface="RinkiyCMJ" pitchFamily="2" charset="0"/>
              </a:rPr>
              <a:t> </a:t>
            </a:r>
            <a:r>
              <a:rPr lang="en-US" sz="8800" b="1" dirty="0" err="1" smtClean="0">
                <a:solidFill>
                  <a:srgbClr val="7030A0"/>
                </a:solidFill>
                <a:latin typeface="RinkiyCMJ" pitchFamily="2" charset="0"/>
              </a:rPr>
              <a:t>LvZvq</a:t>
            </a:r>
            <a:r>
              <a:rPr lang="en-US" sz="8800" b="1" dirty="0" smtClean="0">
                <a:solidFill>
                  <a:srgbClr val="7030A0"/>
                </a:solidFill>
                <a:latin typeface="RinkiyCMJ" pitchFamily="2" charset="0"/>
              </a:rPr>
              <a:t> </a:t>
            </a:r>
            <a:r>
              <a:rPr lang="en-US" sz="8800" b="1" dirty="0" err="1" smtClean="0">
                <a:solidFill>
                  <a:srgbClr val="7030A0"/>
                </a:solidFill>
                <a:latin typeface="RinkiyCMJ" pitchFamily="2" charset="0"/>
              </a:rPr>
              <a:t>wjL</a:t>
            </a:r>
            <a:r>
              <a:rPr lang="en-US" sz="8800" b="1" dirty="0" smtClean="0">
                <a:solidFill>
                  <a:srgbClr val="7030A0"/>
                </a:solidFill>
                <a:latin typeface="RinkiyCMJ" pitchFamily="2" charset="0"/>
              </a:rPr>
              <a:t>?</a:t>
            </a:r>
            <a:endParaRPr lang="en-US" sz="8800" dirty="0">
              <a:solidFill>
                <a:srgbClr val="7030A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709"/>
            <a:ext cx="6873114" cy="4772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91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3581400"/>
            <a:ext cx="9067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4000" b="1" dirty="0" smtClean="0">
                <a:solidFill>
                  <a:srgbClr val="C00000"/>
                </a:solidFill>
                <a:latin typeface="RinkiyMJ" pitchFamily="2" charset="0"/>
              </a:rPr>
              <a:t>01 </a:t>
            </a:r>
            <a:r>
              <a:rPr lang="en-US" sz="4000" b="1" dirty="0" smtClean="0">
                <a:solidFill>
                  <a:srgbClr val="C00000"/>
                </a:solidFill>
                <a:latin typeface="RinkiyMJ" pitchFamily="2" charset="0"/>
              </a:rPr>
              <a:t>|	</a:t>
            </a:r>
            <a:r>
              <a:rPr lang="en-US" sz="4000" b="1" dirty="0" err="1" smtClean="0">
                <a:solidFill>
                  <a:srgbClr val="C00000"/>
                </a:solidFill>
                <a:latin typeface="RinkiyMJ" pitchFamily="2" charset="0"/>
              </a:rPr>
              <a:t>cÖvZ¨wnK</a:t>
            </a:r>
            <a:r>
              <a:rPr lang="en-US" sz="4000" b="1" dirty="0" smtClean="0">
                <a:solidFill>
                  <a:srgbClr val="C00000"/>
                </a:solidFill>
                <a:latin typeface="RinkiyMJ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RinkiyMJ" pitchFamily="2" charset="0"/>
              </a:rPr>
              <a:t>mgv‡ek</a:t>
            </a:r>
            <a:r>
              <a:rPr lang="en-US" sz="4000" b="1" dirty="0" smtClean="0">
                <a:solidFill>
                  <a:srgbClr val="C00000"/>
                </a:solidFill>
                <a:latin typeface="RinkiyMJ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RinkiyMJ" pitchFamily="2" charset="0"/>
              </a:rPr>
              <a:t>ej‡Z</a:t>
            </a:r>
            <a:r>
              <a:rPr lang="en-US" sz="4000" b="1" dirty="0" smtClean="0">
                <a:solidFill>
                  <a:srgbClr val="C00000"/>
                </a:solidFill>
                <a:latin typeface="RinkiyMJ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RinkiyMJ" pitchFamily="2" charset="0"/>
              </a:rPr>
              <a:t>wK</a:t>
            </a:r>
            <a:r>
              <a:rPr lang="en-US" sz="4000" b="1" dirty="0" smtClean="0">
                <a:solidFill>
                  <a:srgbClr val="C00000"/>
                </a:solidFill>
                <a:latin typeface="RinkiyMJ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RinkiyMJ" pitchFamily="2" charset="0"/>
              </a:rPr>
              <a:t>eyS</a:t>
            </a:r>
            <a:r>
              <a:rPr lang="en-US" sz="4000" b="1" dirty="0" smtClean="0">
                <a:solidFill>
                  <a:srgbClr val="C00000"/>
                </a:solidFill>
                <a:latin typeface="RinkiyMJ" pitchFamily="2" charset="0"/>
              </a:rPr>
              <a:t> ?</a:t>
            </a:r>
          </a:p>
          <a:p>
            <a:pPr lvl="1"/>
            <a:r>
              <a:rPr lang="en-US" sz="4000" b="1" dirty="0" smtClean="0">
                <a:solidFill>
                  <a:srgbClr val="002060"/>
                </a:solidFill>
                <a:latin typeface="RinkiyMJ" pitchFamily="2" charset="0"/>
              </a:rPr>
              <a:t>02 </a:t>
            </a:r>
            <a:r>
              <a:rPr lang="en-US" sz="4000" b="1" dirty="0" smtClean="0">
                <a:solidFill>
                  <a:srgbClr val="002060"/>
                </a:solidFill>
                <a:latin typeface="RinkiyMJ" pitchFamily="2" charset="0"/>
              </a:rPr>
              <a:t>|	</a:t>
            </a:r>
            <a:r>
              <a:rPr lang="en-US" sz="4000" b="1" dirty="0" err="1" smtClean="0">
                <a:solidFill>
                  <a:srgbClr val="002060"/>
                </a:solidFill>
                <a:latin typeface="RinkiyMJ" pitchFamily="2" charset="0"/>
              </a:rPr>
              <a:t>cÖvZ¨wnK</a:t>
            </a:r>
            <a:r>
              <a:rPr lang="en-US" sz="4000" b="1" dirty="0" smtClean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RinkiyMJ" pitchFamily="2" charset="0"/>
              </a:rPr>
              <a:t>mgv‡e‡ki</a:t>
            </a:r>
            <a:r>
              <a:rPr lang="en-US" sz="4000" b="1" dirty="0" smtClean="0">
                <a:solidFill>
                  <a:srgbClr val="002060"/>
                </a:solidFill>
                <a:latin typeface="RinkiyMJ" pitchFamily="2" charset="0"/>
              </a:rPr>
              <a:t> ¸</a:t>
            </a:r>
            <a:r>
              <a:rPr lang="en-US" sz="4000" b="1" dirty="0" err="1" smtClean="0">
                <a:solidFill>
                  <a:srgbClr val="002060"/>
                </a:solidFill>
                <a:latin typeface="RinkiyMJ" pitchFamily="2" charset="0"/>
              </a:rPr>
              <a:t>iæZ</a:t>
            </a:r>
            <a:r>
              <a:rPr lang="en-US" sz="4000" b="1" dirty="0" smtClean="0">
                <a:solidFill>
                  <a:srgbClr val="002060"/>
                </a:solidFill>
                <a:latin typeface="RinkiyMJ" pitchFamily="2" charset="0"/>
              </a:rPr>
              <a:t>¡ </a:t>
            </a:r>
            <a:r>
              <a:rPr lang="en-US" sz="4000" b="1" dirty="0" err="1" smtClean="0">
                <a:solidFill>
                  <a:srgbClr val="002060"/>
                </a:solidFill>
                <a:latin typeface="RinkiyMJ" pitchFamily="2" charset="0"/>
              </a:rPr>
              <a:t>e¨vL¨v</a:t>
            </a:r>
            <a:r>
              <a:rPr lang="en-US" sz="4000" b="1" dirty="0" smtClean="0">
                <a:solidFill>
                  <a:srgbClr val="002060"/>
                </a:solidFill>
                <a:latin typeface="RinkiyMJ" pitchFamily="2" charset="0"/>
              </a:rPr>
              <a:t> Ki ?</a:t>
            </a:r>
          </a:p>
          <a:p>
            <a:r>
              <a:rPr lang="en-US" sz="4000" b="1" dirty="0">
                <a:latin typeface="RinkiyMJ" pitchFamily="2" charset="0"/>
              </a:rPr>
              <a:t> </a:t>
            </a:r>
            <a:r>
              <a:rPr lang="en-US" sz="4000" b="1" dirty="0" smtClean="0">
                <a:latin typeface="RinkiyMJ" pitchFamily="2" charset="0"/>
              </a:rPr>
              <a:t>  </a:t>
            </a:r>
            <a:r>
              <a:rPr lang="en-US" sz="4000" b="1" dirty="0" smtClean="0">
                <a:solidFill>
                  <a:srgbClr val="7030A0"/>
                </a:solidFill>
                <a:latin typeface="RinkiyMJ" pitchFamily="2" charset="0"/>
              </a:rPr>
              <a:t>03</a:t>
            </a:r>
            <a:r>
              <a:rPr lang="en-US" sz="4000" b="1" dirty="0" smtClean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sz="4000" b="1" dirty="0" smtClean="0">
                <a:solidFill>
                  <a:srgbClr val="7030A0"/>
                </a:solidFill>
                <a:latin typeface="RinkiyMJ" pitchFamily="2" charset="0"/>
              </a:rPr>
              <a:t>|	</a:t>
            </a:r>
            <a:r>
              <a:rPr lang="en-US" sz="4000" b="1" dirty="0" err="1" smtClean="0">
                <a:solidFill>
                  <a:srgbClr val="7030A0"/>
                </a:solidFill>
                <a:latin typeface="RinkiyMJ" pitchFamily="2" charset="0"/>
              </a:rPr>
              <a:t>cÖvZ¨wnK</a:t>
            </a:r>
            <a:r>
              <a:rPr lang="en-US" sz="4000" b="1" dirty="0" smtClean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RinkiyMJ" pitchFamily="2" charset="0"/>
              </a:rPr>
              <a:t>mgv‡e‡ki</a:t>
            </a:r>
            <a:r>
              <a:rPr lang="en-US" sz="4000" b="1" dirty="0" smtClean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RinkiyMJ" pitchFamily="2" charset="0"/>
              </a:rPr>
              <a:t>gva</a:t>
            </a:r>
            <a:r>
              <a:rPr lang="en-US" sz="4000" b="1" dirty="0" smtClean="0">
                <a:solidFill>
                  <a:srgbClr val="7030A0"/>
                </a:solidFill>
                <a:latin typeface="RinkiyMJ" pitchFamily="2" charset="0"/>
              </a:rPr>
              <a:t>¨‡g  </a:t>
            </a:r>
            <a:r>
              <a:rPr lang="en-US" sz="4000" b="1" dirty="0" err="1" smtClean="0">
                <a:solidFill>
                  <a:srgbClr val="7030A0"/>
                </a:solidFill>
                <a:latin typeface="RinkiyMJ" pitchFamily="2" charset="0"/>
              </a:rPr>
              <a:t>Kxfv‡emyk</a:t>
            </a:r>
            <a:r>
              <a:rPr lang="en-US" sz="4000" b="1" dirty="0" smtClean="0">
                <a:solidFill>
                  <a:srgbClr val="7030A0"/>
                </a:solidFill>
                <a:latin typeface="RinkiyMJ" pitchFamily="2" charset="0"/>
              </a:rPr>
              <a:t>„•</a:t>
            </a:r>
            <a:r>
              <a:rPr lang="en-US" sz="4000" b="1" dirty="0" err="1" smtClean="0">
                <a:solidFill>
                  <a:srgbClr val="7030A0"/>
                </a:solidFill>
                <a:latin typeface="RinkiyMJ" pitchFamily="2" charset="0"/>
              </a:rPr>
              <a:t>Lj</a:t>
            </a:r>
            <a:r>
              <a:rPr lang="en-US" sz="4000" b="1" dirty="0" smtClean="0">
                <a:solidFill>
                  <a:srgbClr val="7030A0"/>
                </a:solidFill>
                <a:latin typeface="RinkiyMJ" pitchFamily="2" charset="0"/>
              </a:rPr>
              <a:t> </a:t>
            </a:r>
          </a:p>
          <a:p>
            <a:r>
              <a:rPr lang="en-US" sz="4000" b="1" dirty="0">
                <a:solidFill>
                  <a:srgbClr val="7030A0"/>
                </a:solidFill>
                <a:latin typeface="RinkiyMJ" pitchFamily="2" charset="0"/>
              </a:rPr>
              <a:t>	</a:t>
            </a:r>
            <a:r>
              <a:rPr lang="en-US" sz="4000" b="1" dirty="0" smtClean="0">
                <a:solidFill>
                  <a:srgbClr val="7030A0"/>
                </a:solidFill>
                <a:latin typeface="RinkiyMJ" pitchFamily="2" charset="0"/>
              </a:rPr>
              <a:t>	</a:t>
            </a:r>
            <a:r>
              <a:rPr lang="en-US" sz="4000" b="1" dirty="0" err="1" smtClean="0">
                <a:solidFill>
                  <a:srgbClr val="7030A0"/>
                </a:solidFill>
                <a:latin typeface="RinkiyMJ" pitchFamily="2" charset="0"/>
              </a:rPr>
              <a:t>Rxebhvc‡b</a:t>
            </a:r>
            <a:r>
              <a:rPr lang="en-US" sz="4000" b="1" dirty="0" smtClean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RinkiyMJ" pitchFamily="2" charset="0"/>
              </a:rPr>
              <a:t>Af</a:t>
            </a:r>
            <a:r>
              <a:rPr lang="en-US" sz="4000" b="1" dirty="0" smtClean="0">
                <a:solidFill>
                  <a:srgbClr val="7030A0"/>
                </a:solidFill>
                <a:latin typeface="RinkiyMJ" pitchFamily="2" charset="0"/>
              </a:rPr>
              <a:t>¨¯’ </a:t>
            </a:r>
            <a:r>
              <a:rPr lang="en-US" sz="4000" b="1" dirty="0" err="1" smtClean="0">
                <a:solidFill>
                  <a:srgbClr val="7030A0"/>
                </a:solidFill>
                <a:latin typeface="RinkiyMJ" pitchFamily="2" charset="0"/>
              </a:rPr>
              <a:t>n‡e</a:t>
            </a:r>
            <a:r>
              <a:rPr lang="en-US" sz="4000" b="1" dirty="0" smtClean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RinkiyMJ" pitchFamily="2" charset="0"/>
              </a:rPr>
              <a:t>Av‡jvPbv</a:t>
            </a:r>
            <a:r>
              <a:rPr lang="en-US" sz="4000" b="1" dirty="0" smtClean="0">
                <a:solidFill>
                  <a:srgbClr val="7030A0"/>
                </a:solidFill>
                <a:latin typeface="RinkiyMJ" pitchFamily="2" charset="0"/>
              </a:rPr>
              <a:t> ? 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28801" y="0"/>
            <a:ext cx="4876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00B050"/>
                </a:solidFill>
                <a:latin typeface="RinkiyCMJ" pitchFamily="2" charset="0"/>
              </a:rPr>
              <a:t>g~j¨vqb</a:t>
            </a:r>
            <a:endParaRPr lang="en-US" sz="6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914400"/>
            <a:ext cx="5562600" cy="266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47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95399"/>
          </a:xfrm>
        </p:spPr>
        <p:txBody>
          <a:bodyPr>
            <a:noAutofit/>
          </a:bodyPr>
          <a:lstStyle/>
          <a:p>
            <a:r>
              <a:rPr lang="en-US" sz="9600" b="1" dirty="0" err="1" smtClean="0">
                <a:solidFill>
                  <a:srgbClr val="7030A0"/>
                </a:solidFill>
                <a:latin typeface="RinkiyCMJ" pitchFamily="2" charset="0"/>
              </a:rPr>
              <a:t>evoxi</a:t>
            </a:r>
            <a:r>
              <a:rPr lang="en-US" sz="9600" b="1" dirty="0" smtClean="0">
                <a:solidFill>
                  <a:srgbClr val="7030A0"/>
                </a:solidFill>
                <a:latin typeface="RinkiyCMJ" pitchFamily="2" charset="0"/>
              </a:rPr>
              <a:t> </a:t>
            </a:r>
            <a:r>
              <a:rPr lang="en-US" sz="9600" b="1" dirty="0" err="1" smtClean="0">
                <a:solidFill>
                  <a:srgbClr val="7030A0"/>
                </a:solidFill>
                <a:latin typeface="RinkiyCMJ" pitchFamily="2" charset="0"/>
              </a:rPr>
              <a:t>KvR</a:t>
            </a:r>
            <a:endParaRPr lang="en-US" sz="9600" b="1" dirty="0">
              <a:solidFill>
                <a:srgbClr val="7030A0"/>
              </a:solidFill>
              <a:latin typeface="RinkiyC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724400"/>
            <a:ext cx="8839200" cy="1143000"/>
          </a:xfrm>
        </p:spPr>
        <p:txBody>
          <a:bodyPr>
            <a:noAutofit/>
          </a:bodyPr>
          <a:lstStyle/>
          <a:p>
            <a:r>
              <a:rPr lang="en-US" sz="6000" b="1" dirty="0" err="1" smtClean="0">
                <a:solidFill>
                  <a:schemeClr val="accent6">
                    <a:lumMod val="50000"/>
                  </a:schemeClr>
                </a:solidFill>
                <a:latin typeface="RinkiyCMJ" pitchFamily="2" charset="0"/>
              </a:rPr>
              <a:t>cÖvZ¨wnK</a:t>
            </a:r>
            <a:r>
              <a:rPr lang="en-US" sz="6000" b="1" dirty="0" smtClean="0">
                <a:solidFill>
                  <a:schemeClr val="accent6">
                    <a:lumMod val="50000"/>
                  </a:schemeClr>
                </a:solidFill>
                <a:latin typeface="RinkiyCMJ" pitchFamily="2" charset="0"/>
              </a:rPr>
              <a:t> </a:t>
            </a:r>
            <a:r>
              <a:rPr lang="en-US" sz="6000" b="1" dirty="0" err="1" smtClean="0">
                <a:solidFill>
                  <a:schemeClr val="accent6">
                    <a:lumMod val="50000"/>
                  </a:schemeClr>
                </a:solidFill>
                <a:latin typeface="RinkiyCMJ" pitchFamily="2" charset="0"/>
              </a:rPr>
              <a:t>mgv‡e‡ki</a:t>
            </a:r>
            <a:r>
              <a:rPr lang="en-US" sz="6000" b="1" dirty="0" smtClean="0">
                <a:solidFill>
                  <a:schemeClr val="accent6">
                    <a:lumMod val="50000"/>
                  </a:schemeClr>
                </a:solidFill>
                <a:latin typeface="RinkiyCMJ" pitchFamily="2" charset="0"/>
              </a:rPr>
              <a:t> </a:t>
            </a:r>
            <a:r>
              <a:rPr lang="en-US" sz="6000" b="1" dirty="0" err="1" smtClean="0">
                <a:solidFill>
                  <a:schemeClr val="accent6">
                    <a:lumMod val="50000"/>
                  </a:schemeClr>
                </a:solidFill>
                <a:latin typeface="RinkiyCMJ" pitchFamily="2" charset="0"/>
              </a:rPr>
              <a:t>avivevwnK</a:t>
            </a:r>
            <a:r>
              <a:rPr lang="en-US" sz="6000" b="1" dirty="0" smtClean="0">
                <a:solidFill>
                  <a:schemeClr val="accent6">
                    <a:lumMod val="50000"/>
                  </a:schemeClr>
                </a:solidFill>
                <a:latin typeface="RinkiyCMJ" pitchFamily="2" charset="0"/>
              </a:rPr>
              <a:t> </a:t>
            </a:r>
            <a:r>
              <a:rPr lang="en-US" sz="6000" b="1" dirty="0" err="1" smtClean="0">
                <a:solidFill>
                  <a:schemeClr val="accent6">
                    <a:lumMod val="50000"/>
                  </a:schemeClr>
                </a:solidFill>
                <a:latin typeface="RinkiyCMJ" pitchFamily="2" charset="0"/>
              </a:rPr>
              <a:t>Kvh</a:t>
            </a:r>
            <a:r>
              <a:rPr lang="en-US" sz="6000" b="1" dirty="0" smtClean="0">
                <a:solidFill>
                  <a:schemeClr val="accent6">
                    <a:lumMod val="50000"/>
                  </a:schemeClr>
                </a:solidFill>
                <a:latin typeface="RinkiyCMJ" pitchFamily="2" charset="0"/>
              </a:rPr>
              <a:t>©µg ¸</a:t>
            </a:r>
            <a:r>
              <a:rPr lang="en-US" sz="6000" b="1" dirty="0" err="1" smtClean="0">
                <a:solidFill>
                  <a:schemeClr val="accent6">
                    <a:lumMod val="50000"/>
                  </a:schemeClr>
                </a:solidFill>
                <a:latin typeface="RinkiyCMJ" pitchFamily="2" charset="0"/>
              </a:rPr>
              <a:t>wj</a:t>
            </a:r>
            <a:r>
              <a:rPr lang="en-US" sz="6000" b="1" dirty="0" smtClean="0">
                <a:solidFill>
                  <a:schemeClr val="accent6">
                    <a:lumMod val="50000"/>
                  </a:schemeClr>
                </a:solidFill>
                <a:latin typeface="RinkiyCMJ" pitchFamily="2" charset="0"/>
              </a:rPr>
              <a:t> </a:t>
            </a:r>
            <a:r>
              <a:rPr lang="en-US" sz="6000" b="1" dirty="0" err="1" smtClean="0">
                <a:solidFill>
                  <a:schemeClr val="accent6">
                    <a:lumMod val="50000"/>
                  </a:schemeClr>
                </a:solidFill>
                <a:latin typeface="RinkiyCMJ" pitchFamily="2" charset="0"/>
              </a:rPr>
              <a:t>KvM‡R</a:t>
            </a:r>
            <a:r>
              <a:rPr lang="en-US" sz="6000" b="1" dirty="0" smtClean="0">
                <a:solidFill>
                  <a:schemeClr val="accent6">
                    <a:lumMod val="50000"/>
                  </a:schemeClr>
                </a:solidFill>
                <a:latin typeface="RinkiyCMJ" pitchFamily="2" charset="0"/>
              </a:rPr>
              <a:t> </a:t>
            </a:r>
            <a:r>
              <a:rPr lang="en-US" sz="6000" b="1" dirty="0" err="1" smtClean="0">
                <a:solidFill>
                  <a:schemeClr val="accent6">
                    <a:lumMod val="50000"/>
                  </a:schemeClr>
                </a:solidFill>
                <a:latin typeface="RinkiyCMJ" pitchFamily="2" charset="0"/>
              </a:rPr>
              <a:t>wj‡L</a:t>
            </a:r>
            <a:r>
              <a:rPr lang="en-US" sz="6000" b="1" dirty="0">
                <a:solidFill>
                  <a:schemeClr val="accent6">
                    <a:lumMod val="50000"/>
                  </a:schemeClr>
                </a:solidFill>
                <a:latin typeface="RinkiyCMJ" pitchFamily="2" charset="0"/>
              </a:rPr>
              <a:t> </a:t>
            </a:r>
            <a:r>
              <a:rPr lang="en-US" sz="6000" b="1" dirty="0" smtClean="0">
                <a:solidFill>
                  <a:schemeClr val="accent6">
                    <a:lumMod val="50000"/>
                  </a:schemeClr>
                </a:solidFill>
                <a:latin typeface="RinkiyCMJ" pitchFamily="2" charset="0"/>
              </a:rPr>
              <a:t>†`</a:t>
            </a:r>
            <a:r>
              <a:rPr lang="en-US" sz="6000" b="1" dirty="0" err="1" smtClean="0">
                <a:solidFill>
                  <a:schemeClr val="accent6">
                    <a:lumMod val="50000"/>
                  </a:schemeClr>
                </a:solidFill>
                <a:latin typeface="RinkiyCMJ" pitchFamily="2" charset="0"/>
              </a:rPr>
              <a:t>qv‡j</a:t>
            </a:r>
            <a:r>
              <a:rPr lang="en-US" sz="6000" b="1" dirty="0" smtClean="0">
                <a:solidFill>
                  <a:schemeClr val="accent6">
                    <a:lumMod val="50000"/>
                  </a:schemeClr>
                </a:solidFill>
                <a:latin typeface="RinkiyCMJ" pitchFamily="2" charset="0"/>
              </a:rPr>
              <a:t> </a:t>
            </a:r>
            <a:r>
              <a:rPr lang="en-US" sz="6000" b="1" dirty="0" err="1" smtClean="0">
                <a:solidFill>
                  <a:schemeClr val="accent6">
                    <a:lumMod val="50000"/>
                  </a:schemeClr>
                </a:solidFill>
                <a:latin typeface="RinkiyCMJ" pitchFamily="2" charset="0"/>
              </a:rPr>
              <a:t>Uvwb‡q</a:t>
            </a:r>
            <a:r>
              <a:rPr lang="en-US" sz="6000" b="1" dirty="0" smtClean="0">
                <a:solidFill>
                  <a:schemeClr val="accent6">
                    <a:lumMod val="50000"/>
                  </a:schemeClr>
                </a:solidFill>
                <a:latin typeface="RinkiyCMJ" pitchFamily="2" charset="0"/>
              </a:rPr>
              <a:t> </a:t>
            </a:r>
            <a:r>
              <a:rPr lang="en-US" sz="6000" b="1" dirty="0" err="1" smtClean="0">
                <a:solidFill>
                  <a:schemeClr val="accent6">
                    <a:lumMod val="50000"/>
                  </a:schemeClr>
                </a:solidFill>
                <a:latin typeface="RinkiyCMJ" pitchFamily="2" charset="0"/>
              </a:rPr>
              <a:t>ivL‡e</a:t>
            </a:r>
            <a:r>
              <a:rPr lang="en-US" sz="6000" b="1" dirty="0" smtClean="0">
                <a:solidFill>
                  <a:schemeClr val="accent6">
                    <a:lumMod val="50000"/>
                  </a:schemeClr>
                </a:solidFill>
                <a:latin typeface="RinkiyCMJ" pitchFamily="2" charset="0"/>
              </a:rPr>
              <a:t> |</a:t>
            </a:r>
            <a:endParaRPr lang="en-US" sz="6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295400"/>
            <a:ext cx="64008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8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3962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 rot="1139998">
            <a:off x="0" y="4721662"/>
            <a:ext cx="92201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RinkiyCMJ" pitchFamily="2" charset="0"/>
              </a:rPr>
              <a:t>‡</a:t>
            </a:r>
            <a:r>
              <a:rPr lang="en-US" sz="3200" b="1" dirty="0" err="1" smtClean="0">
                <a:latin typeface="RinkiyCMJ" pitchFamily="2" charset="0"/>
              </a:rPr>
              <a:t>jLvcovi</a:t>
            </a:r>
            <a:r>
              <a:rPr lang="en-US" sz="3200" b="1" dirty="0" smtClean="0">
                <a:latin typeface="RinkiyCMJ" pitchFamily="2" charset="0"/>
              </a:rPr>
              <a:t>  </a:t>
            </a:r>
            <a:r>
              <a:rPr lang="en-US" sz="3200" b="1" dirty="0" err="1" smtClean="0">
                <a:latin typeface="RinkiyCMJ" pitchFamily="2" charset="0"/>
              </a:rPr>
              <a:t>cvkvcvwk</a:t>
            </a:r>
            <a:r>
              <a:rPr lang="en-US" sz="3200" b="1" dirty="0">
                <a:latin typeface="RinkiyCMJ" pitchFamily="2" charset="0"/>
              </a:rPr>
              <a:t> </a:t>
            </a:r>
            <a:r>
              <a:rPr lang="en-US" sz="3200" b="1" dirty="0" smtClean="0">
                <a:latin typeface="RinkiyCMJ" pitchFamily="2" charset="0"/>
              </a:rPr>
              <a:t>†</a:t>
            </a:r>
            <a:r>
              <a:rPr lang="en-US" sz="3200" b="1" dirty="0" err="1" smtClean="0">
                <a:latin typeface="RinkiyCMJ" pitchFamily="2" charset="0"/>
              </a:rPr>
              <a:t>Zvgiv</a:t>
            </a:r>
            <a:r>
              <a:rPr lang="en-US" sz="3200" b="1" dirty="0">
                <a:latin typeface="RinkiyCMJ" pitchFamily="2" charset="0"/>
              </a:rPr>
              <a:t> </a:t>
            </a:r>
            <a:r>
              <a:rPr lang="en-US" sz="3200" b="1" dirty="0" smtClean="0">
                <a:latin typeface="RinkiyCMJ" pitchFamily="2" charset="0"/>
              </a:rPr>
              <a:t>†h †</a:t>
            </a:r>
            <a:r>
              <a:rPr lang="en-US" sz="3200" b="1" dirty="0" err="1" smtClean="0">
                <a:latin typeface="RinkiyCMJ" pitchFamily="2" charset="0"/>
              </a:rPr>
              <a:t>Kvb</a:t>
            </a:r>
            <a:r>
              <a:rPr lang="en-US" sz="3200" b="1" dirty="0" smtClean="0">
                <a:latin typeface="RinkiyCMJ" pitchFamily="2" charset="0"/>
              </a:rPr>
              <a:t> </a:t>
            </a:r>
            <a:r>
              <a:rPr lang="en-US" sz="3200" b="1" dirty="0" err="1" smtClean="0">
                <a:latin typeface="RinkiyCMJ" pitchFamily="2" charset="0"/>
              </a:rPr>
              <a:t>GKwU</a:t>
            </a:r>
            <a:r>
              <a:rPr lang="en-US" sz="3200" b="1" dirty="0" smtClean="0">
                <a:latin typeface="RinkiyCMJ" pitchFamily="2" charset="0"/>
              </a:rPr>
              <a:t> </a:t>
            </a:r>
            <a:r>
              <a:rPr lang="en-US" sz="3200" b="1" dirty="0" err="1" smtClean="0">
                <a:latin typeface="RinkiyCMJ" pitchFamily="2" charset="0"/>
              </a:rPr>
              <a:t>nv‡Zi</a:t>
            </a:r>
            <a:r>
              <a:rPr lang="en-US" sz="3200" b="1" dirty="0" smtClean="0">
                <a:latin typeface="RinkiyCMJ" pitchFamily="2" charset="0"/>
              </a:rPr>
              <a:t> </a:t>
            </a:r>
            <a:r>
              <a:rPr lang="en-US" sz="3200" b="1" dirty="0" err="1" smtClean="0">
                <a:latin typeface="RinkiyCMJ" pitchFamily="2" charset="0"/>
              </a:rPr>
              <a:t>KvR</a:t>
            </a:r>
            <a:r>
              <a:rPr lang="en-US" sz="3200" b="1" dirty="0" smtClean="0">
                <a:latin typeface="RinkiyCMJ" pitchFamily="2" charset="0"/>
              </a:rPr>
              <a:t> </a:t>
            </a:r>
            <a:r>
              <a:rPr lang="en-US" sz="3200" b="1" dirty="0" err="1" smtClean="0">
                <a:latin typeface="RinkiyCMJ" pitchFamily="2" charset="0"/>
              </a:rPr>
              <a:t>wk‡L</a:t>
            </a:r>
            <a:r>
              <a:rPr lang="en-US" sz="3200" b="1" dirty="0" smtClean="0">
                <a:latin typeface="RinkiyCMJ" pitchFamily="2" charset="0"/>
              </a:rPr>
              <a:t> </a:t>
            </a:r>
            <a:r>
              <a:rPr lang="en-US" sz="3200" b="1" dirty="0" err="1" smtClean="0">
                <a:latin typeface="RinkiyCMJ" pitchFamily="2" charset="0"/>
              </a:rPr>
              <a:t>iv‡Lv</a:t>
            </a:r>
            <a:r>
              <a:rPr lang="en-US" sz="3200" b="1" dirty="0" smtClean="0">
                <a:latin typeface="RinkiyCMJ" pitchFamily="2" charset="0"/>
              </a:rPr>
              <a:t> </a:t>
            </a:r>
            <a:r>
              <a:rPr lang="en-US" sz="3200" b="1" dirty="0" err="1" smtClean="0">
                <a:latin typeface="RinkiyCMJ" pitchFamily="2" charset="0"/>
              </a:rPr>
              <a:t>Rxe‡b</a:t>
            </a:r>
            <a:r>
              <a:rPr lang="en-US" sz="3200" b="1" dirty="0" smtClean="0">
                <a:latin typeface="RinkiyCMJ" pitchFamily="2" charset="0"/>
              </a:rPr>
              <a:t> </a:t>
            </a:r>
            <a:r>
              <a:rPr lang="en-US" sz="3200" b="1" dirty="0" err="1" smtClean="0">
                <a:latin typeface="RinkiyCMJ" pitchFamily="2" charset="0"/>
              </a:rPr>
              <a:t>Zv</a:t>
            </a:r>
            <a:r>
              <a:rPr lang="en-US" sz="3200" b="1" dirty="0" smtClean="0">
                <a:latin typeface="RinkiyCMJ" pitchFamily="2" charset="0"/>
              </a:rPr>
              <a:t> </a:t>
            </a:r>
            <a:r>
              <a:rPr lang="en-US" sz="3200" b="1" dirty="0" err="1" smtClean="0">
                <a:latin typeface="RinkiyCMJ" pitchFamily="2" charset="0"/>
              </a:rPr>
              <a:t>A‡bK</a:t>
            </a:r>
            <a:r>
              <a:rPr lang="en-US" sz="3200" b="1" dirty="0" smtClean="0">
                <a:latin typeface="RinkiyCMJ" pitchFamily="2" charset="0"/>
              </a:rPr>
              <a:t>  </a:t>
            </a:r>
            <a:r>
              <a:rPr lang="en-US" sz="3200" b="1" dirty="0" err="1" smtClean="0">
                <a:latin typeface="RinkiyCMJ" pitchFamily="2" charset="0"/>
              </a:rPr>
              <a:t>DcKv‡i</a:t>
            </a:r>
            <a:r>
              <a:rPr lang="en-US" sz="3200" b="1" dirty="0" smtClean="0">
                <a:latin typeface="RinkiyCMJ" pitchFamily="2" charset="0"/>
              </a:rPr>
              <a:t> </a:t>
            </a:r>
            <a:r>
              <a:rPr lang="en-US" sz="3200" b="1" dirty="0" err="1" smtClean="0">
                <a:latin typeface="RinkiyCMJ" pitchFamily="2" charset="0"/>
              </a:rPr>
              <a:t>Avm‡e</a:t>
            </a:r>
            <a:r>
              <a:rPr lang="en-US" sz="3200" b="1" dirty="0" smtClean="0">
                <a:latin typeface="RinkiyCMJ" pitchFamily="2" charset="0"/>
              </a:rPr>
              <a:t>|</a:t>
            </a:r>
            <a:endParaRPr lang="en-US" sz="3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500562"/>
            <a:ext cx="2971800" cy="2357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8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err="1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8000" b="1" dirty="0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cwiwPwZ</a:t>
            </a:r>
            <a:endParaRPr lang="en-US" sz="8000" b="1" dirty="0">
              <a:solidFill>
                <a:schemeClr val="accent4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95800" y="1447800"/>
            <a:ext cx="46482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5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</a:t>
            </a:r>
            <a:r>
              <a:rPr lang="en-US" sz="5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5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kvnRvjvj</a:t>
            </a:r>
            <a:r>
              <a:rPr lang="en-US" sz="54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Lvb</a:t>
            </a:r>
            <a:endParaRPr lang="en-US" sz="5400" b="1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(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kixiPP©v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)</a:t>
            </a:r>
          </a:p>
          <a:p>
            <a:pPr marL="0" indent="0">
              <a:buNone/>
            </a:pP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Avãyj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KvBqyg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vwLj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`ª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vmv</a:t>
            </a:r>
            <a:endParaRPr lang="en-US" sz="3600" b="1" dirty="0" smtClean="0"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wÿb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cvi‡MÛvwiqv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KivbxMbR,XvKv</a:t>
            </a:r>
            <a:endParaRPr lang="en-US" sz="3600" b="1" dirty="0" smtClean="0"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gvevBj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:-01757601696</a:t>
            </a:r>
          </a:p>
          <a:p>
            <a:pPr marL="0" indent="0">
              <a:buNone/>
            </a:pPr>
            <a:r>
              <a:rPr lang="en-US" sz="24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B‡gBj</a:t>
            </a:r>
            <a:r>
              <a:rPr lang="en-US" sz="24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:-</a:t>
            </a:r>
            <a:r>
              <a:rPr lang="en-US" sz="2400" dirty="0" smtClean="0">
                <a:solidFill>
                  <a:srgbClr val="00B0F0"/>
                </a:solidFill>
                <a:latin typeface="+mj-lt"/>
                <a:cs typeface="SutonnyMJ" pitchFamily="2" charset="0"/>
              </a:rPr>
              <a:t>shahjalaltitu@gmail.com</a:t>
            </a:r>
            <a:endParaRPr lang="en-US" sz="2400" dirty="0">
              <a:solidFill>
                <a:srgbClr val="00B0F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" y="1524000"/>
            <a:ext cx="4384964" cy="4724400"/>
          </a:xfrm>
        </p:spPr>
      </p:pic>
    </p:spTree>
    <p:extLst>
      <p:ext uri="{BB962C8B-B14F-4D97-AF65-F5344CB8AC3E}">
        <p14:creationId xmlns:p14="http://schemas.microsoft.com/office/powerpoint/2010/main" val="194461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4648198" cy="3352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8628" y="13854"/>
            <a:ext cx="4457664" cy="33389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9" y="3359726"/>
            <a:ext cx="4477206" cy="349827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7688"/>
            <a:ext cx="4639908" cy="353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512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371599"/>
          </a:xfrm>
        </p:spPr>
        <p:txBody>
          <a:bodyPr>
            <a:noAutofit/>
          </a:bodyPr>
          <a:lstStyle/>
          <a:p>
            <a:r>
              <a:rPr lang="en-US" sz="88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88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8800" b="1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cwiwPwZ</a:t>
            </a:r>
            <a:endParaRPr lang="en-US" sz="8800" b="1" dirty="0">
              <a:solidFill>
                <a:schemeClr val="accent2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9132" y="1676400"/>
            <a:ext cx="4604868" cy="5181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SutonnyMJ" pitchFamily="2" charset="0"/>
                <a:cs typeface="SutonnyMJ" pitchFamily="2" charset="0"/>
              </a:rPr>
              <a:t>					</a:t>
            </a:r>
          </a:p>
          <a:p>
            <a:pPr algn="l"/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kÖbx</a:t>
            </a:r>
            <a:r>
              <a:rPr lang="en-US" sz="2800" b="1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:</a:t>
            </a:r>
            <a:r>
              <a:rPr lang="en-US" sz="2800" b="1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lô</a:t>
            </a:r>
            <a:endParaRPr lang="en-US" sz="2800" b="1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welq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	:	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kvixwiK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I ¯^v¯’¨</a:t>
            </a:r>
          </a:p>
          <a:p>
            <a:pPr algn="l"/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: 	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cÖ_g</a:t>
            </a:r>
            <a:endParaRPr lang="en-US" sz="2800" b="1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:	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cÖvZ¨wnK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mgv‡ek</a:t>
            </a:r>
            <a:endParaRPr lang="en-US" sz="2800" b="1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	  :	40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wgwbU</a:t>
            </a:r>
            <a:endParaRPr lang="en-US" sz="2800" b="1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ZvwiL</a:t>
            </a:r>
            <a:r>
              <a:rPr lang="en-US" sz="28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 :	04/10/2020 </a:t>
            </a:r>
            <a:r>
              <a:rPr lang="en-US" sz="28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Bs</a:t>
            </a:r>
            <a:endParaRPr lang="en-US" sz="2800" b="1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5" y="1981200"/>
            <a:ext cx="4504497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86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523999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 </a:t>
            </a:r>
            <a:r>
              <a:rPr lang="en-US" sz="6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66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6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6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6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...</a:t>
            </a:r>
            <a:endParaRPr lang="en-US" sz="6600" b="1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76400"/>
            <a:ext cx="8458200" cy="4495800"/>
          </a:xfrm>
        </p:spPr>
        <p:txBody>
          <a:bodyPr>
            <a:normAutofit/>
          </a:bodyPr>
          <a:lstStyle/>
          <a:p>
            <a:pPr marL="1371600" lvl="2" indent="-457200" algn="just">
              <a:buFont typeface="Wingdings" pitchFamily="2" charset="2"/>
              <a:buChar char="v"/>
            </a:pPr>
            <a:r>
              <a:rPr lang="en-US" sz="4000" b="1" dirty="0" err="1" smtClean="0">
                <a:solidFill>
                  <a:srgbClr val="7030A0"/>
                </a:solidFill>
                <a:latin typeface="RinkiyCMJ" pitchFamily="2" charset="0"/>
              </a:rPr>
              <a:t>cÖvZ¨wnK</a:t>
            </a:r>
            <a:r>
              <a:rPr lang="en-US" sz="4000" b="1" dirty="0" smtClean="0">
                <a:solidFill>
                  <a:srgbClr val="7030A0"/>
                </a:solidFill>
                <a:latin typeface="RinkiyC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RinkiyCMJ" pitchFamily="2" charset="0"/>
              </a:rPr>
              <a:t>mgv‡e‡ki</a:t>
            </a:r>
            <a:r>
              <a:rPr lang="en-US" sz="4000" b="1" dirty="0" smtClean="0">
                <a:solidFill>
                  <a:srgbClr val="7030A0"/>
                </a:solidFill>
                <a:latin typeface="RinkiyC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RinkiyCMJ" pitchFamily="2" charset="0"/>
              </a:rPr>
              <a:t>cÖ‡qvRbxqZv</a:t>
            </a:r>
            <a:r>
              <a:rPr lang="en-US" sz="4000" b="1" dirty="0" smtClean="0">
                <a:solidFill>
                  <a:srgbClr val="7030A0"/>
                </a:solidFill>
                <a:latin typeface="RinkiyC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RinkiyCMJ" pitchFamily="2" charset="0"/>
              </a:rPr>
              <a:t>e¨vL¨v</a:t>
            </a:r>
            <a:r>
              <a:rPr lang="en-US" sz="4000" b="1" dirty="0" smtClean="0">
                <a:solidFill>
                  <a:srgbClr val="7030A0"/>
                </a:solidFill>
                <a:latin typeface="RinkiyC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RinkiyCMJ" pitchFamily="2" charset="0"/>
              </a:rPr>
              <a:t>Ki‡Z</a:t>
            </a:r>
            <a:r>
              <a:rPr lang="en-US" sz="4000" b="1" dirty="0" smtClean="0">
                <a:solidFill>
                  <a:srgbClr val="7030A0"/>
                </a:solidFill>
                <a:latin typeface="RinkiyC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RinkiyCMJ" pitchFamily="2" charset="0"/>
              </a:rPr>
              <a:t>cvi‡e</a:t>
            </a:r>
            <a:r>
              <a:rPr lang="en-US" sz="4000" b="1" dirty="0" smtClean="0">
                <a:solidFill>
                  <a:srgbClr val="7030A0"/>
                </a:solidFill>
                <a:latin typeface="RinkiyCMJ" pitchFamily="2" charset="0"/>
              </a:rPr>
              <a:t>  |</a:t>
            </a:r>
          </a:p>
          <a:p>
            <a:pPr marL="571500" indent="-571500" algn="just">
              <a:buFont typeface="Wingdings" pitchFamily="2" charset="2"/>
              <a:buChar char="v"/>
            </a:pPr>
            <a:endParaRPr lang="en-US" sz="4000" b="1" dirty="0" smtClean="0">
              <a:solidFill>
                <a:srgbClr val="7030A0"/>
              </a:solidFill>
              <a:latin typeface="RinkiyCMJ" pitchFamily="2" charset="0"/>
            </a:endParaRPr>
          </a:p>
          <a:p>
            <a:pPr marL="1371600" lvl="2" indent="-457200" algn="just">
              <a:buFont typeface="Wingdings" pitchFamily="2" charset="2"/>
              <a:buChar char="v"/>
            </a:pPr>
            <a:r>
              <a:rPr lang="en-US" sz="4000" b="1" dirty="0" err="1" smtClean="0">
                <a:solidFill>
                  <a:srgbClr val="7030A0"/>
                </a:solidFill>
                <a:latin typeface="RinkiyCMJ" pitchFamily="2" charset="0"/>
              </a:rPr>
              <a:t>cÖvZ¨wnK</a:t>
            </a:r>
            <a:r>
              <a:rPr lang="en-US" sz="4000" b="1" dirty="0" smtClean="0">
                <a:solidFill>
                  <a:srgbClr val="7030A0"/>
                </a:solidFill>
                <a:latin typeface="RinkiyC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RinkiyCMJ" pitchFamily="2" charset="0"/>
              </a:rPr>
              <a:t>mgv‡e‡ki</a:t>
            </a:r>
            <a:r>
              <a:rPr lang="en-US" sz="4000" b="1" dirty="0" smtClean="0">
                <a:solidFill>
                  <a:srgbClr val="7030A0"/>
                </a:solidFill>
                <a:latin typeface="RinkiyC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RinkiyCMJ" pitchFamily="2" charset="0"/>
              </a:rPr>
              <a:t>gva</a:t>
            </a:r>
            <a:r>
              <a:rPr lang="en-US" sz="4000" b="1" dirty="0" smtClean="0">
                <a:solidFill>
                  <a:srgbClr val="7030A0"/>
                </a:solidFill>
                <a:latin typeface="RinkiyCMJ" pitchFamily="2" charset="0"/>
              </a:rPr>
              <a:t>¨‡g k„•</a:t>
            </a:r>
            <a:r>
              <a:rPr lang="en-US" sz="4000" b="1" dirty="0" err="1" smtClean="0">
                <a:solidFill>
                  <a:srgbClr val="7030A0"/>
                </a:solidFill>
                <a:latin typeface="RinkiyCMJ" pitchFamily="2" charset="0"/>
              </a:rPr>
              <a:t>Ljv‡eva</a:t>
            </a:r>
            <a:r>
              <a:rPr lang="en-US" sz="4000" b="1" dirty="0" smtClean="0">
                <a:solidFill>
                  <a:srgbClr val="7030A0"/>
                </a:solidFill>
                <a:latin typeface="RinkiyCMJ" pitchFamily="2" charset="0"/>
              </a:rPr>
              <a:t>, </a:t>
            </a:r>
            <a:r>
              <a:rPr lang="en-US" sz="4000" b="1" dirty="0" err="1" smtClean="0">
                <a:solidFill>
                  <a:srgbClr val="7030A0"/>
                </a:solidFill>
                <a:latin typeface="RinkiyCMJ" pitchFamily="2" charset="0"/>
              </a:rPr>
              <a:t>Av‡`k</a:t>
            </a:r>
            <a:r>
              <a:rPr lang="en-US" sz="4000" b="1" dirty="0" smtClean="0">
                <a:solidFill>
                  <a:srgbClr val="7030A0"/>
                </a:solidFill>
                <a:latin typeface="RinkiyCMJ" pitchFamily="2" charset="0"/>
              </a:rPr>
              <a:t>  †</a:t>
            </a:r>
            <a:r>
              <a:rPr lang="en-US" sz="4000" b="1" dirty="0" err="1" smtClean="0">
                <a:solidFill>
                  <a:srgbClr val="7030A0"/>
                </a:solidFill>
                <a:latin typeface="RinkiyCMJ" pitchFamily="2" charset="0"/>
              </a:rPr>
              <a:t>g‡b</a:t>
            </a:r>
            <a:r>
              <a:rPr lang="en-US" sz="4000" b="1" dirty="0" smtClean="0">
                <a:solidFill>
                  <a:srgbClr val="7030A0"/>
                </a:solidFill>
                <a:latin typeface="RinkiyCMJ" pitchFamily="2" charset="0"/>
              </a:rPr>
              <a:t>  </a:t>
            </a:r>
            <a:r>
              <a:rPr lang="en-US" sz="4000" b="1" dirty="0" err="1" smtClean="0">
                <a:solidFill>
                  <a:srgbClr val="7030A0"/>
                </a:solidFill>
                <a:latin typeface="RinkiyCMJ" pitchFamily="2" charset="0"/>
              </a:rPr>
              <a:t>Pjv</a:t>
            </a:r>
            <a:r>
              <a:rPr lang="en-US" sz="4000" b="1" dirty="0" smtClean="0">
                <a:solidFill>
                  <a:srgbClr val="7030A0"/>
                </a:solidFill>
                <a:latin typeface="RinkiyCMJ" pitchFamily="2" charset="0"/>
              </a:rPr>
              <a:t> I †`</a:t>
            </a:r>
            <a:r>
              <a:rPr lang="en-US" sz="4000" b="1" dirty="0" err="1" smtClean="0">
                <a:solidFill>
                  <a:srgbClr val="7030A0"/>
                </a:solidFill>
                <a:latin typeface="RinkiyCMJ" pitchFamily="2" charset="0"/>
              </a:rPr>
              <a:t>k‡cÖ‡g</a:t>
            </a:r>
            <a:r>
              <a:rPr lang="en-US" sz="4000" b="1" dirty="0" smtClean="0">
                <a:solidFill>
                  <a:srgbClr val="7030A0"/>
                </a:solidFill>
                <a:latin typeface="RinkiyCMJ" pitchFamily="2" charset="0"/>
              </a:rPr>
              <a:t> E™¢</a:t>
            </a:r>
            <a:r>
              <a:rPr lang="en-US" sz="4000" b="1" dirty="0" err="1" smtClean="0">
                <a:solidFill>
                  <a:srgbClr val="7030A0"/>
                </a:solidFill>
                <a:latin typeface="RinkiyCMJ" pitchFamily="2" charset="0"/>
              </a:rPr>
              <a:t>yØ</a:t>
            </a:r>
            <a:r>
              <a:rPr lang="en-US" sz="4000" b="1" dirty="0" smtClean="0">
                <a:solidFill>
                  <a:srgbClr val="7030A0"/>
                </a:solidFill>
                <a:latin typeface="RinkiyCMJ" pitchFamily="2" charset="0"/>
              </a:rPr>
              <a:t> ne |</a:t>
            </a:r>
            <a:endParaRPr lang="en-US" sz="4000" b="1" dirty="0">
              <a:solidFill>
                <a:srgbClr val="7030A0"/>
              </a:solidFill>
              <a:latin typeface="RinkiyCMJ" pitchFamily="2" charset="0"/>
            </a:endParaRPr>
          </a:p>
          <a:p>
            <a:pPr marL="1371600" lvl="2" indent="-457200" algn="just">
              <a:buFont typeface="Wingdings" pitchFamily="2" charset="2"/>
              <a:buChar char="v"/>
            </a:pPr>
            <a:endParaRPr lang="en-US" sz="4000" b="1" dirty="0" smtClean="0">
              <a:solidFill>
                <a:srgbClr val="7030A0"/>
              </a:solidFill>
              <a:latin typeface="RinkiyCMJ" pitchFamily="2" charset="0"/>
            </a:endParaRPr>
          </a:p>
          <a:p>
            <a:pPr marL="1371600" lvl="2" indent="-457200" algn="just">
              <a:buFont typeface="Wingdings" pitchFamily="2" charset="2"/>
              <a:buChar char="v"/>
            </a:pPr>
            <a:r>
              <a:rPr lang="en-US" sz="4000" b="1" dirty="0" err="1" smtClean="0">
                <a:solidFill>
                  <a:srgbClr val="7030A0"/>
                </a:solidFill>
                <a:latin typeface="RinkiyCMJ" pitchFamily="2" charset="0"/>
              </a:rPr>
              <a:t>cÖvZ¨wnK</a:t>
            </a:r>
            <a:r>
              <a:rPr lang="en-US" sz="4000" b="1" dirty="0" smtClean="0">
                <a:solidFill>
                  <a:srgbClr val="7030A0"/>
                </a:solidFill>
                <a:latin typeface="RinkiyC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RinkiyCMJ" pitchFamily="2" charset="0"/>
              </a:rPr>
              <a:t>Rxe‡b</a:t>
            </a:r>
            <a:r>
              <a:rPr lang="en-US" sz="4000" b="1" dirty="0" smtClean="0">
                <a:solidFill>
                  <a:srgbClr val="7030A0"/>
                </a:solidFill>
                <a:latin typeface="RinkiyC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RinkiyCMJ" pitchFamily="2" charset="0"/>
              </a:rPr>
              <a:t>myk</a:t>
            </a:r>
            <a:r>
              <a:rPr lang="en-US" sz="4000" b="1" dirty="0" smtClean="0">
                <a:solidFill>
                  <a:srgbClr val="7030A0"/>
                </a:solidFill>
                <a:latin typeface="RinkiyCMJ" pitchFamily="2" charset="0"/>
              </a:rPr>
              <a:t>„©•</a:t>
            </a:r>
            <a:r>
              <a:rPr lang="en-US" sz="4000" b="1" dirty="0" err="1" smtClean="0">
                <a:solidFill>
                  <a:srgbClr val="7030A0"/>
                </a:solidFill>
                <a:latin typeface="RinkiyCMJ" pitchFamily="2" charset="0"/>
              </a:rPr>
              <a:t>Lj</a:t>
            </a:r>
            <a:r>
              <a:rPr lang="en-US" sz="4000" b="1" dirty="0" smtClean="0">
                <a:solidFill>
                  <a:srgbClr val="7030A0"/>
                </a:solidFill>
                <a:latin typeface="RinkiyC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RinkiyCMJ" pitchFamily="2" charset="0"/>
              </a:rPr>
              <a:t>Rxebhvc‡b</a:t>
            </a:r>
            <a:r>
              <a:rPr lang="en-US" sz="4000" b="1" dirty="0" smtClean="0">
                <a:solidFill>
                  <a:srgbClr val="7030A0"/>
                </a:solidFill>
                <a:latin typeface="RinkiyCMJ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RinkiyCMJ" pitchFamily="2" charset="0"/>
              </a:rPr>
              <a:t>Af</a:t>
            </a:r>
            <a:r>
              <a:rPr lang="en-US" sz="4000" b="1" dirty="0" smtClean="0">
                <a:solidFill>
                  <a:srgbClr val="7030A0"/>
                </a:solidFill>
                <a:latin typeface="RinkiyCMJ" pitchFamily="2" charset="0"/>
              </a:rPr>
              <a:t>¨¯Í ne |</a:t>
            </a:r>
          </a:p>
          <a:p>
            <a:pPr algn="just"/>
            <a:endParaRPr lang="en-US" sz="3600" b="1" dirty="0">
              <a:solidFill>
                <a:schemeClr val="tx1"/>
              </a:solidFill>
              <a:latin typeface="RinkiyC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93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4572000" cy="33378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37897"/>
            <a:ext cx="4572000" cy="34245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0782"/>
            <a:ext cx="4428521" cy="33171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958" y="3200400"/>
            <a:ext cx="4562751" cy="3417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21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" y="0"/>
            <a:ext cx="9103276" cy="3733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854" y="3308596"/>
            <a:ext cx="9103275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evwl©K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wµqv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cÖwZ‡hvwMZvi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`ª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vmvi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gv‡V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cªwZw`b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weKvj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4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Uvi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kixiPP©v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Abykxjb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|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wKš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‘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wRnv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gv‡S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gv‡S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‡`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AvmZ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m¤ú~b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Abykxjb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KiZ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|</a:t>
            </a:r>
          </a:p>
          <a:p>
            <a:pPr algn="just"/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kixiPP©v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Ki‡j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bvbv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wg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_¨v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w`Z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|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Zvici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evmvq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Lei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wb‡q</a:t>
            </a:r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†`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Lj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‡m B‡”Q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†`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KiZ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|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evwl©K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wµqv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cÖwZ‡hvwMZvi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nVvr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wRnv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` Amy¯’¨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| 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6312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200401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01 | 	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cÖvZ¨wnK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mgv‡e‡ki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avivevwnK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Kvhµg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KqwU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?</a:t>
            </a:r>
          </a:p>
          <a:p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02 |	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cÖvZ¨wnK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mgv‡ek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eyS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?</a:t>
            </a:r>
          </a:p>
          <a:p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03 |	†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kÖbx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†Kb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wRnv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‡`i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evmvq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Lei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wb‡qwQj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	 Ki ?</a:t>
            </a:r>
          </a:p>
          <a:p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04 |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Zzwg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Ki 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wRnv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wbqwgZ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Abykxjb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Kivi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Kvi‡b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                  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cÖwZ‡hvwMZvi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†m Amy¯’¨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32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Zvgvi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gZvgZ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Ki ?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2000" cy="31029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34636"/>
            <a:ext cx="4564579" cy="3068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13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399" y="2410692"/>
            <a:ext cx="3008313" cy="33582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061829"/>
            <a:ext cx="5410200" cy="4729371"/>
          </a:xfrm>
        </p:spPr>
        <p:txBody>
          <a:bodyPr>
            <a:normAutofit/>
          </a:bodyPr>
          <a:lstStyle/>
          <a:p>
            <a:endParaRPr lang="en-US" sz="4000" b="1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3855"/>
            <a:ext cx="7315200" cy="684414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3855" y="13855"/>
            <a:ext cx="3796145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 err="1" smtClean="0">
                <a:solidFill>
                  <a:srgbClr val="C00000"/>
                </a:solidFill>
                <a:latin typeface="RinkiyCMJ" pitchFamily="2" charset="0"/>
              </a:rPr>
              <a:t>cÖvZ¨wnK</a:t>
            </a:r>
            <a:r>
              <a:rPr lang="en-US" sz="6600" b="1" dirty="0" smtClean="0">
                <a:solidFill>
                  <a:srgbClr val="C00000"/>
                </a:solidFill>
                <a:latin typeface="RinkiyCMJ" pitchFamily="2" charset="0"/>
              </a:rPr>
              <a:t> </a:t>
            </a:r>
            <a:r>
              <a:rPr lang="en-US" sz="6600" b="1" dirty="0" err="1" smtClean="0">
                <a:solidFill>
                  <a:srgbClr val="C00000"/>
                </a:solidFill>
                <a:latin typeface="RinkiyCMJ" pitchFamily="2" charset="0"/>
              </a:rPr>
              <a:t>mgv‡ek</a:t>
            </a:r>
            <a:endParaRPr lang="en-US" sz="6600" b="1" dirty="0" smtClean="0">
              <a:solidFill>
                <a:srgbClr val="C00000"/>
              </a:solidFill>
              <a:latin typeface="RinkiyCMJ" pitchFamily="2" charset="0"/>
            </a:endParaRPr>
          </a:p>
          <a:p>
            <a:endParaRPr lang="en-US" sz="4800" b="1" dirty="0" smtClean="0">
              <a:solidFill>
                <a:srgbClr val="C00000"/>
              </a:solidFill>
              <a:latin typeface="RinkiyCMJ" pitchFamily="2" charset="0"/>
            </a:endParaRPr>
          </a:p>
          <a:p>
            <a:r>
              <a:rPr lang="en-US" sz="4000" b="1" dirty="0" err="1" smtClean="0">
                <a:solidFill>
                  <a:srgbClr val="00B050"/>
                </a:solidFill>
                <a:latin typeface="RinkiyMJ" pitchFamily="2" charset="0"/>
              </a:rPr>
              <a:t>wkÿK</a:t>
            </a:r>
            <a:r>
              <a:rPr lang="en-US" sz="4000" b="1" dirty="0" smtClean="0">
                <a:solidFill>
                  <a:srgbClr val="00B050"/>
                </a:solidFill>
                <a:latin typeface="Rinki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RinkiyCMJ" pitchFamily="2" charset="0"/>
              </a:rPr>
              <a:t>gÛjx</a:t>
            </a:r>
            <a:r>
              <a:rPr lang="en-US" sz="4000" b="1" dirty="0" smtClean="0">
                <a:solidFill>
                  <a:srgbClr val="00B050"/>
                </a:solidFill>
                <a:latin typeface="RinkiyC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RinkiyCMJ" pitchFamily="2" charset="0"/>
              </a:rPr>
              <a:t>cÖavb</a:t>
            </a:r>
            <a:r>
              <a:rPr lang="en-US" sz="4000" b="1" dirty="0" smtClean="0">
                <a:solidFill>
                  <a:srgbClr val="00B050"/>
                </a:solidFill>
                <a:latin typeface="RinkiyC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RinkiyMJ" pitchFamily="2" charset="0"/>
              </a:rPr>
              <a:t>wkÿK</a:t>
            </a:r>
            <a:endParaRPr lang="en-US" sz="4000" b="1" dirty="0" smtClean="0">
              <a:solidFill>
                <a:srgbClr val="00B050"/>
              </a:solidFill>
              <a:latin typeface="RinkiyCMJ" pitchFamily="2" charset="0"/>
            </a:endParaRPr>
          </a:p>
          <a:p>
            <a:endParaRPr lang="en-US" sz="4800" b="1" dirty="0">
              <a:solidFill>
                <a:srgbClr val="C00000"/>
              </a:solidFill>
              <a:latin typeface="RinkiyCMJ" pitchFamily="2" charset="0"/>
            </a:endParaRPr>
          </a:p>
          <a:p>
            <a:endParaRPr lang="en-US" sz="4800" b="1" dirty="0" smtClean="0">
              <a:solidFill>
                <a:srgbClr val="C00000"/>
              </a:solidFill>
              <a:latin typeface="RinkiyCMJ" pitchFamily="2" charset="0"/>
            </a:endParaRPr>
          </a:p>
          <a:p>
            <a:r>
              <a:rPr lang="en-US" sz="3600" b="1" dirty="0" err="1" smtClean="0">
                <a:solidFill>
                  <a:srgbClr val="00B050"/>
                </a:solidFill>
                <a:latin typeface="RinkiyMJ" pitchFamily="2" charset="0"/>
              </a:rPr>
              <a:t>wkÿK</a:t>
            </a:r>
            <a:r>
              <a:rPr lang="en-US" sz="3600" b="1" dirty="0" smtClean="0">
                <a:solidFill>
                  <a:srgbClr val="00B050"/>
                </a:solidFill>
                <a:latin typeface="Rinkiy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RinkiyCMJ" pitchFamily="2" charset="0"/>
              </a:rPr>
              <a:t>gÛjx</a:t>
            </a:r>
            <a:r>
              <a:rPr lang="en-US" sz="3600" b="1" dirty="0" smtClean="0">
                <a:solidFill>
                  <a:srgbClr val="00B050"/>
                </a:solidFill>
                <a:latin typeface="RinkiyCMJ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RinkiyCMJ" pitchFamily="2" charset="0"/>
              </a:rPr>
              <a:t>kvixwiK</a:t>
            </a:r>
            <a:r>
              <a:rPr lang="en-US" sz="3600" b="1" dirty="0" smtClean="0">
                <a:solidFill>
                  <a:srgbClr val="00B050"/>
                </a:solidFill>
                <a:latin typeface="RinkiyCMJ" pitchFamily="2" charset="0"/>
              </a:rPr>
              <a:t>  </a:t>
            </a:r>
            <a:r>
              <a:rPr lang="en-US" sz="3600" b="1" dirty="0" err="1" smtClean="0">
                <a:solidFill>
                  <a:srgbClr val="00B050"/>
                </a:solidFill>
                <a:latin typeface="RinkiyMJ" pitchFamily="2" charset="0"/>
              </a:rPr>
              <a:t>wkÿK</a:t>
            </a:r>
            <a:r>
              <a:rPr lang="en-US" sz="4800" b="1" dirty="0">
                <a:solidFill>
                  <a:srgbClr val="C00000"/>
                </a:solidFill>
                <a:latin typeface="RinkiyCMJ" pitchFamily="2" charset="0"/>
              </a:rPr>
              <a:t/>
            </a:r>
            <a:br>
              <a:rPr lang="en-US" sz="4800" b="1" dirty="0">
                <a:solidFill>
                  <a:srgbClr val="C00000"/>
                </a:solidFill>
                <a:latin typeface="RinkiyCMJ" pitchFamily="2" charset="0"/>
              </a:rPr>
            </a:br>
            <a:r>
              <a:rPr lang="en-US" sz="4800" b="1" dirty="0">
                <a:solidFill>
                  <a:srgbClr val="C00000"/>
                </a:solidFill>
                <a:latin typeface="RinkiyCMJ" pitchFamily="2" charset="0"/>
              </a:rPr>
              <a:t>			</a:t>
            </a:r>
            <a:endParaRPr lang="en-US" sz="4800" b="1" dirty="0">
              <a:solidFill>
                <a:srgbClr val="C00000"/>
              </a:solidFill>
            </a:endParaRPr>
          </a:p>
          <a:p>
            <a:endParaRPr lang="en-US" sz="48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38199" y="1676401"/>
            <a:ext cx="1524002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05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566</Words>
  <Application>Microsoft Office PowerPoint</Application>
  <PresentationFormat>On-screen Show (4:3)</PresentationFormat>
  <Paragraphs>62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wkÿK cwiwPwZ</vt:lpstr>
      <vt:lpstr>PowerPoint Presentation</vt:lpstr>
      <vt:lpstr>cvV cwiwPwZ</vt:lpstr>
      <vt:lpstr>G cvV †k‡l Avgiv ...</vt:lpstr>
      <vt:lpstr>PowerPoint Presentation</vt:lpstr>
      <vt:lpstr>PowerPoint Presentation</vt:lpstr>
      <vt:lpstr>PowerPoint Presentation</vt:lpstr>
      <vt:lpstr>PowerPoint Presentation</vt:lpstr>
      <vt:lpstr>cÖvZ¨wnK mgv‡e‡ki avibv I cÖ‡qvRbxqZv</vt:lpstr>
      <vt:lpstr>PowerPoint Presentation</vt:lpstr>
      <vt:lpstr>kc_ evK¨</vt:lpstr>
      <vt:lpstr>PowerPoint Presentation</vt:lpstr>
      <vt:lpstr>PowerPoint Presentation</vt:lpstr>
      <vt:lpstr>PowerPoint Presentation</vt:lpstr>
      <vt:lpstr>evoxi KvR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kkkk</dc:title>
  <dc:creator>WALTON</dc:creator>
  <cp:lastModifiedBy>WALTON</cp:lastModifiedBy>
  <cp:revision>53</cp:revision>
  <dcterms:created xsi:type="dcterms:W3CDTF">2020-09-21T12:49:49Z</dcterms:created>
  <dcterms:modified xsi:type="dcterms:W3CDTF">2020-10-14T15:17:24Z</dcterms:modified>
</cp:coreProperties>
</file>