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76" r:id="rId3"/>
    <p:sldId id="258" r:id="rId4"/>
    <p:sldId id="278" r:id="rId5"/>
    <p:sldId id="257" r:id="rId6"/>
    <p:sldId id="262" r:id="rId7"/>
    <p:sldId id="260" r:id="rId8"/>
    <p:sldId id="264" r:id="rId9"/>
    <p:sldId id="266" r:id="rId10"/>
    <p:sldId id="267" r:id="rId11"/>
    <p:sldId id="271" r:id="rId12"/>
    <p:sldId id="272" r:id="rId13"/>
    <p:sldId id="273" r:id="rId1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A88FC-8308-4D35-8C29-176026DDCCE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62E227-A4C3-4C73-9884-96415ED1A96C}">
      <dgm:prSet phldrT="[Text]" custT="1"/>
      <dgm:spPr/>
      <dgm:t>
        <a:bodyPr/>
        <a:lstStyle/>
        <a:p>
          <a:r>
            <a:rPr lang="bn-IN" sz="3200" dirty="0" smtClean="0">
              <a:latin typeface="NikoshBAN"/>
            </a:rPr>
            <a:t>ব্যবস্থাপনার গুরুত্ব </a:t>
          </a:r>
          <a:endParaRPr lang="en-US" sz="3200" dirty="0">
            <a:latin typeface="NikoshBAN"/>
          </a:endParaRPr>
        </a:p>
      </dgm:t>
    </dgm:pt>
    <dgm:pt modelId="{5E23BA05-8CB0-4830-B482-86CAC273D6AD}" type="parTrans" cxnId="{54B88E90-345B-419F-8F66-A3F2D0383E03}">
      <dgm:prSet/>
      <dgm:spPr/>
      <dgm:t>
        <a:bodyPr/>
        <a:lstStyle/>
        <a:p>
          <a:endParaRPr lang="en-US"/>
        </a:p>
      </dgm:t>
    </dgm:pt>
    <dgm:pt modelId="{B403D3AD-1FF0-475C-92BF-31B94E5AF3AF}" type="sibTrans" cxnId="{54B88E90-345B-419F-8F66-A3F2D0383E03}">
      <dgm:prSet/>
      <dgm:spPr/>
      <dgm:t>
        <a:bodyPr/>
        <a:lstStyle/>
        <a:p>
          <a:endParaRPr lang="en-US"/>
        </a:p>
      </dgm:t>
    </dgm:pt>
    <dgm:pt modelId="{2E5E902B-8856-46F7-8389-76D65248474A}">
      <dgm:prSet phldrT="[Text]" custT="1"/>
      <dgm:spPr/>
      <dgm:t>
        <a:bodyPr/>
        <a:lstStyle/>
        <a:p>
          <a:r>
            <a:rPr lang="bn-IN" sz="2400" dirty="0" smtClean="0">
              <a:latin typeface="NikoshBAN"/>
            </a:rPr>
            <a:t>উপকরনের সুষ্ঠু ব্যবহার </a:t>
          </a:r>
          <a:endParaRPr lang="en-US" sz="2400" dirty="0">
            <a:latin typeface="NikoshBAN"/>
          </a:endParaRPr>
        </a:p>
      </dgm:t>
    </dgm:pt>
    <dgm:pt modelId="{0A30C4EA-15EE-4FEB-A5B0-61923772EB45}" type="parTrans" cxnId="{DE25B0A2-F8B6-4F1B-AE1C-516C7D93C2D7}">
      <dgm:prSet/>
      <dgm:spPr/>
      <dgm:t>
        <a:bodyPr/>
        <a:lstStyle/>
        <a:p>
          <a:endParaRPr lang="en-US"/>
        </a:p>
      </dgm:t>
    </dgm:pt>
    <dgm:pt modelId="{ACB3D2A0-CBE9-4D86-8304-F30E0C448DBA}" type="sibTrans" cxnId="{DE25B0A2-F8B6-4F1B-AE1C-516C7D93C2D7}">
      <dgm:prSet/>
      <dgm:spPr/>
      <dgm:t>
        <a:bodyPr/>
        <a:lstStyle/>
        <a:p>
          <a:endParaRPr lang="en-US"/>
        </a:p>
      </dgm:t>
    </dgm:pt>
    <dgm:pt modelId="{0EBD12C3-5871-4AAF-95FF-F045DC7E6763}">
      <dgm:prSet phldrT="[Text]" custT="1"/>
      <dgm:spPr/>
      <dgm:t>
        <a:bodyPr/>
        <a:lstStyle/>
        <a:p>
          <a:r>
            <a:rPr lang="bn-IN" sz="2400" dirty="0" smtClean="0">
              <a:latin typeface="NikoshBAN"/>
            </a:rPr>
            <a:t>সহজে লক্ষ্যার্জন </a:t>
          </a:r>
          <a:endParaRPr lang="en-US" sz="2400" dirty="0">
            <a:latin typeface="NikoshBAN"/>
          </a:endParaRPr>
        </a:p>
      </dgm:t>
    </dgm:pt>
    <dgm:pt modelId="{93D0C01E-ED54-4140-A737-220BCE6F2568}" type="parTrans" cxnId="{54969377-89DF-4060-A3D4-4DCF28345C05}">
      <dgm:prSet/>
      <dgm:spPr/>
      <dgm:t>
        <a:bodyPr/>
        <a:lstStyle/>
        <a:p>
          <a:endParaRPr lang="en-US"/>
        </a:p>
      </dgm:t>
    </dgm:pt>
    <dgm:pt modelId="{4E061BA2-D632-40C4-BD54-787EB48FEA8D}" type="sibTrans" cxnId="{54969377-89DF-4060-A3D4-4DCF28345C05}">
      <dgm:prSet/>
      <dgm:spPr/>
      <dgm:t>
        <a:bodyPr/>
        <a:lstStyle/>
        <a:p>
          <a:endParaRPr lang="en-US"/>
        </a:p>
      </dgm:t>
    </dgm:pt>
    <dgm:pt modelId="{8692A8C4-11D6-4B49-8D7A-0748FD46D166}">
      <dgm:prSet phldrT="[Text]" custT="1"/>
      <dgm:spPr/>
      <dgm:t>
        <a:bodyPr/>
        <a:lstStyle/>
        <a:p>
          <a:r>
            <a:rPr lang="bn-IN" sz="2400" dirty="0" smtClean="0">
              <a:latin typeface="NikoshBAN"/>
            </a:rPr>
            <a:t>দক্ষতা বৃদ্ধি </a:t>
          </a:r>
          <a:endParaRPr lang="en-US" sz="2400" dirty="0">
            <a:latin typeface="NikoshBAN"/>
          </a:endParaRPr>
        </a:p>
      </dgm:t>
    </dgm:pt>
    <dgm:pt modelId="{960431CE-EE0C-42C2-88E3-877C2D1EB2EC}" type="parTrans" cxnId="{78F306ED-1A7F-4116-9A4A-559C533474C9}">
      <dgm:prSet/>
      <dgm:spPr/>
      <dgm:t>
        <a:bodyPr/>
        <a:lstStyle/>
        <a:p>
          <a:endParaRPr lang="en-US"/>
        </a:p>
      </dgm:t>
    </dgm:pt>
    <dgm:pt modelId="{E70236D2-181E-49D2-BE59-BE85A3EA3C64}" type="sibTrans" cxnId="{78F306ED-1A7F-4116-9A4A-559C533474C9}">
      <dgm:prSet/>
      <dgm:spPr/>
      <dgm:t>
        <a:bodyPr/>
        <a:lstStyle/>
        <a:p>
          <a:endParaRPr lang="en-US"/>
        </a:p>
      </dgm:t>
    </dgm:pt>
    <dgm:pt modelId="{55B4DA6B-6D47-4C70-88B7-67263E74124C}">
      <dgm:prSet phldrT="[Text]" custT="1"/>
      <dgm:spPr/>
      <dgm:t>
        <a:bodyPr/>
        <a:lstStyle/>
        <a:p>
          <a:r>
            <a:rPr lang="bn-IN" sz="2400" dirty="0" smtClean="0">
              <a:latin typeface="NikoshBAN"/>
            </a:rPr>
            <a:t>কর্মসংস্থানের সুযোগ  </a:t>
          </a:r>
          <a:endParaRPr lang="en-US" sz="2400" dirty="0">
            <a:latin typeface="NikoshBAN"/>
          </a:endParaRPr>
        </a:p>
      </dgm:t>
    </dgm:pt>
    <dgm:pt modelId="{97A932FE-EF33-4304-B507-D8ABF5923A57}" type="parTrans" cxnId="{C8E51BEF-B5FA-4B19-BF91-C99FF99DAE54}">
      <dgm:prSet/>
      <dgm:spPr/>
      <dgm:t>
        <a:bodyPr/>
        <a:lstStyle/>
        <a:p>
          <a:endParaRPr lang="en-US"/>
        </a:p>
      </dgm:t>
    </dgm:pt>
    <dgm:pt modelId="{C584F229-A5D1-42D4-BF88-D1893865C901}" type="sibTrans" cxnId="{C8E51BEF-B5FA-4B19-BF91-C99FF99DAE54}">
      <dgm:prSet/>
      <dgm:spPr/>
      <dgm:t>
        <a:bodyPr/>
        <a:lstStyle/>
        <a:p>
          <a:endParaRPr lang="en-US"/>
        </a:p>
      </dgm:t>
    </dgm:pt>
    <dgm:pt modelId="{DC01C140-5035-4FE0-B454-9FA1BF9D5A7E}">
      <dgm:prSet custT="1"/>
      <dgm:spPr/>
      <dgm:t>
        <a:bodyPr/>
        <a:lstStyle/>
        <a:p>
          <a:r>
            <a:rPr lang="bn-IN" sz="2400" dirty="0" smtClean="0">
              <a:latin typeface="NikoshBAN"/>
            </a:rPr>
            <a:t>উত্তম সম্পর্ক প্রতিষ্ঠা </a:t>
          </a:r>
          <a:endParaRPr lang="en-US" sz="2400" dirty="0">
            <a:latin typeface="NikoshBAN"/>
          </a:endParaRPr>
        </a:p>
      </dgm:t>
    </dgm:pt>
    <dgm:pt modelId="{FC98DFFA-F012-44BC-AF18-6D5D40F7CC66}" type="parTrans" cxnId="{5FAFFE33-9D89-480D-BB5D-E632D8587A38}">
      <dgm:prSet/>
      <dgm:spPr/>
      <dgm:t>
        <a:bodyPr/>
        <a:lstStyle/>
        <a:p>
          <a:endParaRPr lang="en-US"/>
        </a:p>
      </dgm:t>
    </dgm:pt>
    <dgm:pt modelId="{9FF0E8C7-CD86-45CE-B253-182C02E99E56}" type="sibTrans" cxnId="{5FAFFE33-9D89-480D-BB5D-E632D8587A38}">
      <dgm:prSet/>
      <dgm:spPr/>
      <dgm:t>
        <a:bodyPr/>
        <a:lstStyle/>
        <a:p>
          <a:endParaRPr lang="en-US"/>
        </a:p>
      </dgm:t>
    </dgm:pt>
    <dgm:pt modelId="{7B4D4495-020C-4FD4-963E-700256DE290A}">
      <dgm:prSet custT="1"/>
      <dgm:spPr/>
      <dgm:t>
        <a:bodyPr/>
        <a:lstStyle/>
        <a:p>
          <a:r>
            <a:rPr lang="bn-IN" sz="2400" dirty="0" smtClean="0">
              <a:latin typeface="NikoshBAN"/>
            </a:rPr>
            <a:t>শৃঙ্খলা প্রতিষ্ঠা </a:t>
          </a:r>
          <a:endParaRPr lang="en-US" sz="2400" dirty="0">
            <a:latin typeface="NikoshBAN"/>
          </a:endParaRPr>
        </a:p>
      </dgm:t>
    </dgm:pt>
    <dgm:pt modelId="{350A6D84-B9B5-4DF6-899E-FD5C42490B80}" type="parTrans" cxnId="{833C5CC5-CFF0-4D45-8CCD-2160F6E3C9FD}">
      <dgm:prSet/>
      <dgm:spPr/>
      <dgm:t>
        <a:bodyPr/>
        <a:lstStyle/>
        <a:p>
          <a:endParaRPr lang="en-US"/>
        </a:p>
      </dgm:t>
    </dgm:pt>
    <dgm:pt modelId="{4947A484-95C8-481F-84C5-FC118563F4CB}" type="sibTrans" cxnId="{833C5CC5-CFF0-4D45-8CCD-2160F6E3C9FD}">
      <dgm:prSet/>
      <dgm:spPr/>
      <dgm:t>
        <a:bodyPr/>
        <a:lstStyle/>
        <a:p>
          <a:endParaRPr lang="en-US"/>
        </a:p>
      </dgm:t>
    </dgm:pt>
    <dgm:pt modelId="{BB360743-6C8D-4152-8728-B51A5ADDDCF8}" type="pres">
      <dgm:prSet presAssocID="{7B1A88FC-8308-4D35-8C29-176026DDCC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2C2A8-319D-4052-A393-1A9FF60F01F1}" type="pres">
      <dgm:prSet presAssocID="{7062E227-A4C3-4C73-9884-96415ED1A96C}" presName="centerShape" presStyleLbl="node0" presStyleIdx="0" presStyleCnt="1" custScaleX="233697"/>
      <dgm:spPr/>
      <dgm:t>
        <a:bodyPr/>
        <a:lstStyle/>
        <a:p>
          <a:endParaRPr lang="en-US"/>
        </a:p>
      </dgm:t>
    </dgm:pt>
    <dgm:pt modelId="{A3791FDF-589C-487A-8A94-D2A719743D7F}" type="pres">
      <dgm:prSet presAssocID="{0A30C4EA-15EE-4FEB-A5B0-61923772EB4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5A1B2AC-AD00-45FA-A3DB-9BDBD9FA10FB}" type="pres">
      <dgm:prSet presAssocID="{0A30C4EA-15EE-4FEB-A5B0-61923772EB4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7480B3-75EC-406B-B25C-5BF8FF695EF2}" type="pres">
      <dgm:prSet presAssocID="{2E5E902B-8856-46F7-8389-76D65248474A}" presName="node" presStyleLbl="node1" presStyleIdx="0" presStyleCnt="6" custRadScaleRad="112523" custRadScaleInc="13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C2244-AF26-4BCC-B24F-F680ED05C58C}" type="pres">
      <dgm:prSet presAssocID="{93D0C01E-ED54-4140-A737-220BCE6F256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B3C0E97-7EFE-4D21-BEEC-BC3AA4B97AF6}" type="pres">
      <dgm:prSet presAssocID="{93D0C01E-ED54-4140-A737-220BCE6F256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8963533-A2AF-41A7-8A84-12BF30C58090}" type="pres">
      <dgm:prSet presAssocID="{0EBD12C3-5871-4AAF-95FF-F045DC7E6763}" presName="node" presStyleLbl="node1" presStyleIdx="1" presStyleCnt="6" custRadScaleRad="141789" custRadScaleInc="8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EC44-EE1D-419C-AB5D-A5E742038E21}" type="pres">
      <dgm:prSet presAssocID="{FC98DFFA-F012-44BC-AF18-6D5D40F7CC6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D4EBF80-A5F6-49BB-A9AF-B5DD5A89351D}" type="pres">
      <dgm:prSet presAssocID="{FC98DFFA-F012-44BC-AF18-6D5D40F7CC6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30774F3-320E-49E4-A6E7-5501255CC909}" type="pres">
      <dgm:prSet presAssocID="{DC01C140-5035-4FE0-B454-9FA1BF9D5A7E}" presName="node" presStyleLbl="node1" presStyleIdx="2" presStyleCnt="6" custRadScaleRad="146844" custRadScaleInc="2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EC16-7FCE-4C72-BBED-5F8EF7068114}" type="pres">
      <dgm:prSet presAssocID="{960431CE-EE0C-42C2-88E3-877C2D1EB2E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E124763-E982-405C-9CEB-AC431EC0991C}" type="pres">
      <dgm:prSet presAssocID="{960431CE-EE0C-42C2-88E3-877C2D1EB2E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9DC360C-9B02-41F6-B4B5-627414C2CAC3}" type="pres">
      <dgm:prSet presAssocID="{8692A8C4-11D6-4B49-8D7A-0748FD46D166}" presName="node" presStyleLbl="node1" presStyleIdx="3" presStyleCnt="6" custRadScaleRad="107816" custRadScaleInc="20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86B7-DDBA-4F88-A898-AFBB952C26BF}" type="pres">
      <dgm:prSet presAssocID="{350A6D84-B9B5-4DF6-899E-FD5C42490B8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4F014B5-E6C9-4C0A-819E-51DB3D2B541C}" type="pres">
      <dgm:prSet presAssocID="{350A6D84-B9B5-4DF6-899E-FD5C42490B8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1E562CD-36DC-4853-8A63-BBDFC5444C77}" type="pres">
      <dgm:prSet presAssocID="{7B4D4495-020C-4FD4-963E-700256DE290A}" presName="node" presStyleLbl="node1" presStyleIdx="4" presStyleCnt="6" custRadScaleRad="141895" custRadScaleInc="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82EB-5BC4-49EE-8DCF-81C8C58858F3}" type="pres">
      <dgm:prSet presAssocID="{97A932FE-EF33-4304-B507-D8ABF5923A57}" presName="parTrans" presStyleLbl="sibTrans2D1" presStyleIdx="5" presStyleCnt="6" custLinFactNeighborX="-19986" custLinFactNeighborY="-9327"/>
      <dgm:spPr/>
      <dgm:t>
        <a:bodyPr/>
        <a:lstStyle/>
        <a:p>
          <a:endParaRPr lang="en-US"/>
        </a:p>
      </dgm:t>
    </dgm:pt>
    <dgm:pt modelId="{FB04FDED-DA1B-49AB-9FF1-BDD0F441E96E}" type="pres">
      <dgm:prSet presAssocID="{97A932FE-EF33-4304-B507-D8ABF5923A5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A0A8F37-9A7B-4630-8D2C-76B0BCA7A5CB}" type="pres">
      <dgm:prSet presAssocID="{55B4DA6B-6D47-4C70-88B7-67263E74124C}" presName="node" presStyleLbl="node1" presStyleIdx="5" presStyleCnt="6" custRadScaleRad="148147" custRadScaleInc="-39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C662D-5EC9-42AF-904E-11B78D4F57FB}" type="presOf" srcId="{0A30C4EA-15EE-4FEB-A5B0-61923772EB45}" destId="{B5A1B2AC-AD00-45FA-A3DB-9BDBD9FA10FB}" srcOrd="1" destOrd="0" presId="urn:microsoft.com/office/officeart/2005/8/layout/radial5"/>
    <dgm:cxn modelId="{E2FB687F-8724-433B-A78C-E0B0824F48FB}" type="presOf" srcId="{93D0C01E-ED54-4140-A737-220BCE6F2568}" destId="{6B3C0E97-7EFE-4D21-BEEC-BC3AA4B97AF6}" srcOrd="1" destOrd="0" presId="urn:microsoft.com/office/officeart/2005/8/layout/radial5"/>
    <dgm:cxn modelId="{833C5CC5-CFF0-4D45-8CCD-2160F6E3C9FD}" srcId="{7062E227-A4C3-4C73-9884-96415ED1A96C}" destId="{7B4D4495-020C-4FD4-963E-700256DE290A}" srcOrd="4" destOrd="0" parTransId="{350A6D84-B9B5-4DF6-899E-FD5C42490B80}" sibTransId="{4947A484-95C8-481F-84C5-FC118563F4CB}"/>
    <dgm:cxn modelId="{3A579422-371E-4301-85EE-E58456B64AEE}" type="presOf" srcId="{55B4DA6B-6D47-4C70-88B7-67263E74124C}" destId="{5A0A8F37-9A7B-4630-8D2C-76B0BCA7A5CB}" srcOrd="0" destOrd="0" presId="urn:microsoft.com/office/officeart/2005/8/layout/radial5"/>
    <dgm:cxn modelId="{D94B4B18-FBE1-417A-A80A-1019ACE6ED1D}" type="presOf" srcId="{8692A8C4-11D6-4B49-8D7A-0748FD46D166}" destId="{09DC360C-9B02-41F6-B4B5-627414C2CAC3}" srcOrd="0" destOrd="0" presId="urn:microsoft.com/office/officeart/2005/8/layout/radial5"/>
    <dgm:cxn modelId="{78F306ED-1A7F-4116-9A4A-559C533474C9}" srcId="{7062E227-A4C3-4C73-9884-96415ED1A96C}" destId="{8692A8C4-11D6-4B49-8D7A-0748FD46D166}" srcOrd="3" destOrd="0" parTransId="{960431CE-EE0C-42C2-88E3-877C2D1EB2EC}" sibTransId="{E70236D2-181E-49D2-BE59-BE85A3EA3C64}"/>
    <dgm:cxn modelId="{715BD625-3096-46D6-8141-CB02FCC605F6}" type="presOf" srcId="{0EBD12C3-5871-4AAF-95FF-F045DC7E6763}" destId="{28963533-A2AF-41A7-8A84-12BF30C58090}" srcOrd="0" destOrd="0" presId="urn:microsoft.com/office/officeart/2005/8/layout/radial5"/>
    <dgm:cxn modelId="{AD176308-ED4B-45F5-8008-2ED3A8B0CFE4}" type="presOf" srcId="{DC01C140-5035-4FE0-B454-9FA1BF9D5A7E}" destId="{830774F3-320E-49E4-A6E7-5501255CC909}" srcOrd="0" destOrd="0" presId="urn:microsoft.com/office/officeart/2005/8/layout/radial5"/>
    <dgm:cxn modelId="{54B88E90-345B-419F-8F66-A3F2D0383E03}" srcId="{7B1A88FC-8308-4D35-8C29-176026DDCCE5}" destId="{7062E227-A4C3-4C73-9884-96415ED1A96C}" srcOrd="0" destOrd="0" parTransId="{5E23BA05-8CB0-4830-B482-86CAC273D6AD}" sibTransId="{B403D3AD-1FF0-475C-92BF-31B94E5AF3AF}"/>
    <dgm:cxn modelId="{02E70474-D124-4463-9112-DA983901179D}" type="presOf" srcId="{2E5E902B-8856-46F7-8389-76D65248474A}" destId="{ED7480B3-75EC-406B-B25C-5BF8FF695EF2}" srcOrd="0" destOrd="0" presId="urn:microsoft.com/office/officeart/2005/8/layout/radial5"/>
    <dgm:cxn modelId="{68A07E23-FB15-4E02-BBF9-75097158A527}" type="presOf" srcId="{97A932FE-EF33-4304-B507-D8ABF5923A57}" destId="{8E0882EB-5BC4-49EE-8DCF-81C8C58858F3}" srcOrd="0" destOrd="0" presId="urn:microsoft.com/office/officeart/2005/8/layout/radial5"/>
    <dgm:cxn modelId="{5A203909-8B50-4194-AA56-F969C276383F}" type="presOf" srcId="{FC98DFFA-F012-44BC-AF18-6D5D40F7CC66}" destId="{4806EC44-EE1D-419C-AB5D-A5E742038E21}" srcOrd="0" destOrd="0" presId="urn:microsoft.com/office/officeart/2005/8/layout/radial5"/>
    <dgm:cxn modelId="{02EAA669-443D-44FD-8241-4E75C2482EB0}" type="presOf" srcId="{350A6D84-B9B5-4DF6-899E-FD5C42490B80}" destId="{D4F014B5-E6C9-4C0A-819E-51DB3D2B541C}" srcOrd="1" destOrd="0" presId="urn:microsoft.com/office/officeart/2005/8/layout/radial5"/>
    <dgm:cxn modelId="{5FAFFE33-9D89-480D-BB5D-E632D8587A38}" srcId="{7062E227-A4C3-4C73-9884-96415ED1A96C}" destId="{DC01C140-5035-4FE0-B454-9FA1BF9D5A7E}" srcOrd="2" destOrd="0" parTransId="{FC98DFFA-F012-44BC-AF18-6D5D40F7CC66}" sibTransId="{9FF0E8C7-CD86-45CE-B253-182C02E99E56}"/>
    <dgm:cxn modelId="{E3E7E2FA-2082-4917-BCA9-0857AEADEE76}" type="presOf" srcId="{7B1A88FC-8308-4D35-8C29-176026DDCCE5}" destId="{BB360743-6C8D-4152-8728-B51A5ADDDCF8}" srcOrd="0" destOrd="0" presId="urn:microsoft.com/office/officeart/2005/8/layout/radial5"/>
    <dgm:cxn modelId="{85C09AFD-15A9-4FEF-8A85-C10F700506F4}" type="presOf" srcId="{7B4D4495-020C-4FD4-963E-700256DE290A}" destId="{E1E562CD-36DC-4853-8A63-BBDFC5444C77}" srcOrd="0" destOrd="0" presId="urn:microsoft.com/office/officeart/2005/8/layout/radial5"/>
    <dgm:cxn modelId="{FC4DE464-1493-4E65-A7E7-81491ED2DCA6}" type="presOf" srcId="{960431CE-EE0C-42C2-88E3-877C2D1EB2EC}" destId="{363BEC16-7FCE-4C72-BBED-5F8EF7068114}" srcOrd="0" destOrd="0" presId="urn:microsoft.com/office/officeart/2005/8/layout/radial5"/>
    <dgm:cxn modelId="{E5EFC47C-B193-454F-AFBB-6CB5542C6293}" type="presOf" srcId="{7062E227-A4C3-4C73-9884-96415ED1A96C}" destId="{AA42C2A8-319D-4052-A393-1A9FF60F01F1}" srcOrd="0" destOrd="0" presId="urn:microsoft.com/office/officeart/2005/8/layout/radial5"/>
    <dgm:cxn modelId="{9F31EFCF-906E-40E9-97C3-D4823158202B}" type="presOf" srcId="{97A932FE-EF33-4304-B507-D8ABF5923A57}" destId="{FB04FDED-DA1B-49AB-9FF1-BDD0F441E96E}" srcOrd="1" destOrd="0" presId="urn:microsoft.com/office/officeart/2005/8/layout/radial5"/>
    <dgm:cxn modelId="{BA8599F3-BCCD-41C5-B3C2-CF84C715E136}" type="presOf" srcId="{FC98DFFA-F012-44BC-AF18-6D5D40F7CC66}" destId="{7D4EBF80-A5F6-49BB-A9AF-B5DD5A89351D}" srcOrd="1" destOrd="0" presId="urn:microsoft.com/office/officeart/2005/8/layout/radial5"/>
    <dgm:cxn modelId="{54969377-89DF-4060-A3D4-4DCF28345C05}" srcId="{7062E227-A4C3-4C73-9884-96415ED1A96C}" destId="{0EBD12C3-5871-4AAF-95FF-F045DC7E6763}" srcOrd="1" destOrd="0" parTransId="{93D0C01E-ED54-4140-A737-220BCE6F2568}" sibTransId="{4E061BA2-D632-40C4-BD54-787EB48FEA8D}"/>
    <dgm:cxn modelId="{9E0ED972-A037-41D0-9C95-F7D756EAD740}" type="presOf" srcId="{0A30C4EA-15EE-4FEB-A5B0-61923772EB45}" destId="{A3791FDF-589C-487A-8A94-D2A719743D7F}" srcOrd="0" destOrd="0" presId="urn:microsoft.com/office/officeart/2005/8/layout/radial5"/>
    <dgm:cxn modelId="{02831349-57E1-438E-B46A-A79BD4236015}" type="presOf" srcId="{960431CE-EE0C-42C2-88E3-877C2D1EB2EC}" destId="{0E124763-E982-405C-9CEB-AC431EC0991C}" srcOrd="1" destOrd="0" presId="urn:microsoft.com/office/officeart/2005/8/layout/radial5"/>
    <dgm:cxn modelId="{C8E51BEF-B5FA-4B19-BF91-C99FF99DAE54}" srcId="{7062E227-A4C3-4C73-9884-96415ED1A96C}" destId="{55B4DA6B-6D47-4C70-88B7-67263E74124C}" srcOrd="5" destOrd="0" parTransId="{97A932FE-EF33-4304-B507-D8ABF5923A57}" sibTransId="{C584F229-A5D1-42D4-BF88-D1893865C901}"/>
    <dgm:cxn modelId="{DE25B0A2-F8B6-4F1B-AE1C-516C7D93C2D7}" srcId="{7062E227-A4C3-4C73-9884-96415ED1A96C}" destId="{2E5E902B-8856-46F7-8389-76D65248474A}" srcOrd="0" destOrd="0" parTransId="{0A30C4EA-15EE-4FEB-A5B0-61923772EB45}" sibTransId="{ACB3D2A0-CBE9-4D86-8304-F30E0C448DBA}"/>
    <dgm:cxn modelId="{D15F7249-D913-423A-9197-E21879B8DC96}" type="presOf" srcId="{93D0C01E-ED54-4140-A737-220BCE6F2568}" destId="{06DC2244-AF26-4BCC-B24F-F680ED05C58C}" srcOrd="0" destOrd="0" presId="urn:microsoft.com/office/officeart/2005/8/layout/radial5"/>
    <dgm:cxn modelId="{1B0DCE73-7F05-4E1B-A78F-4068039210C0}" type="presOf" srcId="{350A6D84-B9B5-4DF6-899E-FD5C42490B80}" destId="{B37386B7-DDBA-4F88-A898-AFBB952C26BF}" srcOrd="0" destOrd="0" presId="urn:microsoft.com/office/officeart/2005/8/layout/radial5"/>
    <dgm:cxn modelId="{207E5803-1C81-4EC1-994A-444FC043B209}" type="presParOf" srcId="{BB360743-6C8D-4152-8728-B51A5ADDDCF8}" destId="{AA42C2A8-319D-4052-A393-1A9FF60F01F1}" srcOrd="0" destOrd="0" presId="urn:microsoft.com/office/officeart/2005/8/layout/radial5"/>
    <dgm:cxn modelId="{0F820E8C-CEA7-4531-B668-F3741ED4A0EA}" type="presParOf" srcId="{BB360743-6C8D-4152-8728-B51A5ADDDCF8}" destId="{A3791FDF-589C-487A-8A94-D2A719743D7F}" srcOrd="1" destOrd="0" presId="urn:microsoft.com/office/officeart/2005/8/layout/radial5"/>
    <dgm:cxn modelId="{0D87AD64-5A9E-4F8C-805A-44A86B122A3E}" type="presParOf" srcId="{A3791FDF-589C-487A-8A94-D2A719743D7F}" destId="{B5A1B2AC-AD00-45FA-A3DB-9BDBD9FA10FB}" srcOrd="0" destOrd="0" presId="urn:microsoft.com/office/officeart/2005/8/layout/radial5"/>
    <dgm:cxn modelId="{C61F16CC-CE8D-40EA-8ED5-7C01C8E5C28C}" type="presParOf" srcId="{BB360743-6C8D-4152-8728-B51A5ADDDCF8}" destId="{ED7480B3-75EC-406B-B25C-5BF8FF695EF2}" srcOrd="2" destOrd="0" presId="urn:microsoft.com/office/officeart/2005/8/layout/radial5"/>
    <dgm:cxn modelId="{6B0AD388-CFF5-4C68-95BF-CA466FA53DEE}" type="presParOf" srcId="{BB360743-6C8D-4152-8728-B51A5ADDDCF8}" destId="{06DC2244-AF26-4BCC-B24F-F680ED05C58C}" srcOrd="3" destOrd="0" presId="urn:microsoft.com/office/officeart/2005/8/layout/radial5"/>
    <dgm:cxn modelId="{31AB8A4A-4614-415A-BFB7-B077BAE894C5}" type="presParOf" srcId="{06DC2244-AF26-4BCC-B24F-F680ED05C58C}" destId="{6B3C0E97-7EFE-4D21-BEEC-BC3AA4B97AF6}" srcOrd="0" destOrd="0" presId="urn:microsoft.com/office/officeart/2005/8/layout/radial5"/>
    <dgm:cxn modelId="{22BC4461-BD6D-4224-AA38-23771EF18255}" type="presParOf" srcId="{BB360743-6C8D-4152-8728-B51A5ADDDCF8}" destId="{28963533-A2AF-41A7-8A84-12BF30C58090}" srcOrd="4" destOrd="0" presId="urn:microsoft.com/office/officeart/2005/8/layout/radial5"/>
    <dgm:cxn modelId="{136D4411-67E7-4547-9837-178748703A65}" type="presParOf" srcId="{BB360743-6C8D-4152-8728-B51A5ADDDCF8}" destId="{4806EC44-EE1D-419C-AB5D-A5E742038E21}" srcOrd="5" destOrd="0" presId="urn:microsoft.com/office/officeart/2005/8/layout/radial5"/>
    <dgm:cxn modelId="{CDDE04B5-7585-48E3-ACBE-8445313A34D3}" type="presParOf" srcId="{4806EC44-EE1D-419C-AB5D-A5E742038E21}" destId="{7D4EBF80-A5F6-49BB-A9AF-B5DD5A89351D}" srcOrd="0" destOrd="0" presId="urn:microsoft.com/office/officeart/2005/8/layout/radial5"/>
    <dgm:cxn modelId="{F7FD2F29-36E0-4DDC-A8FA-28DF96E17B69}" type="presParOf" srcId="{BB360743-6C8D-4152-8728-B51A5ADDDCF8}" destId="{830774F3-320E-49E4-A6E7-5501255CC909}" srcOrd="6" destOrd="0" presId="urn:microsoft.com/office/officeart/2005/8/layout/radial5"/>
    <dgm:cxn modelId="{7EEB4936-E18E-45CE-8E61-9CA746F0C63E}" type="presParOf" srcId="{BB360743-6C8D-4152-8728-B51A5ADDDCF8}" destId="{363BEC16-7FCE-4C72-BBED-5F8EF7068114}" srcOrd="7" destOrd="0" presId="urn:microsoft.com/office/officeart/2005/8/layout/radial5"/>
    <dgm:cxn modelId="{815C1B26-8DF9-4887-ADBB-82DF19E9A075}" type="presParOf" srcId="{363BEC16-7FCE-4C72-BBED-5F8EF7068114}" destId="{0E124763-E982-405C-9CEB-AC431EC0991C}" srcOrd="0" destOrd="0" presId="urn:microsoft.com/office/officeart/2005/8/layout/radial5"/>
    <dgm:cxn modelId="{EADE13FD-911A-494E-9185-6F87D6C33479}" type="presParOf" srcId="{BB360743-6C8D-4152-8728-B51A5ADDDCF8}" destId="{09DC360C-9B02-41F6-B4B5-627414C2CAC3}" srcOrd="8" destOrd="0" presId="urn:microsoft.com/office/officeart/2005/8/layout/radial5"/>
    <dgm:cxn modelId="{179B9601-009E-43B8-9940-E63C27859449}" type="presParOf" srcId="{BB360743-6C8D-4152-8728-B51A5ADDDCF8}" destId="{B37386B7-DDBA-4F88-A898-AFBB952C26BF}" srcOrd="9" destOrd="0" presId="urn:microsoft.com/office/officeart/2005/8/layout/radial5"/>
    <dgm:cxn modelId="{AE0F9B6F-C2B3-43C1-9D98-A689CCDC8F72}" type="presParOf" srcId="{B37386B7-DDBA-4F88-A898-AFBB952C26BF}" destId="{D4F014B5-E6C9-4C0A-819E-51DB3D2B541C}" srcOrd="0" destOrd="0" presId="urn:microsoft.com/office/officeart/2005/8/layout/radial5"/>
    <dgm:cxn modelId="{2FEDE15C-EBFA-43B5-B451-EE4012276667}" type="presParOf" srcId="{BB360743-6C8D-4152-8728-B51A5ADDDCF8}" destId="{E1E562CD-36DC-4853-8A63-BBDFC5444C77}" srcOrd="10" destOrd="0" presId="urn:microsoft.com/office/officeart/2005/8/layout/radial5"/>
    <dgm:cxn modelId="{C673E375-CD89-46A1-9887-239853EB5E75}" type="presParOf" srcId="{BB360743-6C8D-4152-8728-B51A5ADDDCF8}" destId="{8E0882EB-5BC4-49EE-8DCF-81C8C58858F3}" srcOrd="11" destOrd="0" presId="urn:microsoft.com/office/officeart/2005/8/layout/radial5"/>
    <dgm:cxn modelId="{B0060148-93FB-42CE-A869-55C0FBD79ED6}" type="presParOf" srcId="{8E0882EB-5BC4-49EE-8DCF-81C8C58858F3}" destId="{FB04FDED-DA1B-49AB-9FF1-BDD0F441E96E}" srcOrd="0" destOrd="0" presId="urn:microsoft.com/office/officeart/2005/8/layout/radial5"/>
    <dgm:cxn modelId="{5AA04F87-46AF-4B94-81BA-DBBCD9CDBD00}" type="presParOf" srcId="{BB360743-6C8D-4152-8728-B51A5ADDDCF8}" destId="{5A0A8F37-9A7B-4630-8D2C-76B0BCA7A5C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A88FC-8308-4D35-8C29-176026DDCCE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62E227-A4C3-4C73-9884-96415ED1A96C}">
      <dgm:prSet phldrT="[Text]" custT="1"/>
      <dgm:spPr/>
      <dgm:t>
        <a:bodyPr/>
        <a:lstStyle/>
        <a:p>
          <a:r>
            <a:rPr lang="bn-IN" sz="3200" dirty="0" smtClean="0">
              <a:latin typeface="NikoshBAN"/>
            </a:rPr>
            <a:t>ব্যবস্থাপনা উপকরণ/৬-এম    </a:t>
          </a:r>
          <a:endParaRPr lang="en-US" sz="3200" dirty="0">
            <a:latin typeface="NikoshBAN"/>
          </a:endParaRPr>
        </a:p>
      </dgm:t>
    </dgm:pt>
    <dgm:pt modelId="{5E23BA05-8CB0-4830-B482-86CAC273D6AD}" type="parTrans" cxnId="{54B88E90-345B-419F-8F66-A3F2D0383E03}">
      <dgm:prSet/>
      <dgm:spPr/>
      <dgm:t>
        <a:bodyPr/>
        <a:lstStyle/>
        <a:p>
          <a:endParaRPr lang="en-US"/>
        </a:p>
      </dgm:t>
    </dgm:pt>
    <dgm:pt modelId="{B403D3AD-1FF0-475C-92BF-31B94E5AF3AF}" type="sibTrans" cxnId="{54B88E90-345B-419F-8F66-A3F2D0383E03}">
      <dgm:prSet/>
      <dgm:spPr/>
      <dgm:t>
        <a:bodyPr/>
        <a:lstStyle/>
        <a:p>
          <a:endParaRPr lang="en-US"/>
        </a:p>
      </dgm:t>
    </dgm:pt>
    <dgm:pt modelId="{2E5E902B-8856-46F7-8389-76D65248474A}">
      <dgm:prSet phldrT="[Text]" custT="1"/>
      <dgm:spPr/>
      <dgm:t>
        <a:bodyPr/>
        <a:lstStyle/>
        <a:p>
          <a:r>
            <a:rPr lang="bn-IN" sz="3600" dirty="0" smtClean="0">
              <a:latin typeface="NikoshBAN"/>
            </a:rPr>
            <a:t>মানুষ  </a:t>
          </a:r>
          <a:endParaRPr lang="en-US" sz="3600" dirty="0">
            <a:latin typeface="NikoshBAN"/>
          </a:endParaRPr>
        </a:p>
      </dgm:t>
    </dgm:pt>
    <dgm:pt modelId="{0A30C4EA-15EE-4FEB-A5B0-61923772EB45}" type="parTrans" cxnId="{DE25B0A2-F8B6-4F1B-AE1C-516C7D93C2D7}">
      <dgm:prSet/>
      <dgm:spPr/>
      <dgm:t>
        <a:bodyPr/>
        <a:lstStyle/>
        <a:p>
          <a:endParaRPr lang="en-US"/>
        </a:p>
      </dgm:t>
    </dgm:pt>
    <dgm:pt modelId="{ACB3D2A0-CBE9-4D86-8304-F30E0C448DBA}" type="sibTrans" cxnId="{DE25B0A2-F8B6-4F1B-AE1C-516C7D93C2D7}">
      <dgm:prSet/>
      <dgm:spPr/>
      <dgm:t>
        <a:bodyPr/>
        <a:lstStyle/>
        <a:p>
          <a:endParaRPr lang="en-US"/>
        </a:p>
      </dgm:t>
    </dgm:pt>
    <dgm:pt modelId="{0EBD12C3-5871-4AAF-95FF-F045DC7E6763}">
      <dgm:prSet phldrT="[Text]" custT="1"/>
      <dgm:spPr/>
      <dgm:t>
        <a:bodyPr/>
        <a:lstStyle/>
        <a:p>
          <a:r>
            <a:rPr lang="bn-IN" sz="2800" dirty="0" smtClean="0">
              <a:latin typeface="NikoshBAN"/>
            </a:rPr>
            <a:t>যন্ত্রপাতি  </a:t>
          </a:r>
          <a:endParaRPr lang="en-US" sz="2800" dirty="0">
            <a:latin typeface="NikoshBAN"/>
          </a:endParaRPr>
        </a:p>
      </dgm:t>
    </dgm:pt>
    <dgm:pt modelId="{93D0C01E-ED54-4140-A737-220BCE6F2568}" type="parTrans" cxnId="{54969377-89DF-4060-A3D4-4DCF28345C05}">
      <dgm:prSet/>
      <dgm:spPr/>
      <dgm:t>
        <a:bodyPr/>
        <a:lstStyle/>
        <a:p>
          <a:endParaRPr lang="en-US"/>
        </a:p>
      </dgm:t>
    </dgm:pt>
    <dgm:pt modelId="{4E061BA2-D632-40C4-BD54-787EB48FEA8D}" type="sibTrans" cxnId="{54969377-89DF-4060-A3D4-4DCF28345C05}">
      <dgm:prSet/>
      <dgm:spPr/>
      <dgm:t>
        <a:bodyPr/>
        <a:lstStyle/>
        <a:p>
          <a:endParaRPr lang="en-US"/>
        </a:p>
      </dgm:t>
    </dgm:pt>
    <dgm:pt modelId="{8692A8C4-11D6-4B49-8D7A-0748FD46D166}">
      <dgm:prSet phldrT="[Text]" custT="1"/>
      <dgm:spPr/>
      <dgm:t>
        <a:bodyPr/>
        <a:lstStyle/>
        <a:p>
          <a:r>
            <a:rPr lang="bn-IN" sz="3600" dirty="0" smtClean="0">
              <a:latin typeface="NikoshBAN"/>
            </a:rPr>
            <a:t>অর্থ  </a:t>
          </a:r>
          <a:endParaRPr lang="en-US" sz="3600" dirty="0">
            <a:latin typeface="NikoshBAN"/>
          </a:endParaRPr>
        </a:p>
      </dgm:t>
    </dgm:pt>
    <dgm:pt modelId="{960431CE-EE0C-42C2-88E3-877C2D1EB2EC}" type="parTrans" cxnId="{78F306ED-1A7F-4116-9A4A-559C533474C9}">
      <dgm:prSet/>
      <dgm:spPr/>
      <dgm:t>
        <a:bodyPr/>
        <a:lstStyle/>
        <a:p>
          <a:endParaRPr lang="en-US"/>
        </a:p>
      </dgm:t>
    </dgm:pt>
    <dgm:pt modelId="{E70236D2-181E-49D2-BE59-BE85A3EA3C64}" type="sibTrans" cxnId="{78F306ED-1A7F-4116-9A4A-559C533474C9}">
      <dgm:prSet/>
      <dgm:spPr/>
      <dgm:t>
        <a:bodyPr/>
        <a:lstStyle/>
        <a:p>
          <a:endParaRPr lang="en-US"/>
        </a:p>
      </dgm:t>
    </dgm:pt>
    <dgm:pt modelId="{55B4DA6B-6D47-4C70-88B7-67263E74124C}">
      <dgm:prSet phldrT="[Text]" custT="1"/>
      <dgm:spPr/>
      <dgm:t>
        <a:bodyPr/>
        <a:lstStyle/>
        <a:p>
          <a:r>
            <a:rPr lang="bn-IN" sz="3200" dirty="0" smtClean="0">
              <a:latin typeface="NikoshBAN"/>
            </a:rPr>
            <a:t>পদ্ধতি   </a:t>
          </a:r>
          <a:endParaRPr lang="en-US" sz="3200" dirty="0">
            <a:latin typeface="NikoshBAN"/>
          </a:endParaRPr>
        </a:p>
      </dgm:t>
    </dgm:pt>
    <dgm:pt modelId="{97A932FE-EF33-4304-B507-D8ABF5923A57}" type="parTrans" cxnId="{C8E51BEF-B5FA-4B19-BF91-C99FF99DAE54}">
      <dgm:prSet/>
      <dgm:spPr/>
      <dgm:t>
        <a:bodyPr/>
        <a:lstStyle/>
        <a:p>
          <a:endParaRPr lang="en-US"/>
        </a:p>
      </dgm:t>
    </dgm:pt>
    <dgm:pt modelId="{C584F229-A5D1-42D4-BF88-D1893865C901}" type="sibTrans" cxnId="{C8E51BEF-B5FA-4B19-BF91-C99FF99DAE54}">
      <dgm:prSet/>
      <dgm:spPr/>
      <dgm:t>
        <a:bodyPr/>
        <a:lstStyle/>
        <a:p>
          <a:endParaRPr lang="en-US"/>
        </a:p>
      </dgm:t>
    </dgm:pt>
    <dgm:pt modelId="{DC01C140-5035-4FE0-B454-9FA1BF9D5A7E}">
      <dgm:prSet custT="1"/>
      <dgm:spPr/>
      <dgm:t>
        <a:bodyPr/>
        <a:lstStyle/>
        <a:p>
          <a:r>
            <a:rPr lang="bn-IN" sz="2800" dirty="0" smtClean="0">
              <a:latin typeface="NikoshBAN"/>
            </a:rPr>
            <a:t>মালামাল  </a:t>
          </a:r>
          <a:endParaRPr lang="en-US" sz="2800" dirty="0">
            <a:latin typeface="NikoshBAN"/>
          </a:endParaRPr>
        </a:p>
      </dgm:t>
    </dgm:pt>
    <dgm:pt modelId="{FC98DFFA-F012-44BC-AF18-6D5D40F7CC66}" type="parTrans" cxnId="{5FAFFE33-9D89-480D-BB5D-E632D8587A38}">
      <dgm:prSet/>
      <dgm:spPr/>
      <dgm:t>
        <a:bodyPr/>
        <a:lstStyle/>
        <a:p>
          <a:endParaRPr lang="en-US"/>
        </a:p>
      </dgm:t>
    </dgm:pt>
    <dgm:pt modelId="{9FF0E8C7-CD86-45CE-B253-182C02E99E56}" type="sibTrans" cxnId="{5FAFFE33-9D89-480D-BB5D-E632D8587A38}">
      <dgm:prSet/>
      <dgm:spPr/>
      <dgm:t>
        <a:bodyPr/>
        <a:lstStyle/>
        <a:p>
          <a:endParaRPr lang="en-US"/>
        </a:p>
      </dgm:t>
    </dgm:pt>
    <dgm:pt modelId="{7B4D4495-020C-4FD4-963E-700256DE290A}">
      <dgm:prSet custT="1"/>
      <dgm:spPr/>
      <dgm:t>
        <a:bodyPr/>
        <a:lstStyle/>
        <a:p>
          <a:r>
            <a:rPr lang="bn-IN" sz="3200" dirty="0" smtClean="0">
              <a:latin typeface="NikoshBAN"/>
            </a:rPr>
            <a:t>বাজার  </a:t>
          </a:r>
          <a:endParaRPr lang="en-US" sz="3200" dirty="0">
            <a:latin typeface="NikoshBAN"/>
          </a:endParaRPr>
        </a:p>
      </dgm:t>
    </dgm:pt>
    <dgm:pt modelId="{350A6D84-B9B5-4DF6-899E-FD5C42490B80}" type="parTrans" cxnId="{833C5CC5-CFF0-4D45-8CCD-2160F6E3C9FD}">
      <dgm:prSet/>
      <dgm:spPr/>
      <dgm:t>
        <a:bodyPr/>
        <a:lstStyle/>
        <a:p>
          <a:endParaRPr lang="en-US"/>
        </a:p>
      </dgm:t>
    </dgm:pt>
    <dgm:pt modelId="{4947A484-95C8-481F-84C5-FC118563F4CB}" type="sibTrans" cxnId="{833C5CC5-CFF0-4D45-8CCD-2160F6E3C9FD}">
      <dgm:prSet/>
      <dgm:spPr/>
      <dgm:t>
        <a:bodyPr/>
        <a:lstStyle/>
        <a:p>
          <a:endParaRPr lang="en-US"/>
        </a:p>
      </dgm:t>
    </dgm:pt>
    <dgm:pt modelId="{BB360743-6C8D-4152-8728-B51A5ADDDCF8}" type="pres">
      <dgm:prSet presAssocID="{7B1A88FC-8308-4D35-8C29-176026DDCC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2C2A8-319D-4052-A393-1A9FF60F01F1}" type="pres">
      <dgm:prSet presAssocID="{7062E227-A4C3-4C73-9884-96415ED1A96C}" presName="centerShape" presStyleLbl="node0" presStyleIdx="0" presStyleCnt="1" custScaleX="233697"/>
      <dgm:spPr/>
      <dgm:t>
        <a:bodyPr/>
        <a:lstStyle/>
        <a:p>
          <a:endParaRPr lang="en-US"/>
        </a:p>
      </dgm:t>
    </dgm:pt>
    <dgm:pt modelId="{A3791FDF-589C-487A-8A94-D2A719743D7F}" type="pres">
      <dgm:prSet presAssocID="{0A30C4EA-15EE-4FEB-A5B0-61923772EB45}" presName="parTrans" presStyleLbl="sibTrans2D1" presStyleIdx="0" presStyleCnt="6" custAng="21145770" custScaleX="158119" custScaleY="148230" custLinFactNeighborX="59163" custLinFactNeighborY="2412"/>
      <dgm:spPr/>
      <dgm:t>
        <a:bodyPr/>
        <a:lstStyle/>
        <a:p>
          <a:endParaRPr lang="en-US"/>
        </a:p>
      </dgm:t>
    </dgm:pt>
    <dgm:pt modelId="{B5A1B2AC-AD00-45FA-A3DB-9BDBD9FA10FB}" type="pres">
      <dgm:prSet presAssocID="{0A30C4EA-15EE-4FEB-A5B0-61923772EB4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7480B3-75EC-406B-B25C-5BF8FF695EF2}" type="pres">
      <dgm:prSet presAssocID="{2E5E902B-8856-46F7-8389-76D65248474A}" presName="node" presStyleLbl="node1" presStyleIdx="0" presStyleCnt="6" custRadScaleRad="93682" custRadScaleInc="21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C2244-AF26-4BCC-B24F-F680ED05C58C}" type="pres">
      <dgm:prSet presAssocID="{93D0C01E-ED54-4140-A737-220BCE6F256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B3C0E97-7EFE-4D21-BEEC-BC3AA4B97AF6}" type="pres">
      <dgm:prSet presAssocID="{93D0C01E-ED54-4140-A737-220BCE6F256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8963533-A2AF-41A7-8A84-12BF30C58090}" type="pres">
      <dgm:prSet presAssocID="{0EBD12C3-5871-4AAF-95FF-F045DC7E6763}" presName="node" presStyleLbl="node1" presStyleIdx="1" presStyleCnt="6" custScaleX="103589" custRadScaleRad="142219" custRadScaleInc="30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EC44-EE1D-419C-AB5D-A5E742038E21}" type="pres">
      <dgm:prSet presAssocID="{FC98DFFA-F012-44BC-AF18-6D5D40F7CC6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D4EBF80-A5F6-49BB-A9AF-B5DD5A89351D}" type="pres">
      <dgm:prSet presAssocID="{FC98DFFA-F012-44BC-AF18-6D5D40F7CC6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30774F3-320E-49E4-A6E7-5501255CC909}" type="pres">
      <dgm:prSet presAssocID="{DC01C140-5035-4FE0-B454-9FA1BF9D5A7E}" presName="node" presStyleLbl="node1" presStyleIdx="2" presStyleCnt="6" custRadScaleRad="138919" custRadScaleInc="14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EC16-7FCE-4C72-BBED-5F8EF7068114}" type="pres">
      <dgm:prSet presAssocID="{960431CE-EE0C-42C2-88E3-877C2D1EB2EC}" presName="parTrans" presStyleLbl="sibTrans2D1" presStyleIdx="3" presStyleCnt="6" custScaleX="166210"/>
      <dgm:spPr/>
      <dgm:t>
        <a:bodyPr/>
        <a:lstStyle/>
        <a:p>
          <a:endParaRPr lang="en-US"/>
        </a:p>
      </dgm:t>
    </dgm:pt>
    <dgm:pt modelId="{0E124763-E982-405C-9CEB-AC431EC0991C}" type="pres">
      <dgm:prSet presAssocID="{960431CE-EE0C-42C2-88E3-877C2D1EB2E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9DC360C-9B02-41F6-B4B5-627414C2CAC3}" type="pres">
      <dgm:prSet presAssocID="{8692A8C4-11D6-4B49-8D7A-0748FD46D166}" presName="node" presStyleLbl="node1" presStyleIdx="3" presStyleCnt="6" custRadScaleRad="96698" custRadScaleInc="22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86B7-DDBA-4F88-A898-AFBB952C26BF}" type="pres">
      <dgm:prSet presAssocID="{350A6D84-B9B5-4DF6-899E-FD5C42490B8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4F014B5-E6C9-4C0A-819E-51DB3D2B541C}" type="pres">
      <dgm:prSet presAssocID="{350A6D84-B9B5-4DF6-899E-FD5C42490B8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1E562CD-36DC-4853-8A63-BBDFC5444C77}" type="pres">
      <dgm:prSet presAssocID="{7B4D4495-020C-4FD4-963E-700256DE290A}" presName="node" presStyleLbl="node1" presStyleIdx="4" presStyleCnt="6" custRadScaleRad="143306" custRadScaleInc="26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82EB-5BC4-49EE-8DCF-81C8C58858F3}" type="pres">
      <dgm:prSet presAssocID="{97A932FE-EF33-4304-B507-D8ABF5923A57}" presName="parTrans" presStyleLbl="sibTrans2D1" presStyleIdx="5" presStyleCnt="6" custLinFactNeighborX="-19986" custLinFactNeighborY="-9327"/>
      <dgm:spPr/>
      <dgm:t>
        <a:bodyPr/>
        <a:lstStyle/>
        <a:p>
          <a:endParaRPr lang="en-US"/>
        </a:p>
      </dgm:t>
    </dgm:pt>
    <dgm:pt modelId="{FB04FDED-DA1B-49AB-9FF1-BDD0F441E96E}" type="pres">
      <dgm:prSet presAssocID="{97A932FE-EF33-4304-B507-D8ABF5923A5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A0A8F37-9A7B-4630-8D2C-76B0BCA7A5CB}" type="pres">
      <dgm:prSet presAssocID="{55B4DA6B-6D47-4C70-88B7-67263E74124C}" presName="node" presStyleLbl="node1" presStyleIdx="5" presStyleCnt="6" custRadScaleRad="129081" custRadScaleInc="10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C662D-5EC9-42AF-904E-11B78D4F57FB}" type="presOf" srcId="{0A30C4EA-15EE-4FEB-A5B0-61923772EB45}" destId="{B5A1B2AC-AD00-45FA-A3DB-9BDBD9FA10FB}" srcOrd="1" destOrd="0" presId="urn:microsoft.com/office/officeart/2005/8/layout/radial5"/>
    <dgm:cxn modelId="{E2FB687F-8724-433B-A78C-E0B0824F48FB}" type="presOf" srcId="{93D0C01E-ED54-4140-A737-220BCE6F2568}" destId="{6B3C0E97-7EFE-4D21-BEEC-BC3AA4B97AF6}" srcOrd="1" destOrd="0" presId="urn:microsoft.com/office/officeart/2005/8/layout/radial5"/>
    <dgm:cxn modelId="{833C5CC5-CFF0-4D45-8CCD-2160F6E3C9FD}" srcId="{7062E227-A4C3-4C73-9884-96415ED1A96C}" destId="{7B4D4495-020C-4FD4-963E-700256DE290A}" srcOrd="4" destOrd="0" parTransId="{350A6D84-B9B5-4DF6-899E-FD5C42490B80}" sibTransId="{4947A484-95C8-481F-84C5-FC118563F4CB}"/>
    <dgm:cxn modelId="{3A579422-371E-4301-85EE-E58456B64AEE}" type="presOf" srcId="{55B4DA6B-6D47-4C70-88B7-67263E74124C}" destId="{5A0A8F37-9A7B-4630-8D2C-76B0BCA7A5CB}" srcOrd="0" destOrd="0" presId="urn:microsoft.com/office/officeart/2005/8/layout/radial5"/>
    <dgm:cxn modelId="{D94B4B18-FBE1-417A-A80A-1019ACE6ED1D}" type="presOf" srcId="{8692A8C4-11D6-4B49-8D7A-0748FD46D166}" destId="{09DC360C-9B02-41F6-B4B5-627414C2CAC3}" srcOrd="0" destOrd="0" presId="urn:microsoft.com/office/officeart/2005/8/layout/radial5"/>
    <dgm:cxn modelId="{78F306ED-1A7F-4116-9A4A-559C533474C9}" srcId="{7062E227-A4C3-4C73-9884-96415ED1A96C}" destId="{8692A8C4-11D6-4B49-8D7A-0748FD46D166}" srcOrd="3" destOrd="0" parTransId="{960431CE-EE0C-42C2-88E3-877C2D1EB2EC}" sibTransId="{E70236D2-181E-49D2-BE59-BE85A3EA3C64}"/>
    <dgm:cxn modelId="{715BD625-3096-46D6-8141-CB02FCC605F6}" type="presOf" srcId="{0EBD12C3-5871-4AAF-95FF-F045DC7E6763}" destId="{28963533-A2AF-41A7-8A84-12BF30C58090}" srcOrd="0" destOrd="0" presId="urn:microsoft.com/office/officeart/2005/8/layout/radial5"/>
    <dgm:cxn modelId="{AD176308-ED4B-45F5-8008-2ED3A8B0CFE4}" type="presOf" srcId="{DC01C140-5035-4FE0-B454-9FA1BF9D5A7E}" destId="{830774F3-320E-49E4-A6E7-5501255CC909}" srcOrd="0" destOrd="0" presId="urn:microsoft.com/office/officeart/2005/8/layout/radial5"/>
    <dgm:cxn modelId="{54B88E90-345B-419F-8F66-A3F2D0383E03}" srcId="{7B1A88FC-8308-4D35-8C29-176026DDCCE5}" destId="{7062E227-A4C3-4C73-9884-96415ED1A96C}" srcOrd="0" destOrd="0" parTransId="{5E23BA05-8CB0-4830-B482-86CAC273D6AD}" sibTransId="{B403D3AD-1FF0-475C-92BF-31B94E5AF3AF}"/>
    <dgm:cxn modelId="{02E70474-D124-4463-9112-DA983901179D}" type="presOf" srcId="{2E5E902B-8856-46F7-8389-76D65248474A}" destId="{ED7480B3-75EC-406B-B25C-5BF8FF695EF2}" srcOrd="0" destOrd="0" presId="urn:microsoft.com/office/officeart/2005/8/layout/radial5"/>
    <dgm:cxn modelId="{68A07E23-FB15-4E02-BBF9-75097158A527}" type="presOf" srcId="{97A932FE-EF33-4304-B507-D8ABF5923A57}" destId="{8E0882EB-5BC4-49EE-8DCF-81C8C58858F3}" srcOrd="0" destOrd="0" presId="urn:microsoft.com/office/officeart/2005/8/layout/radial5"/>
    <dgm:cxn modelId="{5A203909-8B50-4194-AA56-F969C276383F}" type="presOf" srcId="{FC98DFFA-F012-44BC-AF18-6D5D40F7CC66}" destId="{4806EC44-EE1D-419C-AB5D-A5E742038E21}" srcOrd="0" destOrd="0" presId="urn:microsoft.com/office/officeart/2005/8/layout/radial5"/>
    <dgm:cxn modelId="{02EAA669-443D-44FD-8241-4E75C2482EB0}" type="presOf" srcId="{350A6D84-B9B5-4DF6-899E-FD5C42490B80}" destId="{D4F014B5-E6C9-4C0A-819E-51DB3D2B541C}" srcOrd="1" destOrd="0" presId="urn:microsoft.com/office/officeart/2005/8/layout/radial5"/>
    <dgm:cxn modelId="{5FAFFE33-9D89-480D-BB5D-E632D8587A38}" srcId="{7062E227-A4C3-4C73-9884-96415ED1A96C}" destId="{DC01C140-5035-4FE0-B454-9FA1BF9D5A7E}" srcOrd="2" destOrd="0" parTransId="{FC98DFFA-F012-44BC-AF18-6D5D40F7CC66}" sibTransId="{9FF0E8C7-CD86-45CE-B253-182C02E99E56}"/>
    <dgm:cxn modelId="{E3E7E2FA-2082-4917-BCA9-0857AEADEE76}" type="presOf" srcId="{7B1A88FC-8308-4D35-8C29-176026DDCCE5}" destId="{BB360743-6C8D-4152-8728-B51A5ADDDCF8}" srcOrd="0" destOrd="0" presId="urn:microsoft.com/office/officeart/2005/8/layout/radial5"/>
    <dgm:cxn modelId="{85C09AFD-15A9-4FEF-8A85-C10F700506F4}" type="presOf" srcId="{7B4D4495-020C-4FD4-963E-700256DE290A}" destId="{E1E562CD-36DC-4853-8A63-BBDFC5444C77}" srcOrd="0" destOrd="0" presId="urn:microsoft.com/office/officeart/2005/8/layout/radial5"/>
    <dgm:cxn modelId="{FC4DE464-1493-4E65-A7E7-81491ED2DCA6}" type="presOf" srcId="{960431CE-EE0C-42C2-88E3-877C2D1EB2EC}" destId="{363BEC16-7FCE-4C72-BBED-5F8EF7068114}" srcOrd="0" destOrd="0" presId="urn:microsoft.com/office/officeart/2005/8/layout/radial5"/>
    <dgm:cxn modelId="{E5EFC47C-B193-454F-AFBB-6CB5542C6293}" type="presOf" srcId="{7062E227-A4C3-4C73-9884-96415ED1A96C}" destId="{AA42C2A8-319D-4052-A393-1A9FF60F01F1}" srcOrd="0" destOrd="0" presId="urn:microsoft.com/office/officeart/2005/8/layout/radial5"/>
    <dgm:cxn modelId="{9F31EFCF-906E-40E9-97C3-D4823158202B}" type="presOf" srcId="{97A932FE-EF33-4304-B507-D8ABF5923A57}" destId="{FB04FDED-DA1B-49AB-9FF1-BDD0F441E96E}" srcOrd="1" destOrd="0" presId="urn:microsoft.com/office/officeart/2005/8/layout/radial5"/>
    <dgm:cxn modelId="{BA8599F3-BCCD-41C5-B3C2-CF84C715E136}" type="presOf" srcId="{FC98DFFA-F012-44BC-AF18-6D5D40F7CC66}" destId="{7D4EBF80-A5F6-49BB-A9AF-B5DD5A89351D}" srcOrd="1" destOrd="0" presId="urn:microsoft.com/office/officeart/2005/8/layout/radial5"/>
    <dgm:cxn modelId="{54969377-89DF-4060-A3D4-4DCF28345C05}" srcId="{7062E227-A4C3-4C73-9884-96415ED1A96C}" destId="{0EBD12C3-5871-4AAF-95FF-F045DC7E6763}" srcOrd="1" destOrd="0" parTransId="{93D0C01E-ED54-4140-A737-220BCE6F2568}" sibTransId="{4E061BA2-D632-40C4-BD54-787EB48FEA8D}"/>
    <dgm:cxn modelId="{9E0ED972-A037-41D0-9C95-F7D756EAD740}" type="presOf" srcId="{0A30C4EA-15EE-4FEB-A5B0-61923772EB45}" destId="{A3791FDF-589C-487A-8A94-D2A719743D7F}" srcOrd="0" destOrd="0" presId="urn:microsoft.com/office/officeart/2005/8/layout/radial5"/>
    <dgm:cxn modelId="{02831349-57E1-438E-B46A-A79BD4236015}" type="presOf" srcId="{960431CE-EE0C-42C2-88E3-877C2D1EB2EC}" destId="{0E124763-E982-405C-9CEB-AC431EC0991C}" srcOrd="1" destOrd="0" presId="urn:microsoft.com/office/officeart/2005/8/layout/radial5"/>
    <dgm:cxn modelId="{C8E51BEF-B5FA-4B19-BF91-C99FF99DAE54}" srcId="{7062E227-A4C3-4C73-9884-96415ED1A96C}" destId="{55B4DA6B-6D47-4C70-88B7-67263E74124C}" srcOrd="5" destOrd="0" parTransId="{97A932FE-EF33-4304-B507-D8ABF5923A57}" sibTransId="{C584F229-A5D1-42D4-BF88-D1893865C901}"/>
    <dgm:cxn modelId="{DE25B0A2-F8B6-4F1B-AE1C-516C7D93C2D7}" srcId="{7062E227-A4C3-4C73-9884-96415ED1A96C}" destId="{2E5E902B-8856-46F7-8389-76D65248474A}" srcOrd="0" destOrd="0" parTransId="{0A30C4EA-15EE-4FEB-A5B0-61923772EB45}" sibTransId="{ACB3D2A0-CBE9-4D86-8304-F30E0C448DBA}"/>
    <dgm:cxn modelId="{D15F7249-D913-423A-9197-E21879B8DC96}" type="presOf" srcId="{93D0C01E-ED54-4140-A737-220BCE6F2568}" destId="{06DC2244-AF26-4BCC-B24F-F680ED05C58C}" srcOrd="0" destOrd="0" presId="urn:microsoft.com/office/officeart/2005/8/layout/radial5"/>
    <dgm:cxn modelId="{1B0DCE73-7F05-4E1B-A78F-4068039210C0}" type="presOf" srcId="{350A6D84-B9B5-4DF6-899E-FD5C42490B80}" destId="{B37386B7-DDBA-4F88-A898-AFBB952C26BF}" srcOrd="0" destOrd="0" presId="urn:microsoft.com/office/officeart/2005/8/layout/radial5"/>
    <dgm:cxn modelId="{207E5803-1C81-4EC1-994A-444FC043B209}" type="presParOf" srcId="{BB360743-6C8D-4152-8728-B51A5ADDDCF8}" destId="{AA42C2A8-319D-4052-A393-1A9FF60F01F1}" srcOrd="0" destOrd="0" presId="urn:microsoft.com/office/officeart/2005/8/layout/radial5"/>
    <dgm:cxn modelId="{0F820E8C-CEA7-4531-B668-F3741ED4A0EA}" type="presParOf" srcId="{BB360743-6C8D-4152-8728-B51A5ADDDCF8}" destId="{A3791FDF-589C-487A-8A94-D2A719743D7F}" srcOrd="1" destOrd="0" presId="urn:microsoft.com/office/officeart/2005/8/layout/radial5"/>
    <dgm:cxn modelId="{0D87AD64-5A9E-4F8C-805A-44A86B122A3E}" type="presParOf" srcId="{A3791FDF-589C-487A-8A94-D2A719743D7F}" destId="{B5A1B2AC-AD00-45FA-A3DB-9BDBD9FA10FB}" srcOrd="0" destOrd="0" presId="urn:microsoft.com/office/officeart/2005/8/layout/radial5"/>
    <dgm:cxn modelId="{C61F16CC-CE8D-40EA-8ED5-7C01C8E5C28C}" type="presParOf" srcId="{BB360743-6C8D-4152-8728-B51A5ADDDCF8}" destId="{ED7480B3-75EC-406B-B25C-5BF8FF695EF2}" srcOrd="2" destOrd="0" presId="urn:microsoft.com/office/officeart/2005/8/layout/radial5"/>
    <dgm:cxn modelId="{6B0AD388-CFF5-4C68-95BF-CA466FA53DEE}" type="presParOf" srcId="{BB360743-6C8D-4152-8728-B51A5ADDDCF8}" destId="{06DC2244-AF26-4BCC-B24F-F680ED05C58C}" srcOrd="3" destOrd="0" presId="urn:microsoft.com/office/officeart/2005/8/layout/radial5"/>
    <dgm:cxn modelId="{31AB8A4A-4614-415A-BFB7-B077BAE894C5}" type="presParOf" srcId="{06DC2244-AF26-4BCC-B24F-F680ED05C58C}" destId="{6B3C0E97-7EFE-4D21-BEEC-BC3AA4B97AF6}" srcOrd="0" destOrd="0" presId="urn:microsoft.com/office/officeart/2005/8/layout/radial5"/>
    <dgm:cxn modelId="{22BC4461-BD6D-4224-AA38-23771EF18255}" type="presParOf" srcId="{BB360743-6C8D-4152-8728-B51A5ADDDCF8}" destId="{28963533-A2AF-41A7-8A84-12BF30C58090}" srcOrd="4" destOrd="0" presId="urn:microsoft.com/office/officeart/2005/8/layout/radial5"/>
    <dgm:cxn modelId="{136D4411-67E7-4547-9837-178748703A65}" type="presParOf" srcId="{BB360743-6C8D-4152-8728-B51A5ADDDCF8}" destId="{4806EC44-EE1D-419C-AB5D-A5E742038E21}" srcOrd="5" destOrd="0" presId="urn:microsoft.com/office/officeart/2005/8/layout/radial5"/>
    <dgm:cxn modelId="{CDDE04B5-7585-48E3-ACBE-8445313A34D3}" type="presParOf" srcId="{4806EC44-EE1D-419C-AB5D-A5E742038E21}" destId="{7D4EBF80-A5F6-49BB-A9AF-B5DD5A89351D}" srcOrd="0" destOrd="0" presId="urn:microsoft.com/office/officeart/2005/8/layout/radial5"/>
    <dgm:cxn modelId="{F7FD2F29-36E0-4DDC-A8FA-28DF96E17B69}" type="presParOf" srcId="{BB360743-6C8D-4152-8728-B51A5ADDDCF8}" destId="{830774F3-320E-49E4-A6E7-5501255CC909}" srcOrd="6" destOrd="0" presId="urn:microsoft.com/office/officeart/2005/8/layout/radial5"/>
    <dgm:cxn modelId="{7EEB4936-E18E-45CE-8E61-9CA746F0C63E}" type="presParOf" srcId="{BB360743-6C8D-4152-8728-B51A5ADDDCF8}" destId="{363BEC16-7FCE-4C72-BBED-5F8EF7068114}" srcOrd="7" destOrd="0" presId="urn:microsoft.com/office/officeart/2005/8/layout/radial5"/>
    <dgm:cxn modelId="{815C1B26-8DF9-4887-ADBB-82DF19E9A075}" type="presParOf" srcId="{363BEC16-7FCE-4C72-BBED-5F8EF7068114}" destId="{0E124763-E982-405C-9CEB-AC431EC0991C}" srcOrd="0" destOrd="0" presId="urn:microsoft.com/office/officeart/2005/8/layout/radial5"/>
    <dgm:cxn modelId="{EADE13FD-911A-494E-9185-6F87D6C33479}" type="presParOf" srcId="{BB360743-6C8D-4152-8728-B51A5ADDDCF8}" destId="{09DC360C-9B02-41F6-B4B5-627414C2CAC3}" srcOrd="8" destOrd="0" presId="urn:microsoft.com/office/officeart/2005/8/layout/radial5"/>
    <dgm:cxn modelId="{179B9601-009E-43B8-9940-E63C27859449}" type="presParOf" srcId="{BB360743-6C8D-4152-8728-B51A5ADDDCF8}" destId="{B37386B7-DDBA-4F88-A898-AFBB952C26BF}" srcOrd="9" destOrd="0" presId="urn:microsoft.com/office/officeart/2005/8/layout/radial5"/>
    <dgm:cxn modelId="{AE0F9B6F-C2B3-43C1-9D98-A689CCDC8F72}" type="presParOf" srcId="{B37386B7-DDBA-4F88-A898-AFBB952C26BF}" destId="{D4F014B5-E6C9-4C0A-819E-51DB3D2B541C}" srcOrd="0" destOrd="0" presId="urn:microsoft.com/office/officeart/2005/8/layout/radial5"/>
    <dgm:cxn modelId="{2FEDE15C-EBFA-43B5-B451-EE4012276667}" type="presParOf" srcId="{BB360743-6C8D-4152-8728-B51A5ADDDCF8}" destId="{E1E562CD-36DC-4853-8A63-BBDFC5444C77}" srcOrd="10" destOrd="0" presId="urn:microsoft.com/office/officeart/2005/8/layout/radial5"/>
    <dgm:cxn modelId="{C673E375-CD89-46A1-9887-239853EB5E75}" type="presParOf" srcId="{BB360743-6C8D-4152-8728-B51A5ADDDCF8}" destId="{8E0882EB-5BC4-49EE-8DCF-81C8C58858F3}" srcOrd="11" destOrd="0" presId="urn:microsoft.com/office/officeart/2005/8/layout/radial5"/>
    <dgm:cxn modelId="{B0060148-93FB-42CE-A869-55C0FBD79ED6}" type="presParOf" srcId="{8E0882EB-5BC4-49EE-8DCF-81C8C58858F3}" destId="{FB04FDED-DA1B-49AB-9FF1-BDD0F441E96E}" srcOrd="0" destOrd="0" presId="urn:microsoft.com/office/officeart/2005/8/layout/radial5"/>
    <dgm:cxn modelId="{5AA04F87-46AF-4B94-81BA-DBBCD9CDBD00}" type="presParOf" srcId="{BB360743-6C8D-4152-8728-B51A5ADDDCF8}" destId="{5A0A8F37-9A7B-4630-8D2C-76B0BCA7A5C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2C2A8-319D-4052-A393-1A9FF60F01F1}">
      <dsp:nvSpPr>
        <dsp:cNvPr id="0" name=""/>
        <dsp:cNvSpPr/>
      </dsp:nvSpPr>
      <dsp:spPr>
        <a:xfrm>
          <a:off x="3040556" y="2369915"/>
          <a:ext cx="3948414" cy="16895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/>
            </a:rPr>
            <a:t>ব্যবস্থাপনার গুরুত্ব </a:t>
          </a:r>
          <a:endParaRPr lang="en-US" sz="3200" kern="1200" dirty="0">
            <a:latin typeface="NikoshBAN"/>
          </a:endParaRPr>
        </a:p>
      </dsp:txBody>
      <dsp:txXfrm>
        <a:off x="3618788" y="2617343"/>
        <a:ext cx="2791950" cy="1194688"/>
      </dsp:txXfrm>
    </dsp:sp>
    <dsp:sp modelId="{A3791FDF-589C-487A-8A94-D2A719743D7F}">
      <dsp:nvSpPr>
        <dsp:cNvPr id="0" name=""/>
        <dsp:cNvSpPr/>
      </dsp:nvSpPr>
      <dsp:spPr>
        <a:xfrm rot="18634068">
          <a:off x="5732883" y="1849109"/>
          <a:ext cx="410183" cy="5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754396" y="2010737"/>
        <a:ext cx="287128" cy="344667"/>
      </dsp:txXfrm>
    </dsp:sp>
    <dsp:sp modelId="{ED7480B3-75EC-406B-B25C-5BF8FF695EF2}">
      <dsp:nvSpPr>
        <dsp:cNvPr id="0" name=""/>
        <dsp:cNvSpPr/>
      </dsp:nvSpPr>
      <dsp:spPr>
        <a:xfrm>
          <a:off x="5901810" y="347067"/>
          <a:ext cx="1689544" cy="16895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/>
            </a:rPr>
            <a:t>উপকরনের সুষ্ঠু ব্যবহার </a:t>
          </a:r>
          <a:endParaRPr lang="en-US" sz="2400" kern="1200" dirty="0">
            <a:latin typeface="NikoshBAN"/>
          </a:endParaRPr>
        </a:p>
      </dsp:txBody>
      <dsp:txXfrm>
        <a:off x="6149238" y="594495"/>
        <a:ext cx="1194688" cy="1194688"/>
      </dsp:txXfrm>
    </dsp:sp>
    <dsp:sp modelId="{06DC2244-AF26-4BCC-B24F-F680ED05C58C}">
      <dsp:nvSpPr>
        <dsp:cNvPr id="0" name=""/>
        <dsp:cNvSpPr/>
      </dsp:nvSpPr>
      <dsp:spPr>
        <a:xfrm rot="21287052">
          <a:off x="7070205" y="2725997"/>
          <a:ext cx="303131" cy="5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070393" y="2845020"/>
        <a:ext cx="212192" cy="344667"/>
      </dsp:txXfrm>
    </dsp:sp>
    <dsp:sp modelId="{28963533-A2AF-41A7-8A84-12BF30C58090}">
      <dsp:nvSpPr>
        <dsp:cNvPr id="0" name=""/>
        <dsp:cNvSpPr/>
      </dsp:nvSpPr>
      <dsp:spPr>
        <a:xfrm>
          <a:off x="7511605" y="2064875"/>
          <a:ext cx="1689544" cy="1689544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/>
            </a:rPr>
            <a:t>সহজে লক্ষ্যার্জন </a:t>
          </a:r>
          <a:endParaRPr lang="en-US" sz="2400" kern="1200" dirty="0">
            <a:latin typeface="NikoshBAN"/>
          </a:endParaRPr>
        </a:p>
      </dsp:txBody>
      <dsp:txXfrm>
        <a:off x="7759033" y="2312303"/>
        <a:ext cx="1194688" cy="1194688"/>
      </dsp:txXfrm>
    </dsp:sp>
    <dsp:sp modelId="{4806EC44-EE1D-419C-AB5D-A5E742038E21}">
      <dsp:nvSpPr>
        <dsp:cNvPr id="0" name=""/>
        <dsp:cNvSpPr/>
      </dsp:nvSpPr>
      <dsp:spPr>
        <a:xfrm rot="2339298">
          <a:off x="6099038" y="4114725"/>
          <a:ext cx="764963" cy="5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118229" y="4175401"/>
        <a:ext cx="592630" cy="344667"/>
      </dsp:txXfrm>
    </dsp:sp>
    <dsp:sp modelId="{830774F3-320E-49E4-A6E7-5501255CC909}">
      <dsp:nvSpPr>
        <dsp:cNvPr id="0" name=""/>
        <dsp:cNvSpPr/>
      </dsp:nvSpPr>
      <dsp:spPr>
        <a:xfrm>
          <a:off x="6871127" y="4556338"/>
          <a:ext cx="1689544" cy="1689544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/>
            </a:rPr>
            <a:t>উত্তম সম্পর্ক প্রতিষ্ঠা </a:t>
          </a:r>
          <a:endParaRPr lang="en-US" sz="2400" kern="1200" dirty="0">
            <a:latin typeface="NikoshBAN"/>
          </a:endParaRPr>
        </a:p>
      </dsp:txBody>
      <dsp:txXfrm>
        <a:off x="7118555" y="4803766"/>
        <a:ext cx="1194688" cy="1194688"/>
      </dsp:txXfrm>
    </dsp:sp>
    <dsp:sp modelId="{363BEC16-7FCE-4C72-BBED-5F8EF7068114}">
      <dsp:nvSpPr>
        <dsp:cNvPr id="0" name=""/>
        <dsp:cNvSpPr/>
      </dsp:nvSpPr>
      <dsp:spPr>
        <a:xfrm rot="5803512">
          <a:off x="4692586" y="4104483"/>
          <a:ext cx="366769" cy="5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754044" y="4164735"/>
        <a:ext cx="256738" cy="344667"/>
      </dsp:txXfrm>
    </dsp:sp>
    <dsp:sp modelId="{09DC360C-9B02-41F6-B4B5-627414C2CAC3}">
      <dsp:nvSpPr>
        <dsp:cNvPr id="0" name=""/>
        <dsp:cNvSpPr/>
      </dsp:nvSpPr>
      <dsp:spPr>
        <a:xfrm>
          <a:off x="3890533" y="4739830"/>
          <a:ext cx="1689544" cy="1689544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/>
            </a:rPr>
            <a:t>দক্ষতা বৃদ্ধি </a:t>
          </a:r>
          <a:endParaRPr lang="en-US" sz="2400" kern="1200" dirty="0">
            <a:latin typeface="NikoshBAN"/>
          </a:endParaRPr>
        </a:p>
      </dsp:txBody>
      <dsp:txXfrm>
        <a:off x="4137961" y="4987258"/>
        <a:ext cx="1194688" cy="1194688"/>
      </dsp:txXfrm>
    </dsp:sp>
    <dsp:sp modelId="{B37386B7-DDBA-4F88-A898-AFBB952C26BF}">
      <dsp:nvSpPr>
        <dsp:cNvPr id="0" name=""/>
        <dsp:cNvSpPr/>
      </dsp:nvSpPr>
      <dsp:spPr>
        <a:xfrm rot="9109980">
          <a:off x="3009936" y="3842714"/>
          <a:ext cx="591061" cy="5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172065" y="3916929"/>
        <a:ext cx="418728" cy="344667"/>
      </dsp:txXfrm>
    </dsp:sp>
    <dsp:sp modelId="{E1E562CD-36DC-4853-8A63-BBDFC5444C77}">
      <dsp:nvSpPr>
        <dsp:cNvPr id="0" name=""/>
        <dsp:cNvSpPr/>
      </dsp:nvSpPr>
      <dsp:spPr>
        <a:xfrm>
          <a:off x="1209646" y="3955043"/>
          <a:ext cx="1689544" cy="1689544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/>
            </a:rPr>
            <a:t>শৃঙ্খলা প্রতিষ্ঠা </a:t>
          </a:r>
          <a:endParaRPr lang="en-US" sz="2400" kern="1200" dirty="0">
            <a:latin typeface="NikoshBAN"/>
          </a:endParaRPr>
        </a:p>
      </dsp:txBody>
      <dsp:txXfrm>
        <a:off x="1457074" y="4202471"/>
        <a:ext cx="1194688" cy="1194688"/>
      </dsp:txXfrm>
    </dsp:sp>
    <dsp:sp modelId="{8E0882EB-5BC4-49EE-8DCF-81C8C58858F3}">
      <dsp:nvSpPr>
        <dsp:cNvPr id="0" name=""/>
        <dsp:cNvSpPr/>
      </dsp:nvSpPr>
      <dsp:spPr>
        <a:xfrm rot="11887650">
          <a:off x="2605508" y="2207955"/>
          <a:ext cx="536026" cy="5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762325" y="2347860"/>
        <a:ext cx="375218" cy="344667"/>
      </dsp:txXfrm>
    </dsp:sp>
    <dsp:sp modelId="{5A0A8F37-9A7B-4630-8D2C-76B0BCA7A5CB}">
      <dsp:nvSpPr>
        <dsp:cNvPr id="0" name=""/>
        <dsp:cNvSpPr/>
      </dsp:nvSpPr>
      <dsp:spPr>
        <a:xfrm>
          <a:off x="838032" y="1279092"/>
          <a:ext cx="1689544" cy="168954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/>
            </a:rPr>
            <a:t>কর্মসংস্থানের সুযোগ  </a:t>
          </a:r>
          <a:endParaRPr lang="en-US" sz="2400" kern="1200" dirty="0">
            <a:latin typeface="NikoshBAN"/>
          </a:endParaRPr>
        </a:p>
      </dsp:txBody>
      <dsp:txXfrm>
        <a:off x="1085460" y="1526520"/>
        <a:ext cx="1194688" cy="1194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2C2A8-319D-4052-A393-1A9FF60F01F1}">
      <dsp:nvSpPr>
        <dsp:cNvPr id="0" name=""/>
        <dsp:cNvSpPr/>
      </dsp:nvSpPr>
      <dsp:spPr>
        <a:xfrm>
          <a:off x="2922536" y="2328970"/>
          <a:ext cx="3878742" cy="16597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/>
            </a:rPr>
            <a:t>ব্যবস্থাপনা উপকরণ/৬-এম    </a:t>
          </a:r>
          <a:endParaRPr lang="en-US" sz="3200" kern="1200" dirty="0">
            <a:latin typeface="NikoshBAN"/>
          </a:endParaRPr>
        </a:p>
      </dsp:txBody>
      <dsp:txXfrm>
        <a:off x="3490565" y="2572032"/>
        <a:ext cx="2742684" cy="1173607"/>
      </dsp:txXfrm>
    </dsp:sp>
    <dsp:sp modelId="{A3791FDF-589C-487A-8A94-D2A719743D7F}">
      <dsp:nvSpPr>
        <dsp:cNvPr id="0" name=""/>
        <dsp:cNvSpPr/>
      </dsp:nvSpPr>
      <dsp:spPr>
        <a:xfrm rot="16133292">
          <a:off x="4929609" y="1677860"/>
          <a:ext cx="430310" cy="836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995408" y="1909689"/>
        <a:ext cx="301217" cy="501884"/>
      </dsp:txXfrm>
    </dsp:sp>
    <dsp:sp modelId="{ED7480B3-75EC-406B-B25C-5BF8FF695EF2}">
      <dsp:nvSpPr>
        <dsp:cNvPr id="0" name=""/>
        <dsp:cNvSpPr/>
      </dsp:nvSpPr>
      <dsp:spPr>
        <a:xfrm>
          <a:off x="4276986" y="165259"/>
          <a:ext cx="1659731" cy="16597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/>
            </a:rPr>
            <a:t>মানুষ  </a:t>
          </a:r>
          <a:endParaRPr lang="en-US" sz="3600" kern="1200" dirty="0">
            <a:latin typeface="NikoshBAN"/>
          </a:endParaRPr>
        </a:p>
      </dsp:txBody>
      <dsp:txXfrm>
        <a:off x="4520048" y="408321"/>
        <a:ext cx="1173607" cy="1173607"/>
      </dsp:txXfrm>
    </dsp:sp>
    <dsp:sp modelId="{06DC2244-AF26-4BCC-B24F-F680ED05C58C}">
      <dsp:nvSpPr>
        <dsp:cNvPr id="0" name=""/>
        <dsp:cNvSpPr/>
      </dsp:nvSpPr>
      <dsp:spPr>
        <a:xfrm rot="20355768">
          <a:off x="6483495" y="2172742"/>
          <a:ext cx="475365" cy="564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88115" y="2310852"/>
        <a:ext cx="332756" cy="338584"/>
      </dsp:txXfrm>
    </dsp:sp>
    <dsp:sp modelId="{28963533-A2AF-41A7-8A84-12BF30C58090}">
      <dsp:nvSpPr>
        <dsp:cNvPr id="0" name=""/>
        <dsp:cNvSpPr/>
      </dsp:nvSpPr>
      <dsp:spPr>
        <a:xfrm>
          <a:off x="7093814" y="1158474"/>
          <a:ext cx="1719299" cy="1659731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/>
            </a:rPr>
            <a:t>যন্ত্রপাতি  </a:t>
          </a:r>
          <a:endParaRPr lang="en-US" sz="2800" kern="1200" dirty="0">
            <a:latin typeface="NikoshBAN"/>
          </a:endParaRPr>
        </a:p>
      </dsp:txBody>
      <dsp:txXfrm>
        <a:off x="7345600" y="1401536"/>
        <a:ext cx="1215727" cy="1173607"/>
      </dsp:txXfrm>
    </dsp:sp>
    <dsp:sp modelId="{4806EC44-EE1D-419C-AB5D-A5E742038E21}">
      <dsp:nvSpPr>
        <dsp:cNvPr id="0" name=""/>
        <dsp:cNvSpPr/>
      </dsp:nvSpPr>
      <dsp:spPr>
        <a:xfrm rot="2059614">
          <a:off x="6047874" y="3894994"/>
          <a:ext cx="610637" cy="564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62616" y="3960123"/>
        <a:ext cx="441345" cy="338584"/>
      </dsp:txXfrm>
    </dsp:sp>
    <dsp:sp modelId="{830774F3-320E-49E4-A6E7-5501255CC909}">
      <dsp:nvSpPr>
        <dsp:cNvPr id="0" name=""/>
        <dsp:cNvSpPr/>
      </dsp:nvSpPr>
      <dsp:spPr>
        <a:xfrm>
          <a:off x="6698671" y="4149857"/>
          <a:ext cx="1659731" cy="1659731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/>
            </a:rPr>
            <a:t>মালামাল  </a:t>
          </a:r>
          <a:endParaRPr lang="en-US" sz="2800" kern="1200" dirty="0">
            <a:latin typeface="NikoshBAN"/>
          </a:endParaRPr>
        </a:p>
      </dsp:txBody>
      <dsp:txXfrm>
        <a:off x="6941733" y="4392919"/>
        <a:ext cx="1173607" cy="1173607"/>
      </dsp:txXfrm>
    </dsp:sp>
    <dsp:sp modelId="{363BEC16-7FCE-4C72-BBED-5F8EF7068114}">
      <dsp:nvSpPr>
        <dsp:cNvPr id="0" name=""/>
        <dsp:cNvSpPr/>
      </dsp:nvSpPr>
      <dsp:spPr>
        <a:xfrm rot="5799906">
          <a:off x="4475301" y="3986500"/>
          <a:ext cx="513836" cy="564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561322" y="4022807"/>
        <a:ext cx="359685" cy="338584"/>
      </dsp:txXfrm>
    </dsp:sp>
    <dsp:sp modelId="{09DC360C-9B02-41F6-B4B5-627414C2CAC3}">
      <dsp:nvSpPr>
        <dsp:cNvPr id="0" name=""/>
        <dsp:cNvSpPr/>
      </dsp:nvSpPr>
      <dsp:spPr>
        <a:xfrm>
          <a:off x="3771168" y="4561415"/>
          <a:ext cx="1659731" cy="1659731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/>
            </a:rPr>
            <a:t>অর্থ  </a:t>
          </a:r>
          <a:endParaRPr lang="en-US" sz="3600" kern="1200" dirty="0">
            <a:latin typeface="NikoshBAN"/>
          </a:endParaRPr>
        </a:p>
      </dsp:txBody>
      <dsp:txXfrm>
        <a:off x="4014230" y="4804477"/>
        <a:ext cx="1173607" cy="1173607"/>
      </dsp:txXfrm>
    </dsp:sp>
    <dsp:sp modelId="{B37386B7-DDBA-4F88-A898-AFBB952C26BF}">
      <dsp:nvSpPr>
        <dsp:cNvPr id="0" name=""/>
        <dsp:cNvSpPr/>
      </dsp:nvSpPr>
      <dsp:spPr>
        <a:xfrm rot="9469188">
          <a:off x="2754539" y="3629437"/>
          <a:ext cx="521947" cy="564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05329" y="3712742"/>
        <a:ext cx="365363" cy="338584"/>
      </dsp:txXfrm>
    </dsp:sp>
    <dsp:sp modelId="{E1E562CD-36DC-4853-8A63-BBDFC5444C77}">
      <dsp:nvSpPr>
        <dsp:cNvPr id="0" name=""/>
        <dsp:cNvSpPr/>
      </dsp:nvSpPr>
      <dsp:spPr>
        <a:xfrm>
          <a:off x="947545" y="3586487"/>
          <a:ext cx="1659731" cy="1659731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/>
            </a:rPr>
            <a:t>বাজার  </a:t>
          </a:r>
          <a:endParaRPr lang="en-US" sz="3200" kern="1200" dirty="0">
            <a:latin typeface="NikoshBAN"/>
          </a:endParaRPr>
        </a:p>
      </dsp:txBody>
      <dsp:txXfrm>
        <a:off x="1190607" y="3829549"/>
        <a:ext cx="1173607" cy="1173607"/>
      </dsp:txXfrm>
    </dsp:sp>
    <dsp:sp modelId="{8E0882EB-5BC4-49EE-8DCF-81C8C58858F3}">
      <dsp:nvSpPr>
        <dsp:cNvPr id="0" name=""/>
        <dsp:cNvSpPr/>
      </dsp:nvSpPr>
      <dsp:spPr>
        <a:xfrm rot="12792042">
          <a:off x="3099872" y="1889931"/>
          <a:ext cx="478084" cy="564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31590" y="2042061"/>
        <a:ext cx="334659" cy="338584"/>
      </dsp:txXfrm>
    </dsp:sp>
    <dsp:sp modelId="{5A0A8F37-9A7B-4630-8D2C-76B0BCA7A5CB}">
      <dsp:nvSpPr>
        <dsp:cNvPr id="0" name=""/>
        <dsp:cNvSpPr/>
      </dsp:nvSpPr>
      <dsp:spPr>
        <a:xfrm>
          <a:off x="1521483" y="686063"/>
          <a:ext cx="1659731" cy="165973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/>
            </a:rPr>
            <a:t>পদ্ধতি   </a:t>
          </a:r>
          <a:endParaRPr lang="en-US" sz="3200" kern="1200" dirty="0">
            <a:latin typeface="NikoshBAN"/>
          </a:endParaRPr>
        </a:p>
      </dsp:txBody>
      <dsp:txXfrm>
        <a:off x="1764545" y="929125"/>
        <a:ext cx="1173607" cy="1173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1AE3-1700-4146-95F5-30DDA554866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B3C4-E703-4934-A71B-B8CAA7E00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3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B23A-695E-4180-ADD7-4EBC6DCE87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796" y="553462"/>
            <a:ext cx="7072313" cy="101210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ক্লাসে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সকলকে</a:t>
            </a:r>
            <a:r>
              <a:rPr lang="en-US" sz="5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" y="1801091"/>
            <a:ext cx="9795163" cy="4918364"/>
          </a:xfrm>
        </p:spPr>
      </p:pic>
    </p:spTree>
    <p:extLst>
      <p:ext uri="{BB962C8B-B14F-4D97-AF65-F5344CB8AC3E}">
        <p14:creationId xmlns:p14="http://schemas.microsoft.com/office/powerpoint/2010/main" val="420906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564010"/>
              </p:ext>
            </p:extLst>
          </p:nvPr>
        </p:nvGraphicFramePr>
        <p:xfrm>
          <a:off x="96982" y="0"/>
          <a:ext cx="9753600" cy="631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665018" y="6317673"/>
            <a:ext cx="10016836" cy="5403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George Robert Terry &amp; Stephen </a:t>
            </a:r>
            <a:r>
              <a:rPr lang="en-US" sz="3600" dirty="0" err="1" smtClean="0"/>
              <a:t>G.Franklin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8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7272" y="542085"/>
            <a:ext cx="4668983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/>
              </a:rPr>
              <a:t>পাঠ</a:t>
            </a:r>
            <a:r>
              <a:rPr lang="en-US"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/>
              </a:rPr>
              <a:t>মূল্যায়নঃ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606259" y="2547376"/>
            <a:ext cx="7886701" cy="407509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১। </a:t>
            </a:r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উপকরণের সুষ্ঠু ব্যবহার বলতে কি বুঝায় ? </a:t>
            </a:r>
          </a:p>
          <a:p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২।নিয়মানুবর্তিতা কী?</a:t>
            </a:r>
          </a:p>
          <a:p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৩।৬-এম বলতে কি বুঝায় ?</a:t>
            </a:r>
          </a:p>
          <a:p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৪।ব্যবস্থাপনার ভাষায় বাজার কী ?  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/>
            </a:endParaRPr>
          </a:p>
          <a:p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993" y="1404125"/>
            <a:ext cx="5800725" cy="9275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512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914400" y="2964007"/>
            <a:ext cx="9729787" cy="290036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/>
              </a:rPr>
              <a:t>ব্যবস্থাপনার আওতা বা পরিধি  </a:t>
            </a:r>
            <a:endParaRPr lang="en-US" sz="4000" dirty="0">
              <a:latin typeface="NikoshBAN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508106" y="1571945"/>
            <a:ext cx="4757737" cy="987136"/>
          </a:xfrm>
          <a:prstGeom prst="wedgeEllipseCallout">
            <a:avLst>
              <a:gd name="adj1" fmla="val -32545"/>
              <a:gd name="adj2" fmla="val 784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/>
              </a:rPr>
              <a:t>কাজ</a:t>
            </a:r>
            <a:endParaRPr lang="en-US" sz="48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3059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15" y="681184"/>
            <a:ext cx="6252513" cy="9493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/>
              </a:rPr>
              <a:t>সকলকে</a:t>
            </a:r>
            <a:r>
              <a:rPr lang="en-US" sz="8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782"/>
            <a:ext cx="11236035" cy="4932218"/>
          </a:xfrm>
        </p:spPr>
      </p:pic>
    </p:spTree>
    <p:extLst>
      <p:ext uri="{BB962C8B-B14F-4D97-AF65-F5344CB8AC3E}">
        <p14:creationId xmlns:p14="http://schemas.microsoft.com/office/powerpoint/2010/main" val="128570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032" y="1185863"/>
            <a:ext cx="11159585" cy="60579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10" y="2331231"/>
            <a:ext cx="4186926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ডিগ্রী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মোবাঃ ০১৭২৪-৫০৪৬৩৫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Email:</a:t>
            </a:r>
            <a:r>
              <a:rPr lang="en-US" sz="28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mintujess@gmail.com</a:t>
            </a:r>
            <a:endParaRPr lang="en-US" sz="20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14546" r="16413"/>
          <a:stretch/>
        </p:blipFill>
        <p:spPr>
          <a:xfrm>
            <a:off x="4741843" y="2521781"/>
            <a:ext cx="2376305" cy="30443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7142269" y="2331231"/>
            <a:ext cx="4038348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36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ও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ব্যবস্থাপনা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-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২য়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পত্র</a:t>
            </a:r>
            <a:endParaRPr lang="en-US" sz="3600" dirty="0" smtClean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শ্রেণীঃ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একাদশ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(2020-21)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6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অধ্যায়ঃ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১ম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6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ব্যবস্থাপনার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গুরুত্ব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ও 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উপকর</a:t>
            </a:r>
            <a:r>
              <a:rPr lang="bn-IN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ণ </a:t>
            </a:r>
            <a:r>
              <a:rPr lang="en-US" sz="36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  </a:t>
            </a:r>
            <a:endParaRPr lang="as-IN" sz="36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5796" y="464854"/>
            <a:ext cx="4059382" cy="11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3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7530" y="559188"/>
            <a:ext cx="6282036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/>
                <a:cs typeface="NikoshBAN" pitchFamily="2" charset="0"/>
              </a:rPr>
              <a:t>আজকের পাঠের বিষয়</a:t>
            </a:r>
            <a:endParaRPr lang="en-US" sz="3600" b="1" dirty="0">
              <a:latin typeface="NikoshBAN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530" y="5418100"/>
            <a:ext cx="6282036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52" y="1568521"/>
            <a:ext cx="7366992" cy="34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675" y="1733551"/>
            <a:ext cx="8827943" cy="44815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6" y="857250"/>
            <a:ext cx="4990234" cy="71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135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85" y="1620766"/>
            <a:ext cx="6672263" cy="2964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3782" y="4696691"/>
            <a:ext cx="9476509" cy="2050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/>
              <a:t> প্রাতিষ্ঠানিক লক্ষ্য অর্জনের জন্য নিয়োজিত উপকরনাদির কার্যকর ব্যবহারের সকল প্রয়াস ও প্রচেষ্ঠাকে ব্যবস্থাপনা বলে ।অর্থাৎ প্রতিষ্ঠান সঠিক ভাবে পরিচালনা করার জন্য ব্যবস্থাপক যা যা করেন তার সমষ্টিকেই ব্যবস্থাপনা বলে ।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643746" y="359786"/>
            <a:ext cx="3629891" cy="114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ব্যবস্থাপনা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0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7270762"/>
              </p:ext>
            </p:extLst>
          </p:nvPr>
        </p:nvGraphicFramePr>
        <p:xfrm>
          <a:off x="508288" y="393556"/>
          <a:ext cx="10029528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629890" y="560676"/>
            <a:ext cx="1745673" cy="170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গবেষনা ও উন্নয়ন 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 rot="15134481">
            <a:off x="4778899" y="2286352"/>
            <a:ext cx="373861" cy="582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9065" y="792649"/>
            <a:ext cx="3103021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spc="47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47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350" y="1815168"/>
            <a:ext cx="7936157" cy="3050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43249" y="5240173"/>
            <a:ext cx="46746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/>
              </a:rPr>
              <a:t>ব্যবস্থাপনার</a:t>
            </a:r>
            <a:r>
              <a:rPr lang="en-US" sz="3600" dirty="0" smtClean="0">
                <a:solidFill>
                  <a:srgbClr val="C00000"/>
                </a:solidFill>
                <a:latin typeface="NikoshBAN"/>
              </a:rPr>
              <a:t>  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6M</a:t>
            </a:r>
            <a:r>
              <a:rPr lang="en-US" sz="3600" dirty="0" smtClean="0">
                <a:latin typeface="NikoshBAN"/>
              </a:rPr>
              <a:t>   </a:t>
            </a:r>
            <a:r>
              <a:rPr lang="bn-IN" sz="3600" dirty="0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bn-IN" sz="3600" dirty="0" smtClean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 ?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251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914" y="1073313"/>
            <a:ext cx="8064226" cy="12618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/>
              </a:rPr>
              <a:t>কোন প্রতিষ্ঠানে প্রয়োজনীয় ভূমি,শ্রম,মূলধন থাকার পরও দক্ষ্য ব্যবস্থাপনা না থাকলে এগুলো অকার্যকর হয়ে পড়ে। 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  <a:p>
            <a:endParaRPr lang="en-US" sz="2000" dirty="0">
              <a:latin typeface="NikoshB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19746" y="113015"/>
            <a:ext cx="5084618" cy="868519"/>
            <a:chOff x="5901810" y="347067"/>
            <a:chExt cx="1689544" cy="1689544"/>
          </a:xfrm>
        </p:grpSpPr>
        <p:sp>
          <p:nvSpPr>
            <p:cNvPr id="9" name="Oval 8"/>
            <p:cNvSpPr/>
            <p:nvPr/>
          </p:nvSpPr>
          <p:spPr>
            <a:xfrm>
              <a:off x="5901810" y="347067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 txBox="1"/>
            <p:nvPr/>
          </p:nvSpPr>
          <p:spPr>
            <a:xfrm>
              <a:off x="6149238" y="594495"/>
              <a:ext cx="1194688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/>
                </a:rPr>
                <a:t>উপকরনের সুষ্ঠু ব্যবহার </a:t>
              </a:r>
              <a:endParaRPr lang="en-US" sz="2800" kern="1200" dirty="0">
                <a:latin typeface="NikoshB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02371" y="2426975"/>
            <a:ext cx="5159409" cy="777796"/>
            <a:chOff x="7511596" y="2051021"/>
            <a:chExt cx="1689544" cy="1689544"/>
          </a:xfrm>
        </p:grpSpPr>
        <p:sp>
          <p:nvSpPr>
            <p:cNvPr id="12" name="Oval 11"/>
            <p:cNvSpPr/>
            <p:nvPr/>
          </p:nvSpPr>
          <p:spPr>
            <a:xfrm>
              <a:off x="7511596" y="2051021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 txBox="1"/>
            <p:nvPr/>
          </p:nvSpPr>
          <p:spPr>
            <a:xfrm>
              <a:off x="7759024" y="2298449"/>
              <a:ext cx="1194688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latin typeface="NikoshBAN"/>
                </a:rPr>
                <a:t>সহজে লক্ষ্যার্জন </a:t>
              </a:r>
              <a:endParaRPr lang="en-US" sz="3200" kern="1200" dirty="0">
                <a:latin typeface="NikoshBAN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9914" y="3348367"/>
            <a:ext cx="1002464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/>
              </a:rPr>
              <a:t>প্রতিষ্ঠান বা ব্যক্তির মূল ইচ্ছা বা কাঙ্খিত ফলকে লক্ষ্য বলে। 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endParaRPr lang="en-US" sz="2400" dirty="0">
              <a:latin typeface="NikoshB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02371" y="4434329"/>
            <a:ext cx="5064450" cy="965574"/>
            <a:chOff x="6916146" y="4628942"/>
            <a:chExt cx="1689544" cy="1689544"/>
          </a:xfrm>
        </p:grpSpPr>
        <p:sp>
          <p:nvSpPr>
            <p:cNvPr id="16" name="Oval 15"/>
            <p:cNvSpPr/>
            <p:nvPr/>
          </p:nvSpPr>
          <p:spPr>
            <a:xfrm>
              <a:off x="6916146" y="4628942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7100385" y="4872536"/>
              <a:ext cx="1194688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/>
                </a:rPr>
                <a:t>উত্তম সম্পর্ক প্রতিষ্ঠা </a:t>
              </a:r>
              <a:endParaRPr lang="en-US" sz="2800" kern="1200" dirty="0">
                <a:latin typeface="NikoshBAN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9914" y="5615401"/>
            <a:ext cx="10024646" cy="9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প্রতিষ্ঠানে মালিক,ব্যবস্থাপক,কর্মী,ক্রেতা,বিক্রেতার মধ্যে সমপর্ক উন্নয়ন করা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01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64" y="661336"/>
            <a:ext cx="867294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/>
              </a:rPr>
              <a:t>সময়,অর্থ,শ্রম ও উপকরনের অপচয় না করে সর্বোচ্চ ফলাফল অর্জনের সামর্থই দক্ষতা ।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0768" y="0"/>
            <a:ext cx="4147124" cy="595767"/>
            <a:chOff x="3890533" y="4739830"/>
            <a:chExt cx="1689544" cy="1689544"/>
          </a:xfrm>
        </p:grpSpPr>
        <p:sp>
          <p:nvSpPr>
            <p:cNvPr id="7" name="Oval 6"/>
            <p:cNvSpPr/>
            <p:nvPr/>
          </p:nvSpPr>
          <p:spPr>
            <a:xfrm>
              <a:off x="3890533" y="4739830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 txBox="1"/>
            <p:nvPr/>
          </p:nvSpPr>
          <p:spPr>
            <a:xfrm>
              <a:off x="4137961" y="4987258"/>
              <a:ext cx="1194688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/>
                </a:rPr>
                <a:t>দক্ষতা বৃদ্ধি </a:t>
              </a:r>
              <a:endParaRPr lang="en-US" sz="2400" kern="1200" dirty="0">
                <a:latin typeface="NikoshB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0768" y="1724050"/>
            <a:ext cx="4548905" cy="561950"/>
            <a:chOff x="1209646" y="3955043"/>
            <a:chExt cx="1689544" cy="1689544"/>
          </a:xfrm>
        </p:grpSpPr>
        <p:sp>
          <p:nvSpPr>
            <p:cNvPr id="11" name="Oval 10"/>
            <p:cNvSpPr/>
            <p:nvPr/>
          </p:nvSpPr>
          <p:spPr>
            <a:xfrm>
              <a:off x="1209646" y="3955043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1457074" y="4202471"/>
              <a:ext cx="1194688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/>
                </a:rPr>
                <a:t>শৃঙ্খলা প্রতিষ্ঠা </a:t>
              </a:r>
              <a:endParaRPr lang="en-US" sz="2400" kern="1200" dirty="0">
                <a:latin typeface="NikoshBAN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964" y="2368296"/>
            <a:ext cx="8672945" cy="92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যোগ্য ব্যাক্তিকে যোগ্য কাজে নিয়োগ এবং উপযুক্ত বস্তুকে উপযুক্ত স্থানে স্থাপন করাই শৃঙ্খলা। 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78368" y="3432134"/>
            <a:ext cx="4701305" cy="561950"/>
            <a:chOff x="838032" y="1279092"/>
            <a:chExt cx="1689544" cy="1689544"/>
          </a:xfrm>
        </p:grpSpPr>
        <p:sp>
          <p:nvSpPr>
            <p:cNvPr id="14" name="Oval 13"/>
            <p:cNvSpPr/>
            <p:nvPr/>
          </p:nvSpPr>
          <p:spPr>
            <a:xfrm>
              <a:off x="838032" y="1279092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1077439" y="1364410"/>
              <a:ext cx="1194688" cy="1194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latin typeface="NikoshBAN"/>
                </a:rPr>
                <a:t>কর্মসংস্থানের সুযোগ  </a:t>
              </a:r>
              <a:endParaRPr lang="en-US" sz="2400" kern="1200" dirty="0">
                <a:latin typeface="NikoshBAN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3964" y="4114973"/>
            <a:ext cx="8672945" cy="775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কার্যকর ব্যবস্থাপনার মাধ্যমে প্রতিষ্ঠান সম্প্রসারন করা যায়,ফলে দেশে কর্মসংস্থানের সুযোগ তৈরী হয়। 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1983512" y="5026411"/>
            <a:ext cx="4846779" cy="546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গবেষনা ও উন্নয়ন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93964" y="5708073"/>
            <a:ext cx="8672945" cy="7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কোন বিষয়ে সিদ্ধান্ত নিতে পদ্ধতিগত অনুসন্ধানই গবেষনা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0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286</Words>
  <Application>Microsoft Office PowerPoint</Application>
  <PresentationFormat>Custom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Mintu</cp:lastModifiedBy>
  <cp:revision>140</cp:revision>
  <dcterms:created xsi:type="dcterms:W3CDTF">2019-08-15T13:11:18Z</dcterms:created>
  <dcterms:modified xsi:type="dcterms:W3CDTF">2020-11-02T05:19:25Z</dcterms:modified>
</cp:coreProperties>
</file>