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74" r:id="rId3"/>
    <p:sldId id="258" r:id="rId4"/>
    <p:sldId id="275" r:id="rId5"/>
    <p:sldId id="276" r:id="rId6"/>
    <p:sldId id="259" r:id="rId7"/>
    <p:sldId id="280" r:id="rId8"/>
    <p:sldId id="261" r:id="rId9"/>
    <p:sldId id="263" r:id="rId10"/>
    <p:sldId id="264" r:id="rId11"/>
    <p:sldId id="266" r:id="rId12"/>
    <p:sldId id="267" r:id="rId13"/>
    <p:sldId id="265" r:id="rId14"/>
    <p:sldId id="269" r:id="rId15"/>
    <p:sldId id="270" r:id="rId16"/>
    <p:sldId id="268" r:id="rId17"/>
    <p:sldId id="271" r:id="rId18"/>
    <p:sldId id="262" r:id="rId19"/>
    <p:sldId id="281" r:id="rId20"/>
    <p:sldId id="282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72" d="100"/>
          <a:sy n="72" d="100"/>
        </p:scale>
        <p:origin x="6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39250C-7464-499F-8591-29947F263FB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A5F6A4-9E29-449C-93D7-613111854214}">
      <dgm:prSet phldrT="[Text]" custT="1"/>
      <dgm:spPr>
        <a:xfrm>
          <a:off x="439138" y="284579"/>
          <a:ext cx="9535690" cy="568908"/>
        </a:xfrm>
        <a:prstGeom prst="rect">
          <a:avLst/>
        </a:prstGeom>
        <a:solidFill>
          <a:srgbClr val="6DC025">
            <a:lumMod val="40000"/>
            <a:lumOff val="6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3600" dirty="0" err="1">
              <a:solidFill>
                <a:srgbClr val="000000"/>
              </a:solidFill>
              <a:latin typeface="NikoshBAN" panose="02000000000000000000" pitchFamily="2" charset="0"/>
              <a:ea typeface="+mn-ea"/>
              <a:cs typeface="+mn-cs"/>
            </a:rPr>
            <a:t>পরিবার</a:t>
          </a:r>
          <a:endParaRPr lang="en-US" sz="3600" dirty="0">
            <a:solidFill>
              <a:srgbClr val="000000"/>
            </a:solidFill>
            <a:latin typeface="NikoshBAN" panose="02000000000000000000" pitchFamily="2" charset="0"/>
            <a:ea typeface="+mn-ea"/>
            <a:cs typeface="+mn-cs"/>
          </a:endParaRPr>
        </a:p>
      </dgm:t>
    </dgm:pt>
    <dgm:pt modelId="{1680F1E3-004B-4691-B0C7-942D26306812}" type="parTrans" cxnId="{36E04C00-AA50-421E-A405-C1EDA48EB9B5}">
      <dgm:prSet/>
      <dgm:spPr/>
      <dgm:t>
        <a:bodyPr/>
        <a:lstStyle/>
        <a:p>
          <a:endParaRPr lang="en-US"/>
        </a:p>
      </dgm:t>
    </dgm:pt>
    <dgm:pt modelId="{611DBBAE-ECB4-4B5E-8A48-12141C2B07F5}" type="sibTrans" cxnId="{36E04C00-AA50-421E-A405-C1EDA48EB9B5}">
      <dgm:prSet/>
      <dgm:spPr>
        <a:xfrm>
          <a:off x="-7072542" y="-1082118"/>
          <a:ext cx="8424229" cy="8424229"/>
        </a:xfrm>
        <a:prstGeom prst="blockArc">
          <a:avLst>
            <a:gd name="adj1" fmla="val 18900000"/>
            <a:gd name="adj2" fmla="val 2700000"/>
            <a:gd name="adj3" fmla="val 256"/>
          </a:avLst>
        </a:prstGeom>
        <a:noFill/>
        <a:ln w="12700" cap="flat" cmpd="sng" algn="ctr">
          <a:solidFill>
            <a:srgbClr val="F3771A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369F1217-E108-4F97-82FF-471C9DA6D876}">
      <dgm:prSet phldrT="[Text]" custT="1"/>
      <dgm:spPr>
        <a:xfrm>
          <a:off x="954335" y="1138442"/>
          <a:ext cx="9020493" cy="568908"/>
        </a:xfrm>
        <a:prstGeom prst="rect">
          <a:avLst/>
        </a:prstGeom>
        <a:solidFill>
          <a:srgbClr val="6DC025">
            <a:lumMod val="40000"/>
            <a:lumOff val="6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3600" dirty="0" err="1">
              <a:solidFill>
                <a:srgbClr val="000000"/>
              </a:solidFill>
              <a:latin typeface="Segoe Print"/>
              <a:ea typeface="+mn-ea"/>
              <a:cs typeface="+mn-cs"/>
            </a:rPr>
            <a:t>স্থানীয়</a:t>
          </a:r>
          <a:r>
            <a:rPr lang="en-US" sz="3600" dirty="0">
              <a:solidFill>
                <a:srgbClr val="000000"/>
              </a:solidFill>
              <a:latin typeface="Segoe Print"/>
              <a:ea typeface="+mn-ea"/>
              <a:cs typeface="+mn-cs"/>
            </a:rPr>
            <a:t> </a:t>
          </a:r>
          <a:r>
            <a:rPr lang="en-US" sz="3600" dirty="0" err="1">
              <a:solidFill>
                <a:srgbClr val="000000"/>
              </a:solidFill>
              <a:latin typeface="Segoe Print"/>
              <a:ea typeface="+mn-ea"/>
              <a:cs typeface="+mn-cs"/>
            </a:rPr>
            <a:t>সমাজ</a:t>
          </a:r>
          <a:r>
            <a:rPr lang="en-US" sz="3600" dirty="0">
              <a:solidFill>
                <a:srgbClr val="000000"/>
              </a:solidFill>
              <a:latin typeface="Segoe Print"/>
              <a:ea typeface="+mn-ea"/>
              <a:cs typeface="+mn-cs"/>
            </a:rPr>
            <a:t> </a:t>
          </a:r>
        </a:p>
      </dgm:t>
    </dgm:pt>
    <dgm:pt modelId="{29C2B189-90F1-47BD-9D42-E0062E0211ED}" type="parTrans" cxnId="{662F0C44-26BB-4675-88F4-79C12E50959D}">
      <dgm:prSet/>
      <dgm:spPr/>
      <dgm:t>
        <a:bodyPr/>
        <a:lstStyle/>
        <a:p>
          <a:endParaRPr lang="en-US"/>
        </a:p>
      </dgm:t>
    </dgm:pt>
    <dgm:pt modelId="{3E4AC63E-6382-41E6-BEDE-D2E97B3D3A18}" type="sibTrans" cxnId="{662F0C44-26BB-4675-88F4-79C12E50959D}">
      <dgm:prSet/>
      <dgm:spPr/>
      <dgm:t>
        <a:bodyPr/>
        <a:lstStyle/>
        <a:p>
          <a:endParaRPr lang="en-US"/>
        </a:p>
      </dgm:t>
    </dgm:pt>
    <dgm:pt modelId="{F7B2E262-55A2-44C1-8B28-908A269A1F2B}">
      <dgm:prSet phldrT="[Text]" custT="1"/>
      <dgm:spPr>
        <a:xfrm>
          <a:off x="1236661" y="1991679"/>
          <a:ext cx="8738167" cy="568908"/>
        </a:xfrm>
        <a:prstGeom prst="rect">
          <a:avLst/>
        </a:prstGeom>
        <a:solidFill>
          <a:srgbClr val="6DC025">
            <a:lumMod val="40000"/>
            <a:lumOff val="6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3600" dirty="0" err="1">
              <a:solidFill>
                <a:srgbClr val="000000"/>
              </a:solidFill>
              <a:latin typeface="NikoshBAN" panose="02000000000000000000" pitchFamily="2" charset="0"/>
              <a:ea typeface="+mn-ea"/>
              <a:cs typeface="+mn-cs"/>
            </a:rPr>
            <a:t>শিক্ষা</a:t>
          </a:r>
          <a:r>
            <a:rPr lang="en-US" sz="3600" dirty="0">
              <a:solidFill>
                <a:srgbClr val="000000"/>
              </a:solidFill>
              <a:latin typeface="NikoshBAN" panose="02000000000000000000" pitchFamily="2" charset="0"/>
              <a:ea typeface="+mn-ea"/>
              <a:cs typeface="+mn-cs"/>
            </a:rPr>
            <a:t> </a:t>
          </a:r>
          <a:r>
            <a:rPr lang="en-US" sz="3600" dirty="0" err="1">
              <a:solidFill>
                <a:srgbClr val="000000"/>
              </a:solidFill>
              <a:latin typeface="NikoshBAN" panose="02000000000000000000" pitchFamily="2" charset="0"/>
              <a:ea typeface="+mn-ea"/>
              <a:cs typeface="+mn-cs"/>
            </a:rPr>
            <a:t>প্রতিষ্ঠান</a:t>
          </a:r>
          <a:endParaRPr lang="en-US" sz="3600" dirty="0">
            <a:solidFill>
              <a:srgbClr val="000000"/>
            </a:solidFill>
            <a:latin typeface="NikoshBAN" panose="02000000000000000000" pitchFamily="2" charset="0"/>
            <a:ea typeface="+mn-ea"/>
            <a:cs typeface="+mn-cs"/>
          </a:endParaRPr>
        </a:p>
      </dgm:t>
    </dgm:pt>
    <dgm:pt modelId="{5A692813-83D3-4DC8-865D-3AC7926AB7BD}" type="parTrans" cxnId="{00FC5734-EB64-4377-A687-4E470134399C}">
      <dgm:prSet/>
      <dgm:spPr/>
      <dgm:t>
        <a:bodyPr/>
        <a:lstStyle/>
        <a:p>
          <a:endParaRPr lang="en-US"/>
        </a:p>
      </dgm:t>
    </dgm:pt>
    <dgm:pt modelId="{0B41988F-E250-4EA4-8FA3-30D473AABA53}" type="sibTrans" cxnId="{00FC5734-EB64-4377-A687-4E470134399C}">
      <dgm:prSet/>
      <dgm:spPr/>
      <dgm:t>
        <a:bodyPr/>
        <a:lstStyle/>
        <a:p>
          <a:endParaRPr lang="en-US"/>
        </a:p>
      </dgm:t>
    </dgm:pt>
    <dgm:pt modelId="{484F03AA-F3A7-41FD-BAC2-5B478A5FF542}">
      <dgm:prSet phldrT="[Text]" custT="1"/>
      <dgm:spPr>
        <a:xfrm>
          <a:off x="1326805" y="2845541"/>
          <a:ext cx="8648023" cy="568908"/>
        </a:xfrm>
        <a:prstGeom prst="rect">
          <a:avLst/>
        </a:prstGeom>
        <a:solidFill>
          <a:srgbClr val="6DC025">
            <a:lumMod val="40000"/>
            <a:lumOff val="6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3600" dirty="0" err="1">
              <a:solidFill>
                <a:srgbClr val="000000"/>
              </a:solidFill>
              <a:latin typeface="NikoshBAN" panose="02000000000000000000" pitchFamily="2" charset="0"/>
              <a:ea typeface="+mn-ea"/>
              <a:cs typeface="+mn-cs"/>
            </a:rPr>
            <a:t>ধর্মীয়</a:t>
          </a:r>
          <a:r>
            <a:rPr lang="en-US" sz="3600" dirty="0">
              <a:solidFill>
                <a:srgbClr val="000000"/>
              </a:solidFill>
              <a:latin typeface="NikoshBAN" panose="02000000000000000000" pitchFamily="2" charset="0"/>
              <a:ea typeface="+mn-ea"/>
              <a:cs typeface="+mn-cs"/>
            </a:rPr>
            <a:t> </a:t>
          </a:r>
          <a:r>
            <a:rPr lang="en-US" sz="3600" dirty="0" err="1">
              <a:solidFill>
                <a:srgbClr val="000000"/>
              </a:solidFill>
              <a:latin typeface="NikoshBAN" panose="02000000000000000000" pitchFamily="2" charset="0"/>
              <a:ea typeface="+mn-ea"/>
              <a:cs typeface="+mn-cs"/>
            </a:rPr>
            <a:t>প্রতিষ্ঠান</a:t>
          </a:r>
          <a:endParaRPr lang="en-US" sz="3600" dirty="0">
            <a:solidFill>
              <a:srgbClr val="000000"/>
            </a:solidFill>
            <a:latin typeface="NikoshBAN" panose="02000000000000000000" pitchFamily="2" charset="0"/>
            <a:ea typeface="+mn-ea"/>
            <a:cs typeface="+mn-cs"/>
          </a:endParaRPr>
        </a:p>
      </dgm:t>
    </dgm:pt>
    <dgm:pt modelId="{B2A89C26-D5CF-4F5D-AA5A-9B314E66B557}" type="parTrans" cxnId="{9623575A-AAC2-429E-B8A0-1FAC7993674E}">
      <dgm:prSet/>
      <dgm:spPr/>
      <dgm:t>
        <a:bodyPr/>
        <a:lstStyle/>
        <a:p>
          <a:endParaRPr lang="en-US"/>
        </a:p>
      </dgm:t>
    </dgm:pt>
    <dgm:pt modelId="{CF686BBE-4514-483A-88EB-6C18D9D49260}" type="sibTrans" cxnId="{9623575A-AAC2-429E-B8A0-1FAC7993674E}">
      <dgm:prSet/>
      <dgm:spPr/>
      <dgm:t>
        <a:bodyPr/>
        <a:lstStyle/>
        <a:p>
          <a:endParaRPr lang="en-US"/>
        </a:p>
      </dgm:t>
    </dgm:pt>
    <dgm:pt modelId="{2A2DB869-3236-4D6D-A7DB-8C22F61A843C}">
      <dgm:prSet phldrT="[Text]" custT="1"/>
      <dgm:spPr>
        <a:xfrm>
          <a:off x="1236661" y="3699404"/>
          <a:ext cx="8738167" cy="568908"/>
        </a:xfrm>
        <a:prstGeom prst="rect">
          <a:avLst/>
        </a:prstGeom>
        <a:solidFill>
          <a:srgbClr val="6DC025">
            <a:lumMod val="40000"/>
            <a:lumOff val="6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3600" dirty="0" err="1">
              <a:solidFill>
                <a:srgbClr val="000000"/>
              </a:solidFill>
              <a:latin typeface="NikoshBAN" panose="02000000000000000000" pitchFamily="2" charset="0"/>
              <a:ea typeface="+mn-ea"/>
              <a:cs typeface="+mn-cs"/>
            </a:rPr>
            <a:t>সমবয়সী</a:t>
          </a:r>
          <a:r>
            <a:rPr lang="en-US" sz="3600" dirty="0">
              <a:solidFill>
                <a:srgbClr val="000000"/>
              </a:solidFill>
              <a:latin typeface="NikoshBAN" panose="02000000000000000000" pitchFamily="2" charset="0"/>
              <a:ea typeface="+mn-ea"/>
              <a:cs typeface="+mn-cs"/>
            </a:rPr>
            <a:t> </a:t>
          </a:r>
          <a:r>
            <a:rPr lang="en-US" sz="3600" dirty="0" err="1">
              <a:solidFill>
                <a:srgbClr val="000000"/>
              </a:solidFill>
              <a:latin typeface="NikoshBAN" panose="02000000000000000000" pitchFamily="2" charset="0"/>
              <a:ea typeface="+mn-ea"/>
              <a:cs typeface="+mn-cs"/>
            </a:rPr>
            <a:t>সঙ্গী</a:t>
          </a:r>
          <a:r>
            <a:rPr lang="en-US" sz="3600" dirty="0">
              <a:solidFill>
                <a:srgbClr val="000000"/>
              </a:solidFill>
              <a:latin typeface="NikoshBAN" panose="02000000000000000000" pitchFamily="2" charset="0"/>
              <a:ea typeface="+mn-ea"/>
              <a:cs typeface="+mn-cs"/>
            </a:rPr>
            <a:t> </a:t>
          </a:r>
        </a:p>
      </dgm:t>
    </dgm:pt>
    <dgm:pt modelId="{3F60AEB8-8ADC-433B-83E6-DC2D0B59F8DA}" type="parTrans" cxnId="{44FE9272-A4DA-4FDC-860E-DEC2A9EB9974}">
      <dgm:prSet/>
      <dgm:spPr/>
      <dgm:t>
        <a:bodyPr/>
        <a:lstStyle/>
        <a:p>
          <a:endParaRPr lang="en-US"/>
        </a:p>
      </dgm:t>
    </dgm:pt>
    <dgm:pt modelId="{F285ED26-E277-4C11-948B-922C2C9DA60D}" type="sibTrans" cxnId="{44FE9272-A4DA-4FDC-860E-DEC2A9EB9974}">
      <dgm:prSet/>
      <dgm:spPr/>
      <dgm:t>
        <a:bodyPr/>
        <a:lstStyle/>
        <a:p>
          <a:endParaRPr lang="en-US"/>
        </a:p>
      </dgm:t>
    </dgm:pt>
    <dgm:pt modelId="{9C909121-D81D-47FB-B9F1-4474CA81A2E7}">
      <dgm:prSet phldrT="[Text]" custT="1"/>
      <dgm:spPr>
        <a:xfrm>
          <a:off x="954335" y="4552641"/>
          <a:ext cx="9020493" cy="568908"/>
        </a:xfrm>
        <a:prstGeom prst="rect">
          <a:avLst/>
        </a:prstGeom>
        <a:solidFill>
          <a:srgbClr val="6DC025">
            <a:lumMod val="40000"/>
            <a:lumOff val="6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3600" dirty="0" err="1">
              <a:solidFill>
                <a:srgbClr val="000000"/>
              </a:solidFill>
              <a:latin typeface="NikoshBAN" panose="02000000000000000000" pitchFamily="2" charset="0"/>
              <a:ea typeface="+mn-ea"/>
              <a:cs typeface="+mn-cs"/>
            </a:rPr>
            <a:t>প্রচারমাধ্যম</a:t>
          </a:r>
          <a:endParaRPr lang="en-US" sz="3600" dirty="0">
            <a:solidFill>
              <a:srgbClr val="000000"/>
            </a:solidFill>
            <a:latin typeface="NikoshBAN" panose="02000000000000000000" pitchFamily="2" charset="0"/>
            <a:ea typeface="+mn-ea"/>
            <a:cs typeface="+mn-cs"/>
          </a:endParaRPr>
        </a:p>
      </dgm:t>
    </dgm:pt>
    <dgm:pt modelId="{4BEE62D9-CFE4-4BED-8705-583811253639}" type="parTrans" cxnId="{B6C8A20A-CD21-4274-8206-3ED04E686084}">
      <dgm:prSet/>
      <dgm:spPr/>
      <dgm:t>
        <a:bodyPr/>
        <a:lstStyle/>
        <a:p>
          <a:endParaRPr lang="en-US"/>
        </a:p>
      </dgm:t>
    </dgm:pt>
    <dgm:pt modelId="{1A83E076-0953-4095-BD3E-2300ACCCBD52}" type="sibTrans" cxnId="{B6C8A20A-CD21-4274-8206-3ED04E686084}">
      <dgm:prSet/>
      <dgm:spPr/>
      <dgm:t>
        <a:bodyPr/>
        <a:lstStyle/>
        <a:p>
          <a:endParaRPr lang="en-US"/>
        </a:p>
      </dgm:t>
    </dgm:pt>
    <dgm:pt modelId="{67C2866B-B8DC-4CF4-813B-DF57AE0B6D17}">
      <dgm:prSet phldrT="[Text]" custT="1"/>
      <dgm:spPr>
        <a:xfrm>
          <a:off x="439138" y="5406504"/>
          <a:ext cx="9535690" cy="568908"/>
        </a:xfrm>
        <a:prstGeom prst="rect">
          <a:avLst/>
        </a:prstGeom>
        <a:solidFill>
          <a:srgbClr val="6DC025">
            <a:lumMod val="40000"/>
            <a:lumOff val="6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3600" dirty="0" err="1">
              <a:solidFill>
                <a:srgbClr val="000000"/>
              </a:solidFill>
              <a:latin typeface="NikoshBAN" panose="02000000000000000000" pitchFamily="2" charset="0"/>
              <a:ea typeface="+mn-ea"/>
              <a:cs typeface="+mn-cs"/>
            </a:rPr>
            <a:t>রাষ্ট্র</a:t>
          </a:r>
          <a:endParaRPr lang="en-US" sz="3600" dirty="0">
            <a:solidFill>
              <a:srgbClr val="000000"/>
            </a:solidFill>
            <a:latin typeface="NikoshBAN" panose="02000000000000000000" pitchFamily="2" charset="0"/>
            <a:ea typeface="+mn-ea"/>
            <a:cs typeface="+mn-cs"/>
          </a:endParaRPr>
        </a:p>
      </dgm:t>
    </dgm:pt>
    <dgm:pt modelId="{99E84C64-8DF1-4B93-90EF-8869F8CC4AE9}" type="parTrans" cxnId="{A67D65E2-B193-470A-8388-7D7CEC4B5B36}">
      <dgm:prSet/>
      <dgm:spPr/>
      <dgm:t>
        <a:bodyPr/>
        <a:lstStyle/>
        <a:p>
          <a:endParaRPr lang="en-US"/>
        </a:p>
      </dgm:t>
    </dgm:pt>
    <dgm:pt modelId="{82CDC009-F556-4AB1-8849-191EC8E6045E}" type="sibTrans" cxnId="{A67D65E2-B193-470A-8388-7D7CEC4B5B36}">
      <dgm:prSet/>
      <dgm:spPr/>
      <dgm:t>
        <a:bodyPr/>
        <a:lstStyle/>
        <a:p>
          <a:endParaRPr lang="en-US"/>
        </a:p>
      </dgm:t>
    </dgm:pt>
    <dgm:pt modelId="{A3F63847-5844-48B3-9481-EDAEE1CDEAE0}" type="pres">
      <dgm:prSet presAssocID="{0939250C-7464-499F-8591-29947F263FBC}" presName="Name0" presStyleCnt="0">
        <dgm:presLayoutVars>
          <dgm:chMax val="7"/>
          <dgm:chPref val="7"/>
          <dgm:dir/>
        </dgm:presLayoutVars>
      </dgm:prSet>
      <dgm:spPr/>
    </dgm:pt>
    <dgm:pt modelId="{0DA3F6CA-8F36-4FE8-B56B-547E628DF8DE}" type="pres">
      <dgm:prSet presAssocID="{0939250C-7464-499F-8591-29947F263FBC}" presName="Name1" presStyleCnt="0"/>
      <dgm:spPr/>
    </dgm:pt>
    <dgm:pt modelId="{469A8DF0-020D-4443-A318-26E5FE0F2D94}" type="pres">
      <dgm:prSet presAssocID="{0939250C-7464-499F-8591-29947F263FBC}" presName="cycle" presStyleCnt="0"/>
      <dgm:spPr/>
    </dgm:pt>
    <dgm:pt modelId="{91D17796-E9BD-4C24-8E4D-804D2DA718D5}" type="pres">
      <dgm:prSet presAssocID="{0939250C-7464-499F-8591-29947F263FBC}" presName="srcNode" presStyleLbl="node1" presStyleIdx="0" presStyleCnt="7"/>
      <dgm:spPr/>
    </dgm:pt>
    <dgm:pt modelId="{EE1ACF5B-984E-48CE-B164-F981E331DC0F}" type="pres">
      <dgm:prSet presAssocID="{0939250C-7464-499F-8591-29947F263FBC}" presName="conn" presStyleLbl="parChTrans1D2" presStyleIdx="0" presStyleCnt="1"/>
      <dgm:spPr/>
    </dgm:pt>
    <dgm:pt modelId="{DF8C60B4-E53A-43B3-9053-631498B0F5D7}" type="pres">
      <dgm:prSet presAssocID="{0939250C-7464-499F-8591-29947F263FBC}" presName="extraNode" presStyleLbl="node1" presStyleIdx="0" presStyleCnt="7"/>
      <dgm:spPr/>
    </dgm:pt>
    <dgm:pt modelId="{A50070E4-1338-4DD1-9C05-39840AA77750}" type="pres">
      <dgm:prSet presAssocID="{0939250C-7464-499F-8591-29947F263FBC}" presName="dstNode" presStyleLbl="node1" presStyleIdx="0" presStyleCnt="7"/>
      <dgm:spPr/>
    </dgm:pt>
    <dgm:pt modelId="{FBBDAC5D-B55B-417D-B266-1C4AF7639806}" type="pres">
      <dgm:prSet presAssocID="{44A5F6A4-9E29-449C-93D7-613111854214}" presName="text_1" presStyleLbl="node1" presStyleIdx="0" presStyleCnt="7">
        <dgm:presLayoutVars>
          <dgm:bulletEnabled val="1"/>
        </dgm:presLayoutVars>
      </dgm:prSet>
      <dgm:spPr/>
    </dgm:pt>
    <dgm:pt modelId="{D3B66F05-C078-40C7-A801-50020091EAE1}" type="pres">
      <dgm:prSet presAssocID="{44A5F6A4-9E29-449C-93D7-613111854214}" presName="accent_1" presStyleCnt="0"/>
      <dgm:spPr/>
    </dgm:pt>
    <dgm:pt modelId="{475B77B0-46BD-4CC7-A6AB-78FD821377D8}" type="pres">
      <dgm:prSet presAssocID="{44A5F6A4-9E29-449C-93D7-613111854214}" presName="accentRepeatNode" presStyleLbl="solidFgAcc1" presStyleIdx="0" presStyleCnt="7"/>
      <dgm:spPr>
        <a:xfrm>
          <a:off x="83570" y="213465"/>
          <a:ext cx="711135" cy="711135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3771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4B6DE313-CA4F-4670-A312-C7B3DCB849F9}" type="pres">
      <dgm:prSet presAssocID="{369F1217-E108-4F97-82FF-471C9DA6D876}" presName="text_2" presStyleLbl="node1" presStyleIdx="1" presStyleCnt="7">
        <dgm:presLayoutVars>
          <dgm:bulletEnabled val="1"/>
        </dgm:presLayoutVars>
      </dgm:prSet>
      <dgm:spPr/>
    </dgm:pt>
    <dgm:pt modelId="{C9190952-5049-43D2-A16D-0FB5EDBD8740}" type="pres">
      <dgm:prSet presAssocID="{369F1217-E108-4F97-82FF-471C9DA6D876}" presName="accent_2" presStyleCnt="0"/>
      <dgm:spPr/>
    </dgm:pt>
    <dgm:pt modelId="{C8E33384-8FCC-4F6E-8F54-6A8CE38AEEF2}" type="pres">
      <dgm:prSet presAssocID="{369F1217-E108-4F97-82FF-471C9DA6D876}" presName="accentRepeatNode" presStyleLbl="solidFgAcc1" presStyleIdx="1" presStyleCnt="7"/>
      <dgm:spPr>
        <a:xfrm>
          <a:off x="598768" y="1067328"/>
          <a:ext cx="711135" cy="711135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3771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4215E254-CA43-45DB-A0F9-DCA8D2A19F4F}" type="pres">
      <dgm:prSet presAssocID="{F7B2E262-55A2-44C1-8B28-908A269A1F2B}" presName="text_3" presStyleLbl="node1" presStyleIdx="2" presStyleCnt="7">
        <dgm:presLayoutVars>
          <dgm:bulletEnabled val="1"/>
        </dgm:presLayoutVars>
      </dgm:prSet>
      <dgm:spPr/>
    </dgm:pt>
    <dgm:pt modelId="{FBFCE17E-09D2-47F7-AEE3-635D911F0F00}" type="pres">
      <dgm:prSet presAssocID="{F7B2E262-55A2-44C1-8B28-908A269A1F2B}" presName="accent_3" presStyleCnt="0"/>
      <dgm:spPr/>
    </dgm:pt>
    <dgm:pt modelId="{12279177-89A7-4DF4-8D0C-A2F90BC460F2}" type="pres">
      <dgm:prSet presAssocID="{F7B2E262-55A2-44C1-8B28-908A269A1F2B}" presName="accentRepeatNode" presStyleLbl="solidFgAcc1" presStyleIdx="2" presStyleCnt="7"/>
      <dgm:spPr>
        <a:xfrm>
          <a:off x="881093" y="1920565"/>
          <a:ext cx="711135" cy="711135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3771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62A8E257-FEE7-4A85-B08F-60D1D7EFF8E7}" type="pres">
      <dgm:prSet presAssocID="{484F03AA-F3A7-41FD-BAC2-5B478A5FF542}" presName="text_4" presStyleLbl="node1" presStyleIdx="3" presStyleCnt="7">
        <dgm:presLayoutVars>
          <dgm:bulletEnabled val="1"/>
        </dgm:presLayoutVars>
      </dgm:prSet>
      <dgm:spPr/>
    </dgm:pt>
    <dgm:pt modelId="{F9F2E566-4A0A-46A8-800C-CCE06F225E1D}" type="pres">
      <dgm:prSet presAssocID="{484F03AA-F3A7-41FD-BAC2-5B478A5FF542}" presName="accent_4" presStyleCnt="0"/>
      <dgm:spPr/>
    </dgm:pt>
    <dgm:pt modelId="{D2B53AE9-7429-4E2E-8806-84994FF5D77F}" type="pres">
      <dgm:prSet presAssocID="{484F03AA-F3A7-41FD-BAC2-5B478A5FF542}" presName="accentRepeatNode" presStyleLbl="solidFgAcc1" presStyleIdx="3" presStyleCnt="7"/>
      <dgm:spPr>
        <a:xfrm>
          <a:off x="971237" y="2774428"/>
          <a:ext cx="711135" cy="711135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3771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4E8980A4-EA2B-4F3F-9D49-D66CEF2503FC}" type="pres">
      <dgm:prSet presAssocID="{2A2DB869-3236-4D6D-A7DB-8C22F61A843C}" presName="text_5" presStyleLbl="node1" presStyleIdx="4" presStyleCnt="7">
        <dgm:presLayoutVars>
          <dgm:bulletEnabled val="1"/>
        </dgm:presLayoutVars>
      </dgm:prSet>
      <dgm:spPr/>
    </dgm:pt>
    <dgm:pt modelId="{F9136266-5FC7-47B2-B2ED-50C67169BAA1}" type="pres">
      <dgm:prSet presAssocID="{2A2DB869-3236-4D6D-A7DB-8C22F61A843C}" presName="accent_5" presStyleCnt="0"/>
      <dgm:spPr/>
    </dgm:pt>
    <dgm:pt modelId="{FB546647-6549-4105-9F9F-D3FE2590FFA4}" type="pres">
      <dgm:prSet presAssocID="{2A2DB869-3236-4D6D-A7DB-8C22F61A843C}" presName="accentRepeatNode" presStyleLbl="solidFgAcc1" presStyleIdx="4" presStyleCnt="7"/>
      <dgm:spPr>
        <a:xfrm>
          <a:off x="881093" y="3628291"/>
          <a:ext cx="711135" cy="711135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3771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228935F4-DA2D-42AC-8437-5D76B1B86935}" type="pres">
      <dgm:prSet presAssocID="{9C909121-D81D-47FB-B9F1-4474CA81A2E7}" presName="text_6" presStyleLbl="node1" presStyleIdx="5" presStyleCnt="7">
        <dgm:presLayoutVars>
          <dgm:bulletEnabled val="1"/>
        </dgm:presLayoutVars>
      </dgm:prSet>
      <dgm:spPr/>
    </dgm:pt>
    <dgm:pt modelId="{1E99E71F-A6BE-4AB3-91B2-A63AE9DA2198}" type="pres">
      <dgm:prSet presAssocID="{9C909121-D81D-47FB-B9F1-4474CA81A2E7}" presName="accent_6" presStyleCnt="0"/>
      <dgm:spPr/>
    </dgm:pt>
    <dgm:pt modelId="{387F14A3-B0D0-46EB-BECC-BB6EDD104FE8}" type="pres">
      <dgm:prSet presAssocID="{9C909121-D81D-47FB-B9F1-4474CA81A2E7}" presName="accentRepeatNode" presStyleLbl="solidFgAcc1" presStyleIdx="5" presStyleCnt="7"/>
      <dgm:spPr>
        <a:xfrm>
          <a:off x="598768" y="4481528"/>
          <a:ext cx="711135" cy="711135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3771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13C79E9C-4F9E-4A53-B43B-55ACCC3DB8B9}" type="pres">
      <dgm:prSet presAssocID="{67C2866B-B8DC-4CF4-813B-DF57AE0B6D17}" presName="text_7" presStyleLbl="node1" presStyleIdx="6" presStyleCnt="7">
        <dgm:presLayoutVars>
          <dgm:bulletEnabled val="1"/>
        </dgm:presLayoutVars>
      </dgm:prSet>
      <dgm:spPr/>
    </dgm:pt>
    <dgm:pt modelId="{FE850039-52F6-457E-A111-8D95ECB65D73}" type="pres">
      <dgm:prSet presAssocID="{67C2866B-B8DC-4CF4-813B-DF57AE0B6D17}" presName="accent_7" presStyleCnt="0"/>
      <dgm:spPr/>
    </dgm:pt>
    <dgm:pt modelId="{F67CF92E-8CD7-4B2D-969E-BA57551DC4F5}" type="pres">
      <dgm:prSet presAssocID="{67C2866B-B8DC-4CF4-813B-DF57AE0B6D17}" presName="accentRepeatNode" presStyleLbl="solidFgAcc1" presStyleIdx="6" presStyleCnt="7"/>
      <dgm:spPr>
        <a:xfrm>
          <a:off x="83570" y="5335391"/>
          <a:ext cx="711135" cy="711135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3771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</dgm:ptLst>
  <dgm:cxnLst>
    <dgm:cxn modelId="{36E04C00-AA50-421E-A405-C1EDA48EB9B5}" srcId="{0939250C-7464-499F-8591-29947F263FBC}" destId="{44A5F6A4-9E29-449C-93D7-613111854214}" srcOrd="0" destOrd="0" parTransId="{1680F1E3-004B-4691-B0C7-942D26306812}" sibTransId="{611DBBAE-ECB4-4B5E-8A48-12141C2B07F5}"/>
    <dgm:cxn modelId="{1DC0AC02-81CF-4183-8616-6549937E25BB}" type="presOf" srcId="{0939250C-7464-499F-8591-29947F263FBC}" destId="{A3F63847-5844-48B3-9481-EDAEE1CDEAE0}" srcOrd="0" destOrd="0" presId="urn:microsoft.com/office/officeart/2008/layout/VerticalCurvedList"/>
    <dgm:cxn modelId="{B6C8A20A-CD21-4274-8206-3ED04E686084}" srcId="{0939250C-7464-499F-8591-29947F263FBC}" destId="{9C909121-D81D-47FB-B9F1-4474CA81A2E7}" srcOrd="5" destOrd="0" parTransId="{4BEE62D9-CFE4-4BED-8705-583811253639}" sibTransId="{1A83E076-0953-4095-BD3E-2300ACCCBD52}"/>
    <dgm:cxn modelId="{00FC5734-EB64-4377-A687-4E470134399C}" srcId="{0939250C-7464-499F-8591-29947F263FBC}" destId="{F7B2E262-55A2-44C1-8B28-908A269A1F2B}" srcOrd="2" destOrd="0" parTransId="{5A692813-83D3-4DC8-865D-3AC7926AB7BD}" sibTransId="{0B41988F-E250-4EA4-8FA3-30D473AABA53}"/>
    <dgm:cxn modelId="{662F0C44-26BB-4675-88F4-79C12E50959D}" srcId="{0939250C-7464-499F-8591-29947F263FBC}" destId="{369F1217-E108-4F97-82FF-471C9DA6D876}" srcOrd="1" destOrd="0" parTransId="{29C2B189-90F1-47BD-9D42-E0062E0211ED}" sibTransId="{3E4AC63E-6382-41E6-BEDE-D2E97B3D3A18}"/>
    <dgm:cxn modelId="{0514D965-95DE-4363-A342-D162B1901934}" type="presOf" srcId="{9C909121-D81D-47FB-B9F1-4474CA81A2E7}" destId="{228935F4-DA2D-42AC-8437-5D76B1B86935}" srcOrd="0" destOrd="0" presId="urn:microsoft.com/office/officeart/2008/layout/VerticalCurvedList"/>
    <dgm:cxn modelId="{7F619E47-8908-4E8D-8829-409DE6C4C931}" type="presOf" srcId="{67C2866B-B8DC-4CF4-813B-DF57AE0B6D17}" destId="{13C79E9C-4F9E-4A53-B43B-55ACCC3DB8B9}" srcOrd="0" destOrd="0" presId="urn:microsoft.com/office/officeart/2008/layout/VerticalCurvedList"/>
    <dgm:cxn modelId="{44FE9272-A4DA-4FDC-860E-DEC2A9EB9974}" srcId="{0939250C-7464-499F-8591-29947F263FBC}" destId="{2A2DB869-3236-4D6D-A7DB-8C22F61A843C}" srcOrd="4" destOrd="0" parTransId="{3F60AEB8-8ADC-433B-83E6-DC2D0B59F8DA}" sibTransId="{F285ED26-E277-4C11-948B-922C2C9DA60D}"/>
    <dgm:cxn modelId="{9623575A-AAC2-429E-B8A0-1FAC7993674E}" srcId="{0939250C-7464-499F-8591-29947F263FBC}" destId="{484F03AA-F3A7-41FD-BAC2-5B478A5FF542}" srcOrd="3" destOrd="0" parTransId="{B2A89C26-D5CF-4F5D-AA5A-9B314E66B557}" sibTransId="{CF686BBE-4514-483A-88EB-6C18D9D49260}"/>
    <dgm:cxn modelId="{E09C6F88-707D-4B88-91F1-428418E84D60}" type="presOf" srcId="{611DBBAE-ECB4-4B5E-8A48-12141C2B07F5}" destId="{EE1ACF5B-984E-48CE-B164-F981E331DC0F}" srcOrd="0" destOrd="0" presId="urn:microsoft.com/office/officeart/2008/layout/VerticalCurvedList"/>
    <dgm:cxn modelId="{F5FF2F9A-1C99-4400-8F11-E0B076364A56}" type="presOf" srcId="{F7B2E262-55A2-44C1-8B28-908A269A1F2B}" destId="{4215E254-CA43-45DB-A0F9-DCA8D2A19F4F}" srcOrd="0" destOrd="0" presId="urn:microsoft.com/office/officeart/2008/layout/VerticalCurvedList"/>
    <dgm:cxn modelId="{C6B0B79E-B8FE-490B-BC13-8C2F0873B08F}" type="presOf" srcId="{44A5F6A4-9E29-449C-93D7-613111854214}" destId="{FBBDAC5D-B55B-417D-B266-1C4AF7639806}" srcOrd="0" destOrd="0" presId="urn:microsoft.com/office/officeart/2008/layout/VerticalCurvedList"/>
    <dgm:cxn modelId="{1CD2759F-C662-4B80-9F79-4B7CD3EB4A4B}" type="presOf" srcId="{2A2DB869-3236-4D6D-A7DB-8C22F61A843C}" destId="{4E8980A4-EA2B-4F3F-9D49-D66CEF2503FC}" srcOrd="0" destOrd="0" presId="urn:microsoft.com/office/officeart/2008/layout/VerticalCurvedList"/>
    <dgm:cxn modelId="{F9FF26B2-B05C-4D90-8EB4-CA8B44CB25CB}" type="presOf" srcId="{484F03AA-F3A7-41FD-BAC2-5B478A5FF542}" destId="{62A8E257-FEE7-4A85-B08F-60D1D7EFF8E7}" srcOrd="0" destOrd="0" presId="urn:microsoft.com/office/officeart/2008/layout/VerticalCurvedList"/>
    <dgm:cxn modelId="{A67D65E2-B193-470A-8388-7D7CEC4B5B36}" srcId="{0939250C-7464-499F-8591-29947F263FBC}" destId="{67C2866B-B8DC-4CF4-813B-DF57AE0B6D17}" srcOrd="6" destOrd="0" parTransId="{99E84C64-8DF1-4B93-90EF-8869F8CC4AE9}" sibTransId="{82CDC009-F556-4AB1-8849-191EC8E6045E}"/>
    <dgm:cxn modelId="{2AD5B1F6-A980-4D16-9585-3B5575586F6A}" type="presOf" srcId="{369F1217-E108-4F97-82FF-471C9DA6D876}" destId="{4B6DE313-CA4F-4670-A312-C7B3DCB849F9}" srcOrd="0" destOrd="0" presId="urn:microsoft.com/office/officeart/2008/layout/VerticalCurvedList"/>
    <dgm:cxn modelId="{644BEA9B-7103-4861-ABFB-8A790BF0F1DA}" type="presParOf" srcId="{A3F63847-5844-48B3-9481-EDAEE1CDEAE0}" destId="{0DA3F6CA-8F36-4FE8-B56B-547E628DF8DE}" srcOrd="0" destOrd="0" presId="urn:microsoft.com/office/officeart/2008/layout/VerticalCurvedList"/>
    <dgm:cxn modelId="{ECD49DF9-9C73-4476-B1BA-51657035320B}" type="presParOf" srcId="{0DA3F6CA-8F36-4FE8-B56B-547E628DF8DE}" destId="{469A8DF0-020D-4443-A318-26E5FE0F2D94}" srcOrd="0" destOrd="0" presId="urn:microsoft.com/office/officeart/2008/layout/VerticalCurvedList"/>
    <dgm:cxn modelId="{DD3643B3-8239-4E52-9CD0-6F5024784571}" type="presParOf" srcId="{469A8DF0-020D-4443-A318-26E5FE0F2D94}" destId="{91D17796-E9BD-4C24-8E4D-804D2DA718D5}" srcOrd="0" destOrd="0" presId="urn:microsoft.com/office/officeart/2008/layout/VerticalCurvedList"/>
    <dgm:cxn modelId="{02321F8C-1DCA-42E6-B9DF-903264F00AF0}" type="presParOf" srcId="{469A8DF0-020D-4443-A318-26E5FE0F2D94}" destId="{EE1ACF5B-984E-48CE-B164-F981E331DC0F}" srcOrd="1" destOrd="0" presId="urn:microsoft.com/office/officeart/2008/layout/VerticalCurvedList"/>
    <dgm:cxn modelId="{34366DC1-6CB8-4E40-8925-47F8CF8E41EB}" type="presParOf" srcId="{469A8DF0-020D-4443-A318-26E5FE0F2D94}" destId="{DF8C60B4-E53A-43B3-9053-631498B0F5D7}" srcOrd="2" destOrd="0" presId="urn:microsoft.com/office/officeart/2008/layout/VerticalCurvedList"/>
    <dgm:cxn modelId="{977F2D22-7A27-4A55-BB14-1ABA1F41D15F}" type="presParOf" srcId="{469A8DF0-020D-4443-A318-26E5FE0F2D94}" destId="{A50070E4-1338-4DD1-9C05-39840AA77750}" srcOrd="3" destOrd="0" presId="urn:microsoft.com/office/officeart/2008/layout/VerticalCurvedList"/>
    <dgm:cxn modelId="{B88F4B64-3608-4FCC-9544-8BC27A39C847}" type="presParOf" srcId="{0DA3F6CA-8F36-4FE8-B56B-547E628DF8DE}" destId="{FBBDAC5D-B55B-417D-B266-1C4AF7639806}" srcOrd="1" destOrd="0" presId="urn:microsoft.com/office/officeart/2008/layout/VerticalCurvedList"/>
    <dgm:cxn modelId="{BDF4FD94-F859-42E9-B7B5-14AD2C482763}" type="presParOf" srcId="{0DA3F6CA-8F36-4FE8-B56B-547E628DF8DE}" destId="{D3B66F05-C078-40C7-A801-50020091EAE1}" srcOrd="2" destOrd="0" presId="urn:microsoft.com/office/officeart/2008/layout/VerticalCurvedList"/>
    <dgm:cxn modelId="{6E6AC2A5-87C2-4683-8D13-09014A3A2DB1}" type="presParOf" srcId="{D3B66F05-C078-40C7-A801-50020091EAE1}" destId="{475B77B0-46BD-4CC7-A6AB-78FD821377D8}" srcOrd="0" destOrd="0" presId="urn:microsoft.com/office/officeart/2008/layout/VerticalCurvedList"/>
    <dgm:cxn modelId="{1ADC2E0B-2D56-435F-9A11-F7B2C4170984}" type="presParOf" srcId="{0DA3F6CA-8F36-4FE8-B56B-547E628DF8DE}" destId="{4B6DE313-CA4F-4670-A312-C7B3DCB849F9}" srcOrd="3" destOrd="0" presId="urn:microsoft.com/office/officeart/2008/layout/VerticalCurvedList"/>
    <dgm:cxn modelId="{993E07E9-638E-45BB-B22C-C9FFF5F0447C}" type="presParOf" srcId="{0DA3F6CA-8F36-4FE8-B56B-547E628DF8DE}" destId="{C9190952-5049-43D2-A16D-0FB5EDBD8740}" srcOrd="4" destOrd="0" presId="urn:microsoft.com/office/officeart/2008/layout/VerticalCurvedList"/>
    <dgm:cxn modelId="{A8DB644A-C6D1-4440-9A2C-B45B27497749}" type="presParOf" srcId="{C9190952-5049-43D2-A16D-0FB5EDBD8740}" destId="{C8E33384-8FCC-4F6E-8F54-6A8CE38AEEF2}" srcOrd="0" destOrd="0" presId="urn:microsoft.com/office/officeart/2008/layout/VerticalCurvedList"/>
    <dgm:cxn modelId="{0A2E7EDD-0DC8-4E83-8615-FA94A7233060}" type="presParOf" srcId="{0DA3F6CA-8F36-4FE8-B56B-547E628DF8DE}" destId="{4215E254-CA43-45DB-A0F9-DCA8D2A19F4F}" srcOrd="5" destOrd="0" presId="urn:microsoft.com/office/officeart/2008/layout/VerticalCurvedList"/>
    <dgm:cxn modelId="{6E99AA12-09CC-471F-9DE4-DF1A796480E7}" type="presParOf" srcId="{0DA3F6CA-8F36-4FE8-B56B-547E628DF8DE}" destId="{FBFCE17E-09D2-47F7-AEE3-635D911F0F00}" srcOrd="6" destOrd="0" presId="urn:microsoft.com/office/officeart/2008/layout/VerticalCurvedList"/>
    <dgm:cxn modelId="{37F7BCD5-2CAB-41ED-9674-6003770D37F2}" type="presParOf" srcId="{FBFCE17E-09D2-47F7-AEE3-635D911F0F00}" destId="{12279177-89A7-4DF4-8D0C-A2F90BC460F2}" srcOrd="0" destOrd="0" presId="urn:microsoft.com/office/officeart/2008/layout/VerticalCurvedList"/>
    <dgm:cxn modelId="{57B0A928-D42B-4B56-91E2-9646B5C05C20}" type="presParOf" srcId="{0DA3F6CA-8F36-4FE8-B56B-547E628DF8DE}" destId="{62A8E257-FEE7-4A85-B08F-60D1D7EFF8E7}" srcOrd="7" destOrd="0" presId="urn:microsoft.com/office/officeart/2008/layout/VerticalCurvedList"/>
    <dgm:cxn modelId="{62B82991-4684-4E04-ABC0-2CF095AAB863}" type="presParOf" srcId="{0DA3F6CA-8F36-4FE8-B56B-547E628DF8DE}" destId="{F9F2E566-4A0A-46A8-800C-CCE06F225E1D}" srcOrd="8" destOrd="0" presId="urn:microsoft.com/office/officeart/2008/layout/VerticalCurvedList"/>
    <dgm:cxn modelId="{6728836D-A8D2-46A4-8E6E-6E5823D9DA65}" type="presParOf" srcId="{F9F2E566-4A0A-46A8-800C-CCE06F225E1D}" destId="{D2B53AE9-7429-4E2E-8806-84994FF5D77F}" srcOrd="0" destOrd="0" presId="urn:microsoft.com/office/officeart/2008/layout/VerticalCurvedList"/>
    <dgm:cxn modelId="{3C2B9901-CD0F-42DE-81D2-02A96FA252D8}" type="presParOf" srcId="{0DA3F6CA-8F36-4FE8-B56B-547E628DF8DE}" destId="{4E8980A4-EA2B-4F3F-9D49-D66CEF2503FC}" srcOrd="9" destOrd="0" presId="urn:microsoft.com/office/officeart/2008/layout/VerticalCurvedList"/>
    <dgm:cxn modelId="{E0912B76-7E72-46AC-9828-9B31BA77B832}" type="presParOf" srcId="{0DA3F6CA-8F36-4FE8-B56B-547E628DF8DE}" destId="{F9136266-5FC7-47B2-B2ED-50C67169BAA1}" srcOrd="10" destOrd="0" presId="urn:microsoft.com/office/officeart/2008/layout/VerticalCurvedList"/>
    <dgm:cxn modelId="{E9E75032-3EA2-482E-A86A-3FD13B8A8DAA}" type="presParOf" srcId="{F9136266-5FC7-47B2-B2ED-50C67169BAA1}" destId="{FB546647-6549-4105-9F9F-D3FE2590FFA4}" srcOrd="0" destOrd="0" presId="urn:microsoft.com/office/officeart/2008/layout/VerticalCurvedList"/>
    <dgm:cxn modelId="{D6144564-C9C5-42DD-AC8B-22688D8F1534}" type="presParOf" srcId="{0DA3F6CA-8F36-4FE8-B56B-547E628DF8DE}" destId="{228935F4-DA2D-42AC-8437-5D76B1B86935}" srcOrd="11" destOrd="0" presId="urn:microsoft.com/office/officeart/2008/layout/VerticalCurvedList"/>
    <dgm:cxn modelId="{CADF1CE6-5C4F-43FB-92E4-4C32E425E258}" type="presParOf" srcId="{0DA3F6CA-8F36-4FE8-B56B-547E628DF8DE}" destId="{1E99E71F-A6BE-4AB3-91B2-A63AE9DA2198}" srcOrd="12" destOrd="0" presId="urn:microsoft.com/office/officeart/2008/layout/VerticalCurvedList"/>
    <dgm:cxn modelId="{13246248-782E-4AD0-933F-4DA66AA025B5}" type="presParOf" srcId="{1E99E71F-A6BE-4AB3-91B2-A63AE9DA2198}" destId="{387F14A3-B0D0-46EB-BECC-BB6EDD104FE8}" srcOrd="0" destOrd="0" presId="urn:microsoft.com/office/officeart/2008/layout/VerticalCurvedList"/>
    <dgm:cxn modelId="{B4BFF8CA-8655-4610-94CD-A2E08EA44FBC}" type="presParOf" srcId="{0DA3F6CA-8F36-4FE8-B56B-547E628DF8DE}" destId="{13C79E9C-4F9E-4A53-B43B-55ACCC3DB8B9}" srcOrd="13" destOrd="0" presId="urn:microsoft.com/office/officeart/2008/layout/VerticalCurvedList"/>
    <dgm:cxn modelId="{F657C965-C926-4DB0-B348-92CC770256E8}" type="presParOf" srcId="{0DA3F6CA-8F36-4FE8-B56B-547E628DF8DE}" destId="{FE850039-52F6-457E-A111-8D95ECB65D73}" srcOrd="14" destOrd="0" presId="urn:microsoft.com/office/officeart/2008/layout/VerticalCurvedList"/>
    <dgm:cxn modelId="{32C77905-36FD-44D8-AEA0-4F631CCF9155}" type="presParOf" srcId="{FE850039-52F6-457E-A111-8D95ECB65D73}" destId="{F67CF92E-8CD7-4B2D-969E-BA57551DC4F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ACF5B-984E-48CE-B164-F981E331DC0F}">
      <dsp:nvSpPr>
        <dsp:cNvPr id="0" name=""/>
        <dsp:cNvSpPr/>
      </dsp:nvSpPr>
      <dsp:spPr>
        <a:xfrm>
          <a:off x="-6458114" y="-988507"/>
          <a:ext cx="7692753" cy="7692753"/>
        </a:xfrm>
        <a:prstGeom prst="blockArc">
          <a:avLst>
            <a:gd name="adj1" fmla="val 18900000"/>
            <a:gd name="adj2" fmla="val 2700000"/>
            <a:gd name="adj3" fmla="val 256"/>
          </a:avLst>
        </a:prstGeom>
        <a:noFill/>
        <a:ln w="12700" cap="flat" cmpd="sng" algn="ctr">
          <a:solidFill>
            <a:srgbClr val="F3771A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BDAC5D-B55B-417D-B266-1C4AF7639806}">
      <dsp:nvSpPr>
        <dsp:cNvPr id="0" name=""/>
        <dsp:cNvSpPr/>
      </dsp:nvSpPr>
      <dsp:spPr>
        <a:xfrm>
          <a:off x="400959" y="259837"/>
          <a:ext cx="8133335" cy="519446"/>
        </a:xfrm>
        <a:prstGeom prst="rect">
          <a:avLst/>
        </a:prstGeom>
        <a:solidFill>
          <a:srgbClr val="6DC025">
            <a:lumMod val="40000"/>
            <a:lumOff val="6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311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rgbClr val="000000"/>
              </a:solidFill>
              <a:latin typeface="NikoshBAN" panose="02000000000000000000" pitchFamily="2" charset="0"/>
              <a:ea typeface="+mn-ea"/>
              <a:cs typeface="+mn-cs"/>
            </a:rPr>
            <a:t>পরিবার</a:t>
          </a:r>
          <a:endParaRPr lang="en-US" sz="3600" kern="1200" dirty="0">
            <a:solidFill>
              <a:srgbClr val="000000"/>
            </a:solidFill>
            <a:latin typeface="NikoshBAN" panose="02000000000000000000" pitchFamily="2" charset="0"/>
            <a:ea typeface="+mn-ea"/>
            <a:cs typeface="+mn-cs"/>
          </a:endParaRPr>
        </a:p>
      </dsp:txBody>
      <dsp:txXfrm>
        <a:off x="400959" y="259837"/>
        <a:ext cx="8133335" cy="519446"/>
      </dsp:txXfrm>
    </dsp:sp>
    <dsp:sp modelId="{475B77B0-46BD-4CC7-A6AB-78FD821377D8}">
      <dsp:nvSpPr>
        <dsp:cNvPr id="0" name=""/>
        <dsp:cNvSpPr/>
      </dsp:nvSpPr>
      <dsp:spPr>
        <a:xfrm>
          <a:off x="76305" y="194906"/>
          <a:ext cx="649307" cy="649307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3771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6DE313-CA4F-4670-A312-C7B3DCB849F9}">
      <dsp:nvSpPr>
        <dsp:cNvPr id="0" name=""/>
        <dsp:cNvSpPr/>
      </dsp:nvSpPr>
      <dsp:spPr>
        <a:xfrm>
          <a:off x="871364" y="1039464"/>
          <a:ext cx="7662930" cy="519446"/>
        </a:xfrm>
        <a:prstGeom prst="rect">
          <a:avLst/>
        </a:prstGeom>
        <a:solidFill>
          <a:srgbClr val="6DC025">
            <a:lumMod val="40000"/>
            <a:lumOff val="6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311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rgbClr val="000000"/>
              </a:solidFill>
              <a:latin typeface="Segoe Print"/>
              <a:ea typeface="+mn-ea"/>
              <a:cs typeface="+mn-cs"/>
            </a:rPr>
            <a:t>স্থানীয়</a:t>
          </a:r>
          <a:r>
            <a:rPr lang="en-US" sz="3600" kern="1200" dirty="0">
              <a:solidFill>
                <a:srgbClr val="000000"/>
              </a:solidFill>
              <a:latin typeface="Segoe Print"/>
              <a:ea typeface="+mn-ea"/>
              <a:cs typeface="+mn-cs"/>
            </a:rPr>
            <a:t> </a:t>
          </a:r>
          <a:r>
            <a:rPr lang="en-US" sz="3600" kern="1200" dirty="0" err="1">
              <a:solidFill>
                <a:srgbClr val="000000"/>
              </a:solidFill>
              <a:latin typeface="Segoe Print"/>
              <a:ea typeface="+mn-ea"/>
              <a:cs typeface="+mn-cs"/>
            </a:rPr>
            <a:t>সমাজ</a:t>
          </a:r>
          <a:r>
            <a:rPr lang="en-US" sz="3600" kern="1200" dirty="0">
              <a:solidFill>
                <a:srgbClr val="000000"/>
              </a:solidFill>
              <a:latin typeface="Segoe Print"/>
              <a:ea typeface="+mn-ea"/>
              <a:cs typeface="+mn-cs"/>
            </a:rPr>
            <a:t> </a:t>
          </a:r>
        </a:p>
      </dsp:txBody>
      <dsp:txXfrm>
        <a:off x="871364" y="1039464"/>
        <a:ext cx="7662930" cy="519446"/>
      </dsp:txXfrm>
    </dsp:sp>
    <dsp:sp modelId="{C8E33384-8FCC-4F6E-8F54-6A8CE38AEEF2}">
      <dsp:nvSpPr>
        <dsp:cNvPr id="0" name=""/>
        <dsp:cNvSpPr/>
      </dsp:nvSpPr>
      <dsp:spPr>
        <a:xfrm>
          <a:off x="546710" y="974533"/>
          <a:ext cx="649307" cy="649307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3771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15E254-CA43-45DB-A0F9-DCA8D2A19F4F}">
      <dsp:nvSpPr>
        <dsp:cNvPr id="0" name=""/>
        <dsp:cNvSpPr/>
      </dsp:nvSpPr>
      <dsp:spPr>
        <a:xfrm>
          <a:off x="1129144" y="1818519"/>
          <a:ext cx="7405150" cy="519446"/>
        </a:xfrm>
        <a:prstGeom prst="rect">
          <a:avLst/>
        </a:prstGeom>
        <a:solidFill>
          <a:srgbClr val="6DC025">
            <a:lumMod val="40000"/>
            <a:lumOff val="6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311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rgbClr val="000000"/>
              </a:solidFill>
              <a:latin typeface="NikoshBAN" panose="02000000000000000000" pitchFamily="2" charset="0"/>
              <a:ea typeface="+mn-ea"/>
              <a:cs typeface="+mn-cs"/>
            </a:rPr>
            <a:t>শিক্ষা</a:t>
          </a:r>
          <a:r>
            <a:rPr lang="en-US" sz="3600" kern="1200" dirty="0">
              <a:solidFill>
                <a:srgbClr val="000000"/>
              </a:solidFill>
              <a:latin typeface="NikoshBAN" panose="02000000000000000000" pitchFamily="2" charset="0"/>
              <a:ea typeface="+mn-ea"/>
              <a:cs typeface="+mn-cs"/>
            </a:rPr>
            <a:t> </a:t>
          </a:r>
          <a:r>
            <a:rPr lang="en-US" sz="3600" kern="1200" dirty="0" err="1">
              <a:solidFill>
                <a:srgbClr val="000000"/>
              </a:solidFill>
              <a:latin typeface="NikoshBAN" panose="02000000000000000000" pitchFamily="2" charset="0"/>
              <a:ea typeface="+mn-ea"/>
              <a:cs typeface="+mn-cs"/>
            </a:rPr>
            <a:t>প্রতিষ্ঠান</a:t>
          </a:r>
          <a:endParaRPr lang="en-US" sz="3600" kern="1200" dirty="0">
            <a:solidFill>
              <a:srgbClr val="000000"/>
            </a:solidFill>
            <a:latin typeface="NikoshBAN" panose="02000000000000000000" pitchFamily="2" charset="0"/>
            <a:ea typeface="+mn-ea"/>
            <a:cs typeface="+mn-cs"/>
          </a:endParaRPr>
        </a:p>
      </dsp:txBody>
      <dsp:txXfrm>
        <a:off x="1129144" y="1818519"/>
        <a:ext cx="7405150" cy="519446"/>
      </dsp:txXfrm>
    </dsp:sp>
    <dsp:sp modelId="{12279177-89A7-4DF4-8D0C-A2F90BC460F2}">
      <dsp:nvSpPr>
        <dsp:cNvPr id="0" name=""/>
        <dsp:cNvSpPr/>
      </dsp:nvSpPr>
      <dsp:spPr>
        <a:xfrm>
          <a:off x="804490" y="1753588"/>
          <a:ext cx="649307" cy="649307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3771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A8E257-FEE7-4A85-B08F-60D1D7EFF8E7}">
      <dsp:nvSpPr>
        <dsp:cNvPr id="0" name=""/>
        <dsp:cNvSpPr/>
      </dsp:nvSpPr>
      <dsp:spPr>
        <a:xfrm>
          <a:off x="1211450" y="2598146"/>
          <a:ext cx="7322844" cy="519446"/>
        </a:xfrm>
        <a:prstGeom prst="rect">
          <a:avLst/>
        </a:prstGeom>
        <a:solidFill>
          <a:srgbClr val="6DC025">
            <a:lumMod val="40000"/>
            <a:lumOff val="6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311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rgbClr val="000000"/>
              </a:solidFill>
              <a:latin typeface="NikoshBAN" panose="02000000000000000000" pitchFamily="2" charset="0"/>
              <a:ea typeface="+mn-ea"/>
              <a:cs typeface="+mn-cs"/>
            </a:rPr>
            <a:t>ধর্মীয়</a:t>
          </a:r>
          <a:r>
            <a:rPr lang="en-US" sz="3600" kern="1200" dirty="0">
              <a:solidFill>
                <a:srgbClr val="000000"/>
              </a:solidFill>
              <a:latin typeface="NikoshBAN" panose="02000000000000000000" pitchFamily="2" charset="0"/>
              <a:ea typeface="+mn-ea"/>
              <a:cs typeface="+mn-cs"/>
            </a:rPr>
            <a:t> </a:t>
          </a:r>
          <a:r>
            <a:rPr lang="en-US" sz="3600" kern="1200" dirty="0" err="1">
              <a:solidFill>
                <a:srgbClr val="000000"/>
              </a:solidFill>
              <a:latin typeface="NikoshBAN" panose="02000000000000000000" pitchFamily="2" charset="0"/>
              <a:ea typeface="+mn-ea"/>
              <a:cs typeface="+mn-cs"/>
            </a:rPr>
            <a:t>প্রতিষ্ঠান</a:t>
          </a:r>
          <a:endParaRPr lang="en-US" sz="3600" kern="1200" dirty="0">
            <a:solidFill>
              <a:srgbClr val="000000"/>
            </a:solidFill>
            <a:latin typeface="NikoshBAN" panose="02000000000000000000" pitchFamily="2" charset="0"/>
            <a:ea typeface="+mn-ea"/>
            <a:cs typeface="+mn-cs"/>
          </a:endParaRPr>
        </a:p>
      </dsp:txBody>
      <dsp:txXfrm>
        <a:off x="1211450" y="2598146"/>
        <a:ext cx="7322844" cy="519446"/>
      </dsp:txXfrm>
    </dsp:sp>
    <dsp:sp modelId="{D2B53AE9-7429-4E2E-8806-84994FF5D77F}">
      <dsp:nvSpPr>
        <dsp:cNvPr id="0" name=""/>
        <dsp:cNvSpPr/>
      </dsp:nvSpPr>
      <dsp:spPr>
        <a:xfrm>
          <a:off x="886796" y="2533215"/>
          <a:ext cx="649307" cy="649307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3771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980A4-EA2B-4F3F-9D49-D66CEF2503FC}">
      <dsp:nvSpPr>
        <dsp:cNvPr id="0" name=""/>
        <dsp:cNvSpPr/>
      </dsp:nvSpPr>
      <dsp:spPr>
        <a:xfrm>
          <a:off x="1129144" y="3377773"/>
          <a:ext cx="7405150" cy="519446"/>
        </a:xfrm>
        <a:prstGeom prst="rect">
          <a:avLst/>
        </a:prstGeom>
        <a:solidFill>
          <a:srgbClr val="6DC025">
            <a:lumMod val="40000"/>
            <a:lumOff val="6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311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rgbClr val="000000"/>
              </a:solidFill>
              <a:latin typeface="NikoshBAN" panose="02000000000000000000" pitchFamily="2" charset="0"/>
              <a:ea typeface="+mn-ea"/>
              <a:cs typeface="+mn-cs"/>
            </a:rPr>
            <a:t>সমবয়সী</a:t>
          </a:r>
          <a:r>
            <a:rPr lang="en-US" sz="3600" kern="1200" dirty="0">
              <a:solidFill>
                <a:srgbClr val="000000"/>
              </a:solidFill>
              <a:latin typeface="NikoshBAN" panose="02000000000000000000" pitchFamily="2" charset="0"/>
              <a:ea typeface="+mn-ea"/>
              <a:cs typeface="+mn-cs"/>
            </a:rPr>
            <a:t> </a:t>
          </a:r>
          <a:r>
            <a:rPr lang="en-US" sz="3600" kern="1200" dirty="0" err="1">
              <a:solidFill>
                <a:srgbClr val="000000"/>
              </a:solidFill>
              <a:latin typeface="NikoshBAN" panose="02000000000000000000" pitchFamily="2" charset="0"/>
              <a:ea typeface="+mn-ea"/>
              <a:cs typeface="+mn-cs"/>
            </a:rPr>
            <a:t>সঙ্গী</a:t>
          </a:r>
          <a:r>
            <a:rPr lang="en-US" sz="3600" kern="1200" dirty="0">
              <a:solidFill>
                <a:srgbClr val="000000"/>
              </a:solidFill>
              <a:latin typeface="NikoshBAN" panose="02000000000000000000" pitchFamily="2" charset="0"/>
              <a:ea typeface="+mn-ea"/>
              <a:cs typeface="+mn-cs"/>
            </a:rPr>
            <a:t> </a:t>
          </a:r>
        </a:p>
      </dsp:txBody>
      <dsp:txXfrm>
        <a:off x="1129144" y="3377773"/>
        <a:ext cx="7405150" cy="519446"/>
      </dsp:txXfrm>
    </dsp:sp>
    <dsp:sp modelId="{FB546647-6549-4105-9F9F-D3FE2590FFA4}">
      <dsp:nvSpPr>
        <dsp:cNvPr id="0" name=""/>
        <dsp:cNvSpPr/>
      </dsp:nvSpPr>
      <dsp:spPr>
        <a:xfrm>
          <a:off x="804490" y="3312842"/>
          <a:ext cx="649307" cy="649307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3771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8935F4-DA2D-42AC-8437-5D76B1B86935}">
      <dsp:nvSpPr>
        <dsp:cNvPr id="0" name=""/>
        <dsp:cNvSpPr/>
      </dsp:nvSpPr>
      <dsp:spPr>
        <a:xfrm>
          <a:off x="871364" y="4156828"/>
          <a:ext cx="7662930" cy="519446"/>
        </a:xfrm>
        <a:prstGeom prst="rect">
          <a:avLst/>
        </a:prstGeom>
        <a:solidFill>
          <a:srgbClr val="6DC025">
            <a:lumMod val="40000"/>
            <a:lumOff val="6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311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rgbClr val="000000"/>
              </a:solidFill>
              <a:latin typeface="NikoshBAN" panose="02000000000000000000" pitchFamily="2" charset="0"/>
              <a:ea typeface="+mn-ea"/>
              <a:cs typeface="+mn-cs"/>
            </a:rPr>
            <a:t>প্রচারমাধ্যম</a:t>
          </a:r>
          <a:endParaRPr lang="en-US" sz="3600" kern="1200" dirty="0">
            <a:solidFill>
              <a:srgbClr val="000000"/>
            </a:solidFill>
            <a:latin typeface="NikoshBAN" panose="02000000000000000000" pitchFamily="2" charset="0"/>
            <a:ea typeface="+mn-ea"/>
            <a:cs typeface="+mn-cs"/>
          </a:endParaRPr>
        </a:p>
      </dsp:txBody>
      <dsp:txXfrm>
        <a:off x="871364" y="4156828"/>
        <a:ext cx="7662930" cy="519446"/>
      </dsp:txXfrm>
    </dsp:sp>
    <dsp:sp modelId="{387F14A3-B0D0-46EB-BECC-BB6EDD104FE8}">
      <dsp:nvSpPr>
        <dsp:cNvPr id="0" name=""/>
        <dsp:cNvSpPr/>
      </dsp:nvSpPr>
      <dsp:spPr>
        <a:xfrm>
          <a:off x="546710" y="4091897"/>
          <a:ext cx="649307" cy="649307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3771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C79E9C-4F9E-4A53-B43B-55ACCC3DB8B9}">
      <dsp:nvSpPr>
        <dsp:cNvPr id="0" name=""/>
        <dsp:cNvSpPr/>
      </dsp:nvSpPr>
      <dsp:spPr>
        <a:xfrm>
          <a:off x="400959" y="4936455"/>
          <a:ext cx="8133335" cy="519446"/>
        </a:xfrm>
        <a:prstGeom prst="rect">
          <a:avLst/>
        </a:prstGeom>
        <a:solidFill>
          <a:srgbClr val="6DC025">
            <a:lumMod val="40000"/>
            <a:lumOff val="6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311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rgbClr val="000000"/>
              </a:solidFill>
              <a:latin typeface="NikoshBAN" panose="02000000000000000000" pitchFamily="2" charset="0"/>
              <a:ea typeface="+mn-ea"/>
              <a:cs typeface="+mn-cs"/>
            </a:rPr>
            <a:t>রাষ্ট্র</a:t>
          </a:r>
          <a:endParaRPr lang="en-US" sz="3600" kern="1200" dirty="0">
            <a:solidFill>
              <a:srgbClr val="000000"/>
            </a:solidFill>
            <a:latin typeface="NikoshBAN" panose="02000000000000000000" pitchFamily="2" charset="0"/>
            <a:ea typeface="+mn-ea"/>
            <a:cs typeface="+mn-cs"/>
          </a:endParaRPr>
        </a:p>
      </dsp:txBody>
      <dsp:txXfrm>
        <a:off x="400959" y="4936455"/>
        <a:ext cx="8133335" cy="519446"/>
      </dsp:txXfrm>
    </dsp:sp>
    <dsp:sp modelId="{F67CF92E-8CD7-4B2D-969E-BA57551DC4F5}">
      <dsp:nvSpPr>
        <dsp:cNvPr id="0" name=""/>
        <dsp:cNvSpPr/>
      </dsp:nvSpPr>
      <dsp:spPr>
        <a:xfrm>
          <a:off x="76305" y="4871524"/>
          <a:ext cx="649307" cy="649307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3771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C353F-A99D-40A5-8F4C-B4233C68F2B0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677AE-4E8E-434C-A7D2-EE02122C4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9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677AE-4E8E-434C-A7D2-EE02122C4E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72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B418-349E-4410-BDBA-43B4D774B4D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E6CC-E807-476B-BD72-B63A4DAA0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B418-349E-4410-BDBA-43B4D774B4D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E6CC-E807-476B-BD72-B63A4DAA0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B418-349E-4410-BDBA-43B4D774B4D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E6CC-E807-476B-BD72-B63A4DAA0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B418-349E-4410-BDBA-43B4D774B4D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E6CC-E807-476B-BD72-B63A4DAA0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B418-349E-4410-BDBA-43B4D774B4D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E6CC-E807-476B-BD72-B63A4DAA0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B418-349E-4410-BDBA-43B4D774B4D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E6CC-E807-476B-BD72-B63A4DAA0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B418-349E-4410-BDBA-43B4D774B4D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E6CC-E807-476B-BD72-B63A4DAA0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B418-349E-4410-BDBA-43B4D774B4D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E6CC-E807-476B-BD72-B63A4DAA0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B418-349E-4410-BDBA-43B4D774B4D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E6CC-E807-476B-BD72-B63A4DAA0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B418-349E-4410-BDBA-43B4D774B4D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E6CC-E807-476B-BD72-B63A4DAA0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B418-349E-4410-BDBA-43B4D774B4D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E6CC-E807-476B-BD72-B63A4DAA0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2B418-349E-4410-BDBA-43B4D774B4D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CE6CC-E807-476B-BD72-B63A4DAA0E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C3512D-B69D-4C9E-9BF3-B86C31F5F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12" y="0"/>
            <a:ext cx="8610600" cy="6324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9B5B4E-EE72-443A-A8EC-9E31E2CA1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912" y="2133600"/>
            <a:ext cx="18288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9200"/>
            <a:ext cx="8915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NikoshBAN" pitchFamily="2" charset="0"/>
                <a:cs typeface="NikoshBAN" pitchFamily="2" charset="0"/>
              </a:rPr>
              <a:t>ভ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ষ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আচার-ব্যবহা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ূ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বোধ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ক্তিত্ব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ধর্মচর্চা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ভালবাসা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, 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হ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োগিতা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যোগিতা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সহিষ্ঞুতা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সম্প্রীতি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আত্নত্যাগ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শেখে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, </a:t>
            </a:r>
            <a:endParaRPr lang="en-US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968050-78D8-4E7B-83A6-B71619479B99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3" r="17403"/>
          <a:stretch>
            <a:fillRect/>
          </a:stretch>
        </p:blipFill>
        <p:spPr>
          <a:xfrm>
            <a:off x="6434304" y="2934384"/>
            <a:ext cx="2611165" cy="2704416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</p:pic>
      <p:sp>
        <p:nvSpPr>
          <p:cNvPr id="6" name="Rectangle 5"/>
          <p:cNvSpPr/>
          <p:nvPr/>
        </p:nvSpPr>
        <p:spPr>
          <a:xfrm rot="15696219" flipV="1">
            <a:off x="4482216" y="5739746"/>
            <a:ext cx="3498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898" y="5583257"/>
            <a:ext cx="18714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8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া-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ক 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2863071" y="5644811"/>
            <a:ext cx="27645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4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া-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থ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ে 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ক </a:t>
            </a:r>
            <a:endParaRPr lang="en-US" sz="2400" b="1" dirty="0"/>
          </a:p>
        </p:txBody>
      </p:sp>
      <p:sp>
        <p:nvSpPr>
          <p:cNvPr id="9" name="Text Placeholder 13"/>
          <p:cNvSpPr>
            <a:spLocks noGrp="1"/>
          </p:cNvSpPr>
          <p:nvPr/>
        </p:nvSpPr>
        <p:spPr>
          <a:xfrm>
            <a:off x="5943600" y="5562601"/>
            <a:ext cx="28194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-ব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ধ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য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ক</a:t>
            </a:r>
            <a:endParaRPr lang="en-US" sz="2800" b="1" dirty="0"/>
          </a:p>
        </p:txBody>
      </p:sp>
      <p:sp>
        <p:nvSpPr>
          <p:cNvPr id="10" name="Title 7"/>
          <p:cNvSpPr>
            <a:spLocks noGrp="1"/>
          </p:cNvSpPr>
          <p:nvPr/>
        </p:nvSpPr>
        <p:spPr>
          <a:xfrm>
            <a:off x="533399" y="228599"/>
            <a:ext cx="7086601" cy="6858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s-IN" sz="4000" b="1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40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as-IN" sz="40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র</a:t>
            </a:r>
            <a:endParaRPr lang="en-US" sz="40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38E3410-29B4-42B0-A5A1-B786DBC8DF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321" y="3011636"/>
            <a:ext cx="3239609" cy="25716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C23CCFE-39F3-4D52-BC95-4F8F8EC5F1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0" y="2934383"/>
            <a:ext cx="2764541" cy="2628217"/>
          </a:xfrm>
          <a:prstGeom prst="rect">
            <a:avLst/>
          </a:prstGeom>
        </p:spPr>
      </p:pic>
      <p:sp>
        <p:nvSpPr>
          <p:cNvPr id="3" name="Minus Sign 2">
            <a:extLst>
              <a:ext uri="{FF2B5EF4-FFF2-40B4-BE49-F238E27FC236}">
                <a16:creationId xmlns:a16="http://schemas.microsoft.com/office/drawing/2014/main" id="{D19B6E02-1A8A-44DA-841C-C8614627CCD5}"/>
              </a:ext>
            </a:extLst>
          </p:cNvPr>
          <p:cNvSpPr/>
          <p:nvPr/>
        </p:nvSpPr>
        <p:spPr>
          <a:xfrm>
            <a:off x="3041321" y="762000"/>
            <a:ext cx="2368879" cy="10582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276341-2065-4078-AFDA-ED6E5EE780BE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9" b="4909"/>
          <a:stretch>
            <a:fillRect/>
          </a:stretch>
        </p:blipFill>
        <p:spPr>
          <a:xfrm>
            <a:off x="533400" y="1524000"/>
            <a:ext cx="3657600" cy="3190875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04800" y="5029200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জ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ক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ূ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বোধ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দেশপ্রেম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সময়ানুব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া,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শ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িষ্ঠাচার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বিষয়ভি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্তিক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য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দি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2514598" y="287803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/>
              <a:t>শিক্ষা</a:t>
            </a:r>
            <a:r>
              <a:rPr lang="en-US" sz="3200" b="1" dirty="0"/>
              <a:t> </a:t>
            </a:r>
            <a:r>
              <a:rPr lang="en-US" sz="3200" b="1" dirty="0" err="1"/>
              <a:t>প্রতিষ্ঠান</a:t>
            </a:r>
            <a:r>
              <a:rPr lang="en-US" sz="3200" b="1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DC1833-4CFE-443B-A6B7-7F996333A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0598" y="1524000"/>
            <a:ext cx="3810001" cy="2971799"/>
          </a:xfrm>
          <a:prstGeom prst="rect">
            <a:avLst/>
          </a:prstGeom>
        </p:spPr>
      </p:pic>
      <p:sp>
        <p:nvSpPr>
          <p:cNvPr id="3" name="Minus Sign 2">
            <a:extLst>
              <a:ext uri="{FF2B5EF4-FFF2-40B4-BE49-F238E27FC236}">
                <a16:creationId xmlns:a16="http://schemas.microsoft.com/office/drawing/2014/main" id="{FFFF527B-79EF-4113-AA65-EBD659BB9959}"/>
              </a:ext>
            </a:extLst>
          </p:cNvPr>
          <p:cNvSpPr/>
          <p:nvPr/>
        </p:nvSpPr>
        <p:spPr>
          <a:xfrm>
            <a:off x="2895599" y="872578"/>
            <a:ext cx="3810001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1816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NikoshBAN" pitchFamily="2" charset="0"/>
                <a:cs typeface="NikoshBAN" pitchFamily="2" charset="0"/>
              </a:rPr>
              <a:t>ধর্মীয় 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ম-শ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ৃ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ঙ্খলা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ধ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র্মীয়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আচার-অনুষ্ঠা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য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া, 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র্তব্যপরায়ন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া, 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ধ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র্মীয়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অ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ু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শ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ধ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র্মীয়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ম্প্রীতি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য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দি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3124200" y="152400"/>
            <a:ext cx="327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b="1" dirty="0">
                <a:latin typeface="NikoshBAN" pitchFamily="2" charset="0"/>
                <a:cs typeface="NikoshBAN" pitchFamily="2" charset="0"/>
              </a:rPr>
              <a:t>ধ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র্মীয়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3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A9871C-370C-4B34-BCED-5F4A8A5F1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47802"/>
            <a:ext cx="4104808" cy="36575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B5410F-FDB7-4B7A-8D8D-6B3938B9BB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4" y="1447801"/>
            <a:ext cx="4190995" cy="3581398"/>
          </a:xfrm>
          <a:prstGeom prst="rect">
            <a:avLst/>
          </a:prstGeom>
        </p:spPr>
      </p:pic>
      <p:sp>
        <p:nvSpPr>
          <p:cNvPr id="13" name="Minus Sign 12">
            <a:extLst>
              <a:ext uri="{FF2B5EF4-FFF2-40B4-BE49-F238E27FC236}">
                <a16:creationId xmlns:a16="http://schemas.microsoft.com/office/drawing/2014/main" id="{A882D17B-F894-4EB3-AC81-81FB58BC2211}"/>
              </a:ext>
            </a:extLst>
          </p:cNvPr>
          <p:cNvSpPr/>
          <p:nvPr/>
        </p:nvSpPr>
        <p:spPr>
          <a:xfrm flipV="1">
            <a:off x="2971800" y="782894"/>
            <a:ext cx="3429000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/>
        </p:nvSpPr>
        <p:spPr>
          <a:xfrm>
            <a:off x="3048000" y="3048000"/>
            <a:ext cx="5029200" cy="6913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000" dirty="0"/>
          </a:p>
        </p:txBody>
      </p:sp>
      <p:sp>
        <p:nvSpPr>
          <p:cNvPr id="3" name="Title 7"/>
          <p:cNvSpPr>
            <a:spLocks noGrp="1"/>
          </p:cNvSpPr>
          <p:nvPr/>
        </p:nvSpPr>
        <p:spPr>
          <a:xfrm>
            <a:off x="-457201" y="3083302"/>
            <a:ext cx="10058402" cy="6913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28600" y="525780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8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ম-শ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ৃ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ঙ্খলা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নেতৃত্বের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গুণাবলি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কর্তব্যব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ধ,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হ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শ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ল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া,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সহযোগিতা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সহমর্মিতা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বিকাশিত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।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3200400" y="152400"/>
            <a:ext cx="381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সমবয়সী</a:t>
            </a:r>
            <a:r>
              <a:rPr lang="en-US" sz="3200" b="1" dirty="0"/>
              <a:t> </a:t>
            </a:r>
            <a:r>
              <a:rPr lang="en-US" sz="3200" b="1" dirty="0" err="1"/>
              <a:t>সঙ্গী</a:t>
            </a:r>
            <a:r>
              <a:rPr lang="en-US" sz="3200" b="1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9F2D70-E866-4B28-9285-914A784D5AF3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9" b="6209"/>
          <a:stretch>
            <a:fillRect/>
          </a:stretch>
        </p:blipFill>
        <p:spPr>
          <a:xfrm>
            <a:off x="685800" y="1064664"/>
            <a:ext cx="4343400" cy="3650204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F148EB-796E-4955-8C12-EEBDAE3C2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064664"/>
            <a:ext cx="3429000" cy="36502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304800"/>
            <a:ext cx="289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প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চ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ধ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য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ম</a:t>
            </a:r>
            <a:endParaRPr lang="en-US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1589E3-0A01-4D79-B124-EFE80BB88F26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0" b="12900"/>
          <a:stretch>
            <a:fillRect/>
          </a:stretch>
        </p:blipFill>
        <p:spPr>
          <a:xfrm>
            <a:off x="533400" y="1041816"/>
            <a:ext cx="7315200" cy="3072984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33400" y="43434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জ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ড়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োলা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শ 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য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দি</a:t>
            </a:r>
            <a:endParaRPr lang="en-US" sz="3600" b="1" dirty="0"/>
          </a:p>
        </p:txBody>
      </p:sp>
      <p:sp>
        <p:nvSpPr>
          <p:cNvPr id="4" name="Minus Sign 3">
            <a:extLst>
              <a:ext uri="{FF2B5EF4-FFF2-40B4-BE49-F238E27FC236}">
                <a16:creationId xmlns:a16="http://schemas.microsoft.com/office/drawing/2014/main" id="{64164933-ACF9-4D7F-8B83-422A3DCADC00}"/>
              </a:ext>
            </a:extLst>
          </p:cNvPr>
          <p:cNvSpPr/>
          <p:nvPr/>
        </p:nvSpPr>
        <p:spPr>
          <a:xfrm>
            <a:off x="2590800" y="889575"/>
            <a:ext cx="3429000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5334000"/>
            <a:ext cx="8724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প্রণয়ন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নাগরি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কর্তৃত্ব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য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দি</a:t>
            </a:r>
            <a:endParaRPr lang="en-US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807502-B46C-406B-A61C-DDD597825F7F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2" r="6962"/>
          <a:stretch>
            <a:fillRect/>
          </a:stretch>
        </p:blipFill>
        <p:spPr>
          <a:xfrm>
            <a:off x="342900" y="1085953"/>
            <a:ext cx="4229100" cy="3943336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733800" y="152400"/>
            <a:ext cx="190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ষ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ট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র</a:t>
            </a: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5FE5D-9BEE-4762-9881-B5EF0C34C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03442"/>
            <a:ext cx="4105275" cy="3943336"/>
          </a:xfrm>
          <a:prstGeom prst="rect">
            <a:avLst/>
          </a:prstGeom>
        </p:spPr>
      </p:pic>
      <p:sp>
        <p:nvSpPr>
          <p:cNvPr id="6" name="Minus Sign 5">
            <a:extLst>
              <a:ext uri="{FF2B5EF4-FFF2-40B4-BE49-F238E27FC236}">
                <a16:creationId xmlns:a16="http://schemas.microsoft.com/office/drawing/2014/main" id="{ABFF27DD-833A-4CD4-B8B2-44F876910939}"/>
              </a:ext>
            </a:extLst>
          </p:cNvPr>
          <p:cNvSpPr/>
          <p:nvPr/>
        </p:nvSpPr>
        <p:spPr>
          <a:xfrm>
            <a:off x="3733800" y="798731"/>
            <a:ext cx="990600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48B4DA-6D44-44B2-AEB0-94428B7C8962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2" r="15222"/>
          <a:stretch>
            <a:fillRect/>
          </a:stretch>
        </p:blipFill>
        <p:spPr>
          <a:xfrm>
            <a:off x="914400" y="1295400"/>
            <a:ext cx="7772400" cy="3419468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066800" y="4876800"/>
            <a:ext cx="662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প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শ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ষ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া, 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ী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ী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য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দি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3886200" y="228600"/>
            <a:ext cx="175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কর্মস্থল</a:t>
            </a:r>
            <a:endParaRPr lang="en-US" sz="32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" y="609600"/>
            <a:ext cx="594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সামাজিকীকরণের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বাহন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06319" y="3244334"/>
            <a:ext cx="234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: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0CE383-1427-4195-839E-F0CF8CF2C048}"/>
              </a:ext>
            </a:extLst>
          </p:cNvPr>
          <p:cNvSpPr txBox="1"/>
          <p:nvPr/>
        </p:nvSpPr>
        <p:spPr>
          <a:xfrm>
            <a:off x="1295400" y="2133600"/>
            <a:ext cx="7086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সাহিত্য</a:t>
            </a:r>
            <a:r>
              <a:rPr lang="en-US" sz="2800" b="1" dirty="0"/>
              <a:t> , স </a:t>
            </a:r>
            <a:r>
              <a:rPr lang="en-US" sz="2800" b="1" dirty="0" err="1"/>
              <a:t>মিতি</a:t>
            </a:r>
            <a:r>
              <a:rPr lang="en-US" sz="2800" b="1" dirty="0"/>
              <a:t>, , </a:t>
            </a:r>
            <a:r>
              <a:rPr lang="en-US" sz="2800" b="1" dirty="0" err="1"/>
              <a:t>সংগীত</a:t>
            </a:r>
            <a:r>
              <a:rPr lang="en-US" sz="2800" b="1" dirty="0"/>
              <a:t> </a:t>
            </a:r>
            <a:r>
              <a:rPr lang="en-US" sz="2800" b="1" dirty="0" err="1"/>
              <a:t>শিক্ষার</a:t>
            </a:r>
            <a:r>
              <a:rPr lang="en-US" sz="2800" b="1" dirty="0"/>
              <a:t> </a:t>
            </a:r>
            <a:r>
              <a:rPr lang="en-US" sz="2800" b="1" dirty="0" err="1"/>
              <a:t>কেন্দ্র</a:t>
            </a:r>
            <a:r>
              <a:rPr lang="en-US" sz="2800" b="1" dirty="0"/>
              <a:t> ,</a:t>
            </a:r>
          </a:p>
          <a:p>
            <a:endParaRPr lang="en-US" sz="2800" b="1" dirty="0"/>
          </a:p>
          <a:p>
            <a:r>
              <a:rPr lang="en-US" sz="2800" b="1" dirty="0"/>
              <a:t> </a:t>
            </a:r>
            <a:r>
              <a:rPr lang="en-US" sz="2800" b="1" dirty="0" err="1"/>
              <a:t>বিজ্ঞান</a:t>
            </a:r>
            <a:r>
              <a:rPr lang="en-US" sz="2800" b="1" dirty="0"/>
              <a:t> </a:t>
            </a:r>
            <a:r>
              <a:rPr lang="en-US" sz="2800" b="1" dirty="0" err="1"/>
              <a:t>ক্লাব</a:t>
            </a:r>
            <a:r>
              <a:rPr lang="en-US" sz="2800" b="1" dirty="0"/>
              <a:t> , </a:t>
            </a:r>
            <a:r>
              <a:rPr lang="en-US" sz="2800" b="1" dirty="0" err="1"/>
              <a:t>সাংস্কৃতিক</a:t>
            </a:r>
            <a:r>
              <a:rPr lang="en-US" sz="2800" b="1" dirty="0"/>
              <a:t> </a:t>
            </a:r>
            <a:r>
              <a:rPr lang="en-US" sz="2800" b="1" dirty="0" err="1"/>
              <a:t>সংঘ</a:t>
            </a:r>
            <a:r>
              <a:rPr lang="en-US" sz="2800" b="1" dirty="0"/>
              <a:t> ,  </a:t>
            </a:r>
            <a:r>
              <a:rPr lang="en-US" sz="2800" b="1" dirty="0" err="1"/>
              <a:t>খেলাধুলার</a:t>
            </a:r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    </a:t>
            </a:r>
            <a:r>
              <a:rPr lang="en-US" sz="2800" b="1" dirty="0" err="1"/>
              <a:t>ক্লাব</a:t>
            </a:r>
            <a:r>
              <a:rPr lang="en-US" sz="2800" b="1" dirty="0"/>
              <a:t> । </a:t>
            </a:r>
          </a:p>
        </p:txBody>
      </p:sp>
      <p:sp>
        <p:nvSpPr>
          <p:cNvPr id="6" name="Minus Sign 5">
            <a:extLst>
              <a:ext uri="{FF2B5EF4-FFF2-40B4-BE49-F238E27FC236}">
                <a16:creationId xmlns:a16="http://schemas.microsoft.com/office/drawing/2014/main" id="{2C5E47C1-927B-4467-AE4B-918327EB85F7}"/>
              </a:ext>
            </a:extLst>
          </p:cNvPr>
          <p:cNvSpPr/>
          <p:nvPr/>
        </p:nvSpPr>
        <p:spPr>
          <a:xfrm>
            <a:off x="1066800" y="990599"/>
            <a:ext cx="6934200" cy="304801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V="1">
            <a:off x="304800" y="914400"/>
            <a:ext cx="190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914400"/>
            <a:ext cx="8534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ক্তি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স্বত:স্ফ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ন: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আদ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বকলে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সহজাত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প্রবৃত্তি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সহজাত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প্রবৃত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আচরণিক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েউ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চঞ্চল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ণ: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শস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থক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অভিভাবন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্যমে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্তি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থাকেনা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: স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স্কৃতি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ূতকরণ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ার্শ্বিক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অনুভব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মাতৃভাষা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শিশুকে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228600"/>
            <a:ext cx="594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সামাজিকীকরণে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Minus Sign 3">
            <a:extLst>
              <a:ext uri="{FF2B5EF4-FFF2-40B4-BE49-F238E27FC236}">
                <a16:creationId xmlns:a16="http://schemas.microsoft.com/office/drawing/2014/main" id="{6619CFCB-C88E-45C5-951D-94A1925316A8}"/>
              </a:ext>
            </a:extLst>
          </p:cNvPr>
          <p:cNvSpPr/>
          <p:nvPr/>
        </p:nvSpPr>
        <p:spPr>
          <a:xfrm>
            <a:off x="1066800" y="628710"/>
            <a:ext cx="7010400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3A8B82-6064-42F9-BD73-C5E9623410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9" t="4576" r="8400" b="7360"/>
          <a:stretch/>
        </p:blipFill>
        <p:spPr>
          <a:xfrm>
            <a:off x="533400" y="914400"/>
            <a:ext cx="8305800" cy="4856201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D4F9A1-D59F-4998-BD0E-8EBE8DD5F4EF}"/>
              </a:ext>
            </a:extLst>
          </p:cNvPr>
          <p:cNvSpPr txBox="1"/>
          <p:nvPr/>
        </p:nvSpPr>
        <p:spPr>
          <a:xfrm>
            <a:off x="3657600" y="133292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একক</a:t>
            </a:r>
            <a:r>
              <a:rPr lang="en-US" sz="3200" b="1" dirty="0"/>
              <a:t> </a:t>
            </a:r>
            <a:r>
              <a:rPr lang="en-US" sz="3200" b="1" dirty="0" err="1"/>
              <a:t>কাজ</a:t>
            </a:r>
            <a:r>
              <a:rPr lang="en-US" sz="3200" b="1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13F0A6-2188-43F1-8A3B-D122F472E120}"/>
              </a:ext>
            </a:extLst>
          </p:cNvPr>
          <p:cNvSpPr txBox="1"/>
          <p:nvPr/>
        </p:nvSpPr>
        <p:spPr>
          <a:xfrm>
            <a:off x="838200" y="5770601"/>
            <a:ext cx="762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সামাজিকীকরণ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কোন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ধরনের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প্রক্রিয়া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? </a:t>
            </a:r>
          </a:p>
        </p:txBody>
      </p:sp>
    </p:spTree>
    <p:extLst>
      <p:ext uri="{BB962C8B-B14F-4D97-AF65-F5344CB8AC3E}">
        <p14:creationId xmlns:p14="http://schemas.microsoft.com/office/powerpoint/2010/main" val="2672412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3809C7-0F1F-41E0-ADA1-13C90AA07126}"/>
              </a:ext>
            </a:extLst>
          </p:cNvPr>
          <p:cNvSpPr txBox="1"/>
          <p:nvPr/>
        </p:nvSpPr>
        <p:spPr>
          <a:xfrm>
            <a:off x="304800" y="457200"/>
            <a:ext cx="381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শিক্ষক</a:t>
            </a:r>
            <a:r>
              <a:rPr lang="en-US" sz="2400" b="1" dirty="0"/>
              <a:t> </a:t>
            </a:r>
            <a:r>
              <a:rPr lang="en-US" sz="2400" b="1" dirty="0" err="1"/>
              <a:t>পরিচিতি</a:t>
            </a:r>
            <a:r>
              <a:rPr lang="en-US" sz="2400" b="1" dirty="0"/>
              <a:t> </a:t>
            </a:r>
          </a:p>
          <a:p>
            <a:endParaRPr lang="en-US" sz="2400" b="1" dirty="0"/>
          </a:p>
          <a:p>
            <a:r>
              <a:rPr lang="en-US" sz="2400" b="1" dirty="0" err="1"/>
              <a:t>তছলিমা</a:t>
            </a:r>
            <a:r>
              <a:rPr lang="en-US" sz="2400" b="1" dirty="0"/>
              <a:t> </a:t>
            </a:r>
            <a:r>
              <a:rPr lang="en-US" sz="2400" b="1" dirty="0" err="1"/>
              <a:t>ইয়াছমিন</a:t>
            </a:r>
            <a:r>
              <a:rPr lang="en-US" sz="2400" b="1" dirty="0"/>
              <a:t> </a:t>
            </a:r>
            <a:r>
              <a:rPr lang="en-US" sz="2400" b="1" dirty="0" err="1"/>
              <a:t>শিখা</a:t>
            </a:r>
            <a:r>
              <a:rPr lang="en-US" sz="2400" b="1" dirty="0"/>
              <a:t> </a:t>
            </a:r>
          </a:p>
          <a:p>
            <a:endParaRPr lang="en-US" sz="2400" b="1" dirty="0"/>
          </a:p>
          <a:p>
            <a:r>
              <a:rPr lang="en-US" sz="2400" b="1" dirty="0" err="1"/>
              <a:t>সিনিয়র</a:t>
            </a:r>
            <a:r>
              <a:rPr lang="en-US" sz="2400" b="1" dirty="0"/>
              <a:t> </a:t>
            </a:r>
            <a:r>
              <a:rPr lang="en-US" sz="2400" b="1" dirty="0" err="1"/>
              <a:t>শক্ষিকা</a:t>
            </a:r>
            <a:r>
              <a:rPr lang="en-US" sz="2400" b="1" dirty="0"/>
              <a:t> </a:t>
            </a:r>
          </a:p>
          <a:p>
            <a:endParaRPr lang="en-US" sz="2400" b="1" dirty="0"/>
          </a:p>
          <a:p>
            <a:r>
              <a:rPr lang="en-US" sz="2400" b="1" dirty="0" err="1"/>
              <a:t>ধরমপুর</a:t>
            </a:r>
            <a:r>
              <a:rPr lang="en-US" sz="2400" b="1" dirty="0"/>
              <a:t> </a:t>
            </a:r>
            <a:r>
              <a:rPr lang="en-US" sz="2400" b="1" dirty="0" err="1"/>
              <a:t>মাধ্যমিক</a:t>
            </a:r>
            <a:r>
              <a:rPr lang="en-US" sz="2400" b="1" dirty="0"/>
              <a:t> </a:t>
            </a:r>
            <a:r>
              <a:rPr lang="en-US" sz="2400" b="1" dirty="0" err="1"/>
              <a:t>বিদ্যালয়</a:t>
            </a:r>
            <a:r>
              <a:rPr lang="en-US" sz="2400" b="1" dirty="0"/>
              <a:t> </a:t>
            </a:r>
          </a:p>
          <a:p>
            <a:endParaRPr lang="en-US" sz="2400" b="1" dirty="0"/>
          </a:p>
          <a:p>
            <a:r>
              <a:rPr lang="en-US" sz="2400" b="1" dirty="0" err="1"/>
              <a:t>ভেড়ামারা</a:t>
            </a:r>
            <a:r>
              <a:rPr lang="en-US" sz="2400" b="1" dirty="0"/>
              <a:t> </a:t>
            </a:r>
            <a:r>
              <a:rPr lang="en-US" sz="2400" b="1" dirty="0" err="1"/>
              <a:t>কিষ্টিয়া</a:t>
            </a:r>
            <a:r>
              <a:rPr lang="en-US" sz="2400" b="1" dirty="0"/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9FC6BD-EF52-4EA8-8FEA-156F57BFB1CE}"/>
              </a:ext>
            </a:extLst>
          </p:cNvPr>
          <p:cNvSpPr txBox="1"/>
          <p:nvPr/>
        </p:nvSpPr>
        <p:spPr>
          <a:xfrm>
            <a:off x="4876800" y="457200"/>
            <a:ext cx="39624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পাঠ</a:t>
            </a:r>
            <a:r>
              <a:rPr lang="en-US" sz="2400" b="1" dirty="0"/>
              <a:t> </a:t>
            </a:r>
            <a:r>
              <a:rPr lang="en-US" sz="2400" b="1" dirty="0" err="1"/>
              <a:t>পরিচিতি</a:t>
            </a:r>
            <a:r>
              <a:rPr lang="en-US" sz="2400" b="1" dirty="0"/>
              <a:t> </a:t>
            </a:r>
          </a:p>
          <a:p>
            <a:endParaRPr lang="en-US" sz="2400" b="1" dirty="0"/>
          </a:p>
          <a:p>
            <a:r>
              <a:rPr lang="en-US" sz="2400" b="1" dirty="0" err="1"/>
              <a:t>শ্রেণীঃ</a:t>
            </a:r>
            <a:r>
              <a:rPr lang="en-US" sz="2400" b="1" dirty="0"/>
              <a:t> </a:t>
            </a:r>
            <a:r>
              <a:rPr lang="en-US" sz="2400" b="1" dirty="0" err="1"/>
              <a:t>অষ্টম</a:t>
            </a:r>
            <a:r>
              <a:rPr lang="en-US" sz="2400" b="1" dirty="0"/>
              <a:t> </a:t>
            </a:r>
          </a:p>
          <a:p>
            <a:r>
              <a:rPr lang="en-US" sz="2400" b="1" dirty="0"/>
              <a:t>                        </a:t>
            </a:r>
          </a:p>
          <a:p>
            <a:r>
              <a:rPr lang="en-US" sz="2400" b="1" dirty="0"/>
              <a:t> </a:t>
            </a:r>
            <a:r>
              <a:rPr lang="en-US" sz="2400" b="1" dirty="0" err="1"/>
              <a:t>বিষয়ঃ</a:t>
            </a:r>
            <a:r>
              <a:rPr lang="en-US" sz="2400" b="1" dirty="0"/>
              <a:t> </a:t>
            </a:r>
            <a:r>
              <a:rPr lang="en-US" sz="2400" b="1" dirty="0" err="1"/>
              <a:t>বাংলাদেশ</a:t>
            </a:r>
            <a:r>
              <a:rPr lang="en-US" sz="2400" b="1" dirty="0"/>
              <a:t> ও</a:t>
            </a:r>
          </a:p>
          <a:p>
            <a:r>
              <a:rPr lang="en-US" sz="2400" b="1" dirty="0"/>
              <a:t>                </a:t>
            </a:r>
            <a:r>
              <a:rPr lang="en-US" sz="2400" b="1" dirty="0" err="1"/>
              <a:t>বিশ্বপরিচয়</a:t>
            </a:r>
            <a:r>
              <a:rPr lang="en-US" sz="2400" b="1" dirty="0"/>
              <a:t> </a:t>
            </a:r>
          </a:p>
          <a:p>
            <a:r>
              <a:rPr lang="en-US" sz="2400" b="1" dirty="0" err="1"/>
              <a:t>অধ্যায়ঃ</a:t>
            </a:r>
            <a:r>
              <a:rPr lang="en-US" sz="2400" b="1" dirty="0"/>
              <a:t> </a:t>
            </a:r>
            <a:r>
              <a:rPr lang="en-US" sz="2400" b="1" dirty="0" err="1"/>
              <a:t>পঞ্চম</a:t>
            </a:r>
            <a:r>
              <a:rPr lang="en-US" sz="2400" b="1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629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9B2C10-E186-4A0E-94A3-AD364C1573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10" y="982533"/>
            <a:ext cx="8635179" cy="43133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ABDCF7-C049-46D4-A947-EED3C09EAF11}"/>
              </a:ext>
            </a:extLst>
          </p:cNvPr>
          <p:cNvSpPr txBox="1"/>
          <p:nvPr/>
        </p:nvSpPr>
        <p:spPr>
          <a:xfrm>
            <a:off x="1752600" y="2286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B844D5-B088-4C5A-93E8-0324C4A61D28}"/>
              </a:ext>
            </a:extLst>
          </p:cNvPr>
          <p:cNvSpPr txBox="1"/>
          <p:nvPr/>
        </p:nvSpPr>
        <p:spPr>
          <a:xfrm>
            <a:off x="3810000" y="336202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দলীয়</a:t>
            </a:r>
            <a:r>
              <a:rPr lang="en-US" sz="3600" b="1" dirty="0"/>
              <a:t> </a:t>
            </a:r>
            <a:r>
              <a:rPr lang="en-US" sz="3600" b="1" dirty="0" err="1"/>
              <a:t>কাজ</a:t>
            </a:r>
            <a:r>
              <a:rPr lang="en-US" sz="3600" b="1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F25DC8-EFBE-420C-984D-A332341238DF}"/>
              </a:ext>
            </a:extLst>
          </p:cNvPr>
          <p:cNvSpPr txBox="1"/>
          <p:nvPr/>
        </p:nvSpPr>
        <p:spPr>
          <a:xfrm>
            <a:off x="152400" y="58674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সামাজিকীকরণে</a:t>
            </a:r>
            <a:r>
              <a:rPr lang="en-US" sz="2400" b="1" dirty="0"/>
              <a:t> </a:t>
            </a:r>
            <a:r>
              <a:rPr lang="en-US" sz="2400" b="1" dirty="0" err="1"/>
              <a:t>সমবয়সী</a:t>
            </a:r>
            <a:r>
              <a:rPr lang="en-US" sz="2400" b="1" dirty="0"/>
              <a:t> </a:t>
            </a:r>
            <a:r>
              <a:rPr lang="en-US" sz="2400" b="1" dirty="0" err="1"/>
              <a:t>সঙ্গী</a:t>
            </a:r>
            <a:r>
              <a:rPr lang="en-US" sz="2400" b="1" dirty="0"/>
              <a:t> </a:t>
            </a:r>
            <a:r>
              <a:rPr lang="en-US" sz="2400" b="1" dirty="0" err="1"/>
              <a:t>দের</a:t>
            </a:r>
            <a:r>
              <a:rPr lang="en-US" sz="2400" b="1" dirty="0"/>
              <a:t> </a:t>
            </a:r>
            <a:r>
              <a:rPr lang="en-US" sz="2400" b="1" dirty="0" err="1"/>
              <a:t>ভূমিকা</a:t>
            </a:r>
            <a:r>
              <a:rPr lang="en-US" sz="2400" b="1" dirty="0"/>
              <a:t>  </a:t>
            </a:r>
            <a:r>
              <a:rPr lang="en-US" sz="2400" b="1" dirty="0" err="1"/>
              <a:t>আলোচনা</a:t>
            </a:r>
            <a:r>
              <a:rPr lang="en-US" sz="2400" b="1" dirty="0"/>
              <a:t> </a:t>
            </a:r>
            <a:r>
              <a:rPr lang="en-US" sz="2400" b="1" dirty="0" err="1"/>
              <a:t>করো</a:t>
            </a:r>
            <a:r>
              <a:rPr lang="en-US" sz="2400" b="1" dirty="0"/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555744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4EB21A-EF9C-4698-955B-CA5824C71718}"/>
              </a:ext>
            </a:extLst>
          </p:cNvPr>
          <p:cNvSpPr txBox="1"/>
          <p:nvPr/>
        </p:nvSpPr>
        <p:spPr>
          <a:xfrm>
            <a:off x="3352800" y="560882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মূল্যায়ন</a:t>
            </a:r>
            <a:endParaRPr lang="en-US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16654A-A60B-478C-A7EA-F174F96CE2A3}"/>
              </a:ext>
            </a:extLst>
          </p:cNvPr>
          <p:cNvSpPr txBox="1"/>
          <p:nvPr/>
        </p:nvSpPr>
        <p:spPr>
          <a:xfrm>
            <a:off x="228600" y="1145657"/>
            <a:ext cx="8763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১। </a:t>
            </a:r>
            <a:r>
              <a:rPr lang="en-US" sz="2800" b="1" dirty="0" err="1"/>
              <a:t>সামাজিকীকরণে</a:t>
            </a:r>
            <a:r>
              <a:rPr lang="en-US" sz="2800" b="1" dirty="0"/>
              <a:t> </a:t>
            </a:r>
            <a:r>
              <a:rPr lang="en-US" sz="2800" b="1" dirty="0" err="1"/>
              <a:t>প্রথম</a:t>
            </a:r>
            <a:r>
              <a:rPr lang="en-US" sz="2800" b="1" dirty="0"/>
              <a:t> ও </a:t>
            </a:r>
            <a:r>
              <a:rPr lang="en-US" sz="2800" b="1" dirty="0" err="1"/>
              <a:t>প্রধান</a:t>
            </a:r>
            <a:r>
              <a:rPr lang="en-US" sz="2800" b="1" dirty="0"/>
              <a:t> </a:t>
            </a:r>
            <a:r>
              <a:rPr lang="en-US" sz="2800" b="1" dirty="0" err="1"/>
              <a:t>বাহন</a:t>
            </a:r>
            <a:r>
              <a:rPr lang="en-US" sz="2800" b="1" dirty="0"/>
              <a:t> </a:t>
            </a:r>
            <a:r>
              <a:rPr lang="en-US" sz="2800" b="1" dirty="0" err="1"/>
              <a:t>কোনটি</a:t>
            </a:r>
            <a:r>
              <a:rPr lang="en-US" sz="2800" b="1" dirty="0"/>
              <a:t> ? </a:t>
            </a:r>
          </a:p>
          <a:p>
            <a:r>
              <a:rPr lang="en-US" sz="2800" b="1" dirty="0"/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উত্তর</a:t>
            </a:r>
            <a:r>
              <a:rPr lang="en-US" sz="2800" b="1" dirty="0">
                <a:solidFill>
                  <a:srgbClr val="0070C0"/>
                </a:solidFill>
              </a:rPr>
              <a:t> ___________</a:t>
            </a:r>
            <a:r>
              <a:rPr lang="en-US" sz="2800" b="1" dirty="0" err="1">
                <a:solidFill>
                  <a:srgbClr val="0070C0"/>
                </a:solidFill>
              </a:rPr>
              <a:t>পরিবার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</a:p>
          <a:p>
            <a:r>
              <a:rPr lang="en-US" sz="2800" b="1" dirty="0"/>
              <a:t>২। </a:t>
            </a:r>
            <a:r>
              <a:rPr lang="en-US" sz="2800" b="1" dirty="0" err="1"/>
              <a:t>সামাজিকীকরণের</a:t>
            </a:r>
            <a:r>
              <a:rPr lang="en-US" sz="2800" b="1" dirty="0"/>
              <a:t>  </a:t>
            </a:r>
            <a:r>
              <a:rPr lang="en-US" sz="2800" b="1" dirty="0" err="1"/>
              <a:t>কয়েকটি</a:t>
            </a:r>
            <a:r>
              <a:rPr lang="en-US" sz="2800" b="1" dirty="0"/>
              <a:t> </a:t>
            </a:r>
            <a:r>
              <a:rPr lang="en-US" sz="2800" b="1" dirty="0" err="1"/>
              <a:t>উপাদানের</a:t>
            </a:r>
            <a:r>
              <a:rPr lang="en-US" sz="2800" b="1" dirty="0"/>
              <a:t> </a:t>
            </a:r>
            <a:r>
              <a:rPr lang="en-US" sz="2800" b="1" dirty="0" err="1"/>
              <a:t>নাম</a:t>
            </a:r>
            <a:r>
              <a:rPr lang="en-US" sz="2800" b="1" dirty="0"/>
              <a:t> </a:t>
            </a:r>
            <a:r>
              <a:rPr lang="en-US" sz="2800" b="1" dirty="0" err="1"/>
              <a:t>লিখ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0070C0"/>
                </a:solidFill>
              </a:rPr>
              <a:t>? </a:t>
            </a:r>
            <a:r>
              <a:rPr lang="en-US" sz="2800" b="1" dirty="0" err="1">
                <a:solidFill>
                  <a:srgbClr val="0070C0"/>
                </a:solidFill>
              </a:rPr>
              <a:t>উত্তর</a:t>
            </a:r>
            <a:r>
              <a:rPr lang="en-US" sz="2800" b="1" dirty="0">
                <a:solidFill>
                  <a:srgbClr val="0070C0"/>
                </a:solidFill>
              </a:rPr>
              <a:t> __________</a:t>
            </a:r>
            <a:r>
              <a:rPr lang="en-US" sz="2800" b="1" dirty="0" err="1">
                <a:solidFill>
                  <a:srgbClr val="0070C0"/>
                </a:solidFill>
              </a:rPr>
              <a:t>আনুকরণ</a:t>
            </a:r>
            <a:r>
              <a:rPr lang="en-US" sz="2800" b="1" dirty="0">
                <a:solidFill>
                  <a:srgbClr val="0070C0"/>
                </a:solidFill>
              </a:rPr>
              <a:t> , </a:t>
            </a:r>
            <a:r>
              <a:rPr lang="en-US" sz="2800" b="1" dirty="0" err="1">
                <a:solidFill>
                  <a:srgbClr val="0070C0"/>
                </a:solidFill>
              </a:rPr>
              <a:t>ভাষা</a:t>
            </a:r>
            <a:r>
              <a:rPr lang="en-US" sz="2800" b="1" dirty="0">
                <a:solidFill>
                  <a:srgbClr val="0070C0"/>
                </a:solidFill>
              </a:rPr>
              <a:t> , </a:t>
            </a:r>
            <a:r>
              <a:rPr lang="en-US" sz="2800" b="1" dirty="0" err="1">
                <a:solidFill>
                  <a:srgbClr val="0070C0"/>
                </a:solidFill>
              </a:rPr>
              <a:t>অভিভাবন</a:t>
            </a:r>
            <a:r>
              <a:rPr lang="en-US" sz="2800" b="1" dirty="0">
                <a:solidFill>
                  <a:srgbClr val="0070C0"/>
                </a:solidFill>
              </a:rPr>
              <a:t> 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৩ ।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সামাজিকীকরণ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কাহাকে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বলে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উওর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__________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যে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প্রক্রিয়ার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মধ্যে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দিয়ে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সমাজের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নিয়ম-নিতি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,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মুল্যবোধ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শিখে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থাকে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তাকেই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সামাজিকীকরণ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বলে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endParaRPr lang="en-US" sz="2800" b="1" dirty="0">
              <a:solidFill>
                <a:srgbClr val="0070C0"/>
              </a:solidFill>
            </a:endParaRPr>
          </a:p>
          <a:p>
            <a:r>
              <a:rPr lang="en-US" sz="2800" b="1" dirty="0">
                <a:solidFill>
                  <a:srgbClr val="0070C0"/>
                </a:solidFill>
              </a:rPr>
              <a:t>                  </a:t>
            </a:r>
          </a:p>
          <a:p>
            <a:r>
              <a:rPr lang="en-US" sz="2800" b="1" dirty="0"/>
              <a:t>  </a:t>
            </a:r>
          </a:p>
        </p:txBody>
      </p:sp>
      <p:sp>
        <p:nvSpPr>
          <p:cNvPr id="4" name="Minus Sign 3">
            <a:extLst>
              <a:ext uri="{FF2B5EF4-FFF2-40B4-BE49-F238E27FC236}">
                <a16:creationId xmlns:a16="http://schemas.microsoft.com/office/drawing/2014/main" id="{9AF5F066-38A6-4BC3-A141-ABCFBC6B0535}"/>
              </a:ext>
            </a:extLst>
          </p:cNvPr>
          <p:cNvSpPr/>
          <p:nvPr/>
        </p:nvSpPr>
        <p:spPr>
          <a:xfrm>
            <a:off x="3370289" y="1068128"/>
            <a:ext cx="1752600" cy="155057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64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CA9BE4-6F1E-4972-B199-2E7382A65980}"/>
              </a:ext>
            </a:extLst>
          </p:cNvPr>
          <p:cNvSpPr txBox="1"/>
          <p:nvPr/>
        </p:nvSpPr>
        <p:spPr>
          <a:xfrm>
            <a:off x="381000" y="5638800"/>
            <a:ext cx="8458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সামাজিকীকরণের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ক্ষেত্রে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বিভিন্ন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প্রতিষ্ঠানের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ভূমিকা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ব্যাখ্যা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কর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78E2AF-83F0-4D59-BAC2-F5BEF4225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6" y="890240"/>
            <a:ext cx="8712994" cy="47485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B4725A-160A-4EEA-BBE5-036E7430FCA3}"/>
              </a:ext>
            </a:extLst>
          </p:cNvPr>
          <p:cNvSpPr txBox="1"/>
          <p:nvPr/>
        </p:nvSpPr>
        <p:spPr>
          <a:xfrm>
            <a:off x="3581400" y="3048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বাড়ির</a:t>
            </a:r>
            <a:r>
              <a:rPr lang="en-US" sz="3200" b="1" dirty="0"/>
              <a:t> </a:t>
            </a:r>
            <a:r>
              <a:rPr lang="en-US" sz="3200" b="1" dirty="0" err="1"/>
              <a:t>কাজ</a:t>
            </a:r>
            <a:r>
              <a:rPr lang="en-US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6197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ACCFBD-AED8-485B-9F18-C3C18FCF0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8843"/>
            <a:ext cx="8839200" cy="6400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3EAE90-8478-4F2E-9E2C-7BD53AEEE574}"/>
              </a:ext>
            </a:extLst>
          </p:cNvPr>
          <p:cNvSpPr txBox="1"/>
          <p:nvPr/>
        </p:nvSpPr>
        <p:spPr>
          <a:xfrm>
            <a:off x="2743200" y="29718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FF00"/>
                </a:solidFill>
              </a:rPr>
              <a:t>ধন্যবাদ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5350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2713F9-765E-4F07-8B83-CB07FD90B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8915400" cy="6324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273351-7CC5-469C-84F0-F14928BD6D4F}"/>
              </a:ext>
            </a:extLst>
          </p:cNvPr>
          <p:cNvSpPr txBox="1"/>
          <p:nvPr/>
        </p:nvSpPr>
        <p:spPr>
          <a:xfrm>
            <a:off x="3048000" y="29256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আজকের</a:t>
            </a:r>
            <a:r>
              <a:rPr lang="en-US" sz="3200" b="1" dirty="0"/>
              <a:t>  </a:t>
            </a:r>
            <a:r>
              <a:rPr lang="en-US" sz="3200" b="1" dirty="0" err="1"/>
              <a:t>পাঠ</a:t>
            </a:r>
            <a:r>
              <a:rPr lang="en-US" sz="3200" b="1" dirty="0"/>
              <a:t> </a:t>
            </a:r>
          </a:p>
        </p:txBody>
      </p:sp>
      <p:sp>
        <p:nvSpPr>
          <p:cNvPr id="4" name="Minus Sign 3">
            <a:extLst>
              <a:ext uri="{FF2B5EF4-FFF2-40B4-BE49-F238E27FC236}">
                <a16:creationId xmlns:a16="http://schemas.microsoft.com/office/drawing/2014/main" id="{5332CE44-7CD8-4225-B3B4-7E8919FDCB32}"/>
              </a:ext>
            </a:extLst>
          </p:cNvPr>
          <p:cNvSpPr/>
          <p:nvPr/>
        </p:nvSpPr>
        <p:spPr>
          <a:xfrm>
            <a:off x="2667000" y="615439"/>
            <a:ext cx="3581400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C3B8C5-CA3F-4D1E-B73A-0BFAD835C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8001000" cy="50018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B7A895-FB67-4EA4-BBD5-EC91A630B5D8}"/>
              </a:ext>
            </a:extLst>
          </p:cNvPr>
          <p:cNvSpPr txBox="1"/>
          <p:nvPr/>
        </p:nvSpPr>
        <p:spPr>
          <a:xfrm>
            <a:off x="3048000" y="1113927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সামাজিকীকরণ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842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7C9213-8196-410F-A0B7-F55B0C2BF8A0}"/>
              </a:ext>
            </a:extLst>
          </p:cNvPr>
          <p:cNvSpPr txBox="1"/>
          <p:nvPr/>
        </p:nvSpPr>
        <p:spPr>
          <a:xfrm>
            <a:off x="457200" y="2825089"/>
            <a:ext cx="85344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া</a:t>
            </a:r>
            <a:r>
              <a:rPr kumimoji="0" lang="as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া</a:t>
            </a:r>
            <a:r>
              <a:rPr kumimoji="0" lang="as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ি</a:t>
            </a:r>
            <a:r>
              <a:rPr kumimoji="0" lang="as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ী</a:t>
            </a:r>
            <a:r>
              <a:rPr kumimoji="0" lang="as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</a:t>
            </a:r>
            <a:r>
              <a:rPr kumimoji="0" lang="as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ণ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</a:t>
            </a:r>
            <a:r>
              <a:rPr kumimoji="0" lang="as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্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পর্কে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as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া</a:t>
            </a:r>
            <a:r>
              <a:rPr kumimoji="0" lang="as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ণ</a:t>
            </a:r>
            <a:r>
              <a:rPr kumimoji="0" lang="as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া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as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া</a:t>
            </a:r>
            <a:r>
              <a:rPr kumimoji="0" lang="as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as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</a:t>
            </a:r>
            <a:r>
              <a:rPr kumimoji="0" lang="as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ে।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া</a:t>
            </a:r>
            <a:r>
              <a:rPr kumimoji="0" lang="as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া</a:t>
            </a:r>
            <a:r>
              <a:rPr kumimoji="0" lang="as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ি</a:t>
            </a:r>
            <a:r>
              <a:rPr kumimoji="0" lang="as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ী</a:t>
            </a:r>
            <a:r>
              <a:rPr kumimoji="0" lang="as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</a:t>
            </a:r>
            <a:r>
              <a:rPr kumimoji="0" lang="as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ণ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</a:t>
            </a:r>
            <a:r>
              <a:rPr kumimoji="0" lang="as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্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</a:t>
            </a:r>
            <a:r>
              <a:rPr kumimoji="0" lang="as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্রিয়া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বর্ণনা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করতে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পারবে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া</a:t>
            </a:r>
            <a:r>
              <a:rPr kumimoji="0" lang="as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া</a:t>
            </a:r>
            <a:r>
              <a:rPr kumimoji="0" lang="as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ি</a:t>
            </a:r>
            <a:r>
              <a:rPr kumimoji="0" lang="as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ী</a:t>
            </a:r>
            <a:r>
              <a:rPr kumimoji="0" lang="as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রণে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বিভিন্ন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kumimoji="0" lang="as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ি</a:t>
            </a:r>
            <a:r>
              <a:rPr kumimoji="0" lang="as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্লেষণ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করতে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পারবে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30BB64-5360-4539-A7CB-8489BEA4E1FB}"/>
              </a:ext>
            </a:extLst>
          </p:cNvPr>
          <p:cNvSpPr txBox="1"/>
          <p:nvPr/>
        </p:nvSpPr>
        <p:spPr>
          <a:xfrm>
            <a:off x="3124200" y="8382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শিখন</a:t>
            </a:r>
            <a:r>
              <a:rPr lang="en-US" sz="3200" b="1" dirty="0"/>
              <a:t> </a:t>
            </a:r>
            <a:r>
              <a:rPr lang="en-US" sz="3200" b="1" dirty="0" err="1"/>
              <a:t>ফল</a:t>
            </a:r>
            <a:r>
              <a:rPr lang="en-US" sz="3200" b="1" dirty="0"/>
              <a:t> </a:t>
            </a:r>
          </a:p>
        </p:txBody>
      </p:sp>
      <p:sp>
        <p:nvSpPr>
          <p:cNvPr id="2" name="Minus Sign 1">
            <a:extLst>
              <a:ext uri="{FF2B5EF4-FFF2-40B4-BE49-F238E27FC236}">
                <a16:creationId xmlns:a16="http://schemas.microsoft.com/office/drawing/2014/main" id="{6C84C16A-C159-4A91-B6E8-6DA0492432DD}"/>
              </a:ext>
            </a:extLst>
          </p:cNvPr>
          <p:cNvSpPr/>
          <p:nvPr/>
        </p:nvSpPr>
        <p:spPr>
          <a:xfrm>
            <a:off x="2438400" y="1422975"/>
            <a:ext cx="3124200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45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9626" y="1098361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600200"/>
            <a:ext cx="8686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ী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ণ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(Socialization) হ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জ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র এ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জ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াঙ্ক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ষ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ত/প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শ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দ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ওঠার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প্রক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ব্যাপী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া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ন্মের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র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থ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ে</a:t>
            </a:r>
          </a:p>
          <a:p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শ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ু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ু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ৃ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ু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র্যন্ত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চলতে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ু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ং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জ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র</a:t>
            </a:r>
          </a:p>
          <a:p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থ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ে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ক্তির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অ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ম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খাইয়ে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নেওয়ার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ক্রিয়াই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ী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ণ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।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31926" y="442635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সামাজিকীকরণ</a:t>
            </a:r>
            <a:r>
              <a:rPr lang="en-US" dirty="0"/>
              <a:t>  </a:t>
            </a:r>
            <a:r>
              <a:rPr lang="en-US" sz="2400" b="1" dirty="0" err="1"/>
              <a:t>কী</a:t>
            </a:r>
            <a:r>
              <a:rPr lang="en-US" sz="2400" b="1" dirty="0"/>
              <a:t> ? </a:t>
            </a:r>
          </a:p>
        </p:txBody>
      </p:sp>
      <p:sp>
        <p:nvSpPr>
          <p:cNvPr id="4" name="Minus Sign 3">
            <a:extLst>
              <a:ext uri="{FF2B5EF4-FFF2-40B4-BE49-F238E27FC236}">
                <a16:creationId xmlns:a16="http://schemas.microsoft.com/office/drawing/2014/main" id="{07630DD0-3A78-4FAE-9897-BCD19E2FABD8}"/>
              </a:ext>
            </a:extLst>
          </p:cNvPr>
          <p:cNvSpPr/>
          <p:nvPr/>
        </p:nvSpPr>
        <p:spPr>
          <a:xfrm>
            <a:off x="3200400" y="920136"/>
            <a:ext cx="4267200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610008-845D-417F-9238-9BD0DFEF9CA7}"/>
              </a:ext>
            </a:extLst>
          </p:cNvPr>
          <p:cNvSpPr txBox="1"/>
          <p:nvPr/>
        </p:nvSpPr>
        <p:spPr>
          <a:xfrm>
            <a:off x="266700" y="1447800"/>
            <a:ext cx="86106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ক)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as-I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্</a:t>
            </a:r>
            <a:r>
              <a:rPr kumimoji="0" lang="as-I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ক্তিকে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মৌলিক</a:t>
            </a:r>
            <a:r>
              <a:rPr lang="en-US" sz="36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নিয়মানুব</a:t>
            </a:r>
            <a:r>
              <a:rPr kumimoji="0" lang="as-I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্</a:t>
            </a:r>
            <a:r>
              <a:rPr kumimoji="0" lang="as-I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ি</a:t>
            </a:r>
            <a:r>
              <a:rPr kumimoji="0" lang="as-I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া </a:t>
            </a:r>
            <a:r>
              <a:rPr kumimoji="0" lang="as-I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েখায়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। </a:t>
            </a:r>
          </a:p>
          <a:p>
            <a:pPr algn="just">
              <a:defRPr/>
            </a:pPr>
            <a:r>
              <a:rPr lang="en-US" sz="36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>
              <a:defRPr/>
            </a:pPr>
            <a:r>
              <a:rPr lang="en-US" sz="36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খ) </a:t>
            </a:r>
            <a:r>
              <a:rPr kumimoji="0" lang="as-I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্</a:t>
            </a:r>
            <a:r>
              <a:rPr kumimoji="0" lang="as-I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ক্তি</a:t>
            </a:r>
            <a:r>
              <a:rPr kumimoji="0" lang="as-I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ে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সহনশীল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হতে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as-I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ে</a:t>
            </a:r>
            <a:r>
              <a:rPr kumimoji="0" lang="as-I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া</a:t>
            </a:r>
            <a:r>
              <a:rPr kumimoji="0" lang="as-I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য়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algn="just">
              <a:defRPr/>
            </a:pPr>
            <a:r>
              <a:rPr lang="en-US" sz="36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just">
              <a:defRPr/>
            </a:pPr>
            <a:r>
              <a:rPr lang="en-US" sz="36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 গ)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as-I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্</a:t>
            </a:r>
            <a:r>
              <a:rPr kumimoji="0" lang="as-I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াক্তির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as-I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</a:t>
            </a:r>
            <a:r>
              <a:rPr kumimoji="0" lang="as-I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া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ঙক্ষা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তৈরী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  <a:p>
            <a:pPr lvl="0" algn="just"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ঘ)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ব্যক্তির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দক্ষতা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</a:t>
            </a:r>
            <a:r>
              <a:rPr kumimoji="0" lang="as-I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ড়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াতে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as-I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</a:t>
            </a:r>
            <a:r>
              <a:rPr kumimoji="0" lang="as-I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া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য়</a:t>
            </a:r>
            <a:r>
              <a:rPr kumimoji="0" lang="as-I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া </a:t>
            </a:r>
            <a:r>
              <a:rPr kumimoji="0" lang="as-I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</a:t>
            </a:r>
            <a:r>
              <a:rPr kumimoji="0" lang="as-I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ে</a:t>
            </a:r>
            <a:r>
              <a:rPr lang="en-US" sz="36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65F73F-9AAB-4650-BD22-907DCD710E3A}"/>
              </a:ext>
            </a:extLst>
          </p:cNvPr>
          <p:cNvSpPr txBox="1"/>
          <p:nvPr/>
        </p:nvSpPr>
        <p:spPr>
          <a:xfrm>
            <a:off x="990600" y="152400"/>
            <a:ext cx="7391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সামাজিকীকর</a:t>
            </a:r>
            <a:r>
              <a:rPr kumimoji="0" lang="as-IN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ণ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ে</a:t>
            </a:r>
            <a:r>
              <a:rPr kumimoji="0" lang="as-IN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উদ্দেশ্য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9793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981200"/>
            <a:ext cx="8001000" cy="4464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ানুষকে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োষ্ঠী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সামঞ্জস্য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সাধিত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মিশ্রণ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সুনি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একত্রীকরণ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আত্তীকরণ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পরিলক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D6266CDE-0633-4813-95C7-0D82C5A6C290}"/>
              </a:ext>
            </a:extLst>
          </p:cNvPr>
          <p:cNvSpPr txBox="1">
            <a:spLocks/>
          </p:cNvSpPr>
          <p:nvPr/>
        </p:nvSpPr>
        <p:spPr>
          <a:xfrm>
            <a:off x="457200" y="381001"/>
            <a:ext cx="7696200" cy="1447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সামাজিকীকর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ণ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বৈশিষ্ঠ্য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26A8A35-5BA5-42AC-BE45-8D40EF0199DB}"/>
              </a:ext>
            </a:extLst>
          </p:cNvPr>
          <p:cNvSpPr txBox="1"/>
          <p:nvPr/>
        </p:nvSpPr>
        <p:spPr>
          <a:xfrm>
            <a:off x="1828800" y="228599"/>
            <a:ext cx="7104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সামাজিকীকরণে</a:t>
            </a:r>
            <a:r>
              <a:rPr lang="en-US" sz="2800" b="1" dirty="0"/>
              <a:t> </a:t>
            </a:r>
            <a:r>
              <a:rPr lang="en-US" sz="2800" b="1" dirty="0" err="1"/>
              <a:t>বভিন্ন</a:t>
            </a:r>
            <a:r>
              <a:rPr lang="en-US" sz="2800" b="1" dirty="0"/>
              <a:t> </a:t>
            </a:r>
            <a:r>
              <a:rPr lang="en-US" sz="2800" b="1" dirty="0" err="1"/>
              <a:t>প্রতিষ্ঠান</a:t>
            </a:r>
            <a:r>
              <a:rPr lang="en-US" sz="2800" b="1" dirty="0"/>
              <a:t> </a:t>
            </a:r>
          </a:p>
        </p:txBody>
      </p:sp>
      <p:sp>
        <p:nvSpPr>
          <p:cNvPr id="2" name="Minus Sign 1">
            <a:extLst>
              <a:ext uri="{FF2B5EF4-FFF2-40B4-BE49-F238E27FC236}">
                <a16:creationId xmlns:a16="http://schemas.microsoft.com/office/drawing/2014/main" id="{91512391-D359-411A-B65A-ABB1993B01AD}"/>
              </a:ext>
            </a:extLst>
          </p:cNvPr>
          <p:cNvSpPr/>
          <p:nvPr/>
        </p:nvSpPr>
        <p:spPr>
          <a:xfrm flipV="1">
            <a:off x="1143000" y="751819"/>
            <a:ext cx="6781800" cy="91438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280D8AB-D506-40C0-80BE-ABC24B8D56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647544"/>
              </p:ext>
            </p:extLst>
          </p:nvPr>
        </p:nvGraphicFramePr>
        <p:xfrm>
          <a:off x="457200" y="843256"/>
          <a:ext cx="8610600" cy="5715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69A68316-164C-4BAE-862B-858637F1A382}"/>
              </a:ext>
            </a:extLst>
          </p:cNvPr>
          <p:cNvSpPr/>
          <p:nvPr/>
        </p:nvSpPr>
        <p:spPr>
          <a:xfrm>
            <a:off x="457200" y="1045340"/>
            <a:ext cx="838200" cy="64227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6AB4E68-E312-44B8-A4D1-025E4229E213}"/>
              </a:ext>
            </a:extLst>
          </p:cNvPr>
          <p:cNvSpPr/>
          <p:nvPr/>
        </p:nvSpPr>
        <p:spPr>
          <a:xfrm>
            <a:off x="966866" y="1827948"/>
            <a:ext cx="723900" cy="64227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A72051-F22F-4AD4-A95E-ABCE2492AEA1}"/>
              </a:ext>
            </a:extLst>
          </p:cNvPr>
          <p:cNvSpPr/>
          <p:nvPr/>
        </p:nvSpPr>
        <p:spPr>
          <a:xfrm>
            <a:off x="1251054" y="2595883"/>
            <a:ext cx="723900" cy="64227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FC8B638-6A22-4BF7-B852-A717B11342B2}"/>
              </a:ext>
            </a:extLst>
          </p:cNvPr>
          <p:cNvSpPr/>
          <p:nvPr/>
        </p:nvSpPr>
        <p:spPr>
          <a:xfrm>
            <a:off x="1352550" y="3407627"/>
            <a:ext cx="723900" cy="64227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023141-76FE-41F2-B091-FC491DCC93B0}"/>
              </a:ext>
            </a:extLst>
          </p:cNvPr>
          <p:cNvSpPr/>
          <p:nvPr/>
        </p:nvSpPr>
        <p:spPr>
          <a:xfrm>
            <a:off x="1295400" y="4154886"/>
            <a:ext cx="723900" cy="64227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65B8CE-9349-4BA8-B708-DB865159F81D}"/>
              </a:ext>
            </a:extLst>
          </p:cNvPr>
          <p:cNvSpPr/>
          <p:nvPr/>
        </p:nvSpPr>
        <p:spPr>
          <a:xfrm>
            <a:off x="960620" y="4939685"/>
            <a:ext cx="723900" cy="64227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D01CBEC-9C31-4BCF-8672-FE7316FB85A3}"/>
              </a:ext>
            </a:extLst>
          </p:cNvPr>
          <p:cNvSpPr/>
          <p:nvPr/>
        </p:nvSpPr>
        <p:spPr>
          <a:xfrm>
            <a:off x="527154" y="5721608"/>
            <a:ext cx="723900" cy="64227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1146</Words>
  <Application>Microsoft Office PowerPoint</Application>
  <PresentationFormat>On-screen Show (4:3)</PresentationFormat>
  <Paragraphs>117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NikoshBAN</vt:lpstr>
      <vt:lpstr>Segoe Print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 TECHNOLOGY</dc:creator>
  <cp:lastModifiedBy>thanvin antor</cp:lastModifiedBy>
  <cp:revision>54</cp:revision>
  <dcterms:created xsi:type="dcterms:W3CDTF">2020-12-03T07:09:28Z</dcterms:created>
  <dcterms:modified xsi:type="dcterms:W3CDTF">2020-12-05T06:06:10Z</dcterms:modified>
</cp:coreProperties>
</file>