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6" r:id="rId3"/>
    <p:sldId id="282" r:id="rId4"/>
    <p:sldId id="267" r:id="rId5"/>
    <p:sldId id="268" r:id="rId6"/>
    <p:sldId id="269" r:id="rId7"/>
    <p:sldId id="272" r:id="rId8"/>
    <p:sldId id="270" r:id="rId9"/>
    <p:sldId id="275" r:id="rId10"/>
    <p:sldId id="273" r:id="rId11"/>
    <p:sldId id="276" r:id="rId12"/>
    <p:sldId id="280" r:id="rId13"/>
    <p:sldId id="278" r:id="rId14"/>
    <p:sldId id="287" r:id="rId15"/>
    <p:sldId id="289" r:id="rId16"/>
    <p:sldId id="288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2C12B-D59D-48D5-8E12-EF30404FED0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DA3A-74C4-49C7-9F67-3239B5186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C0D1-D6AE-48CB-BBC3-F76B8729EA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3314"/>
            <a:ext cx="54102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7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N1120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5867400" cy="5547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0"/>
            <a:ext cx="25146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বিস্‌মিল্লাহির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রাহ্‌মানির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রাহিম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67" y="2708920"/>
            <a:ext cx="3707904" cy="328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3" y="200055"/>
            <a:ext cx="3429000" cy="248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4"/>
            <a:ext cx="7010400" cy="5257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381004"/>
            <a:ext cx="4648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638804"/>
            <a:ext cx="4495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দহন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-152400" y="2667000"/>
            <a:ext cx="3657600" cy="3733800"/>
            <a:chOff x="-152400" y="1447800"/>
            <a:chExt cx="3657600" cy="3733800"/>
          </a:xfrm>
        </p:grpSpPr>
        <p:pic>
          <p:nvPicPr>
            <p:cNvPr id="24" name="Picture 23" descr="images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447800"/>
              <a:ext cx="3028950" cy="1514475"/>
            </a:xfrm>
            <a:prstGeom prst="rect">
              <a:avLst/>
            </a:prstGeom>
          </p:spPr>
        </p:pic>
        <p:pic>
          <p:nvPicPr>
            <p:cNvPr id="25" name="Picture 24" descr="f21373da5c5073ce3933d6a904ae116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400" y="2438400"/>
              <a:ext cx="3657600" cy="2743200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rot="5400000">
              <a:off x="-238564" y="3543300"/>
              <a:ext cx="15240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348132" y="3567332"/>
              <a:ext cx="1447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lowchart: Magnetic Disk 36"/>
            <p:cNvSpPr/>
            <p:nvPr/>
          </p:nvSpPr>
          <p:spPr>
            <a:xfrm>
              <a:off x="762000" y="2771336"/>
              <a:ext cx="2133600" cy="276664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Precipitated_calcium_carbonat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1828800"/>
              <a:ext cx="1016000" cy="609600"/>
            </a:xfrm>
            <a:prstGeom prst="rect">
              <a:avLst/>
            </a:prstGeom>
          </p:spPr>
        </p:pic>
      </p:grpSp>
      <p:cxnSp>
        <p:nvCxnSpPr>
          <p:cNvPr id="47" name="Straight Arrow Connector 46"/>
          <p:cNvCxnSpPr/>
          <p:nvPr/>
        </p:nvCxnSpPr>
        <p:spPr>
          <a:xfrm>
            <a:off x="2438400" y="33528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1905000"/>
            <a:ext cx="157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strike="sngStrike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6200000" flipV="1">
            <a:off x="876300" y="25527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572000" y="2590800"/>
            <a:ext cx="3657600" cy="3733800"/>
            <a:chOff x="-152400" y="1447800"/>
            <a:chExt cx="3657600" cy="3733800"/>
          </a:xfrm>
        </p:grpSpPr>
        <p:pic>
          <p:nvPicPr>
            <p:cNvPr id="55" name="Picture 54" descr="images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447800"/>
              <a:ext cx="3028950" cy="1514475"/>
            </a:xfrm>
            <a:prstGeom prst="rect">
              <a:avLst/>
            </a:prstGeom>
          </p:spPr>
        </p:pic>
        <p:pic>
          <p:nvPicPr>
            <p:cNvPr id="56" name="Picture 55" descr="f21373da5c5073ce3933d6a904ae116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400" y="2438400"/>
              <a:ext cx="3657600" cy="2743200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>
            <a:xfrm rot="5400000">
              <a:off x="-238564" y="3543300"/>
              <a:ext cx="15240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348132" y="3567332"/>
              <a:ext cx="1447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lowchart: Magnetic Disk 58"/>
            <p:cNvSpPr/>
            <p:nvPr/>
          </p:nvSpPr>
          <p:spPr>
            <a:xfrm>
              <a:off x="762000" y="2771336"/>
              <a:ext cx="2133600" cy="276664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Precipitated_calcium_carbonat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1828800"/>
              <a:ext cx="1016000" cy="609600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6248400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strike="sngStrike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01000" y="3048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strike="sngStrike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43200" y="685800"/>
            <a:ext cx="2743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একমুখী বিক্রিয়া</a:t>
            </a:r>
            <a:endParaRPr lang="en-US" sz="3200" dirty="0"/>
          </a:p>
        </p:txBody>
      </p:sp>
      <p:sp>
        <p:nvSpPr>
          <p:cNvPr id="64" name="Explosion 2 63"/>
          <p:cNvSpPr/>
          <p:nvPr/>
        </p:nvSpPr>
        <p:spPr>
          <a:xfrm rot="21402482">
            <a:off x="6513879" y="2372070"/>
            <a:ext cx="381000" cy="1295400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1371 -0.37096 C 0.00885 -0.36633 0.01111 -0.36679 0.00764 -0.36679 " pathEditMode="relative" ptsTypes="Af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104 -0.00416 0.00208 -0.00809 0.00312 -0.01226 C 0.00365 -0.01434 0.00469 -0.01827 0.00469 -0.01827 C 0.00295 -0.02729 -0.00156 -0.03376 -0.00156 -0.04302 L 0.01858 -0.43016 " pathEditMode="relative" ptsTypes="fffAA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/>
      <p:bldP spid="61" grpId="1"/>
      <p:bldP spid="62" grpId="0"/>
      <p:bldP spid="63" grpId="0" animBg="1"/>
      <p:bldP spid="64" grpId="0" animBg="1"/>
      <p:bldP spid="6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43000" y="2181761"/>
            <a:ext cx="6781800" cy="1323439"/>
            <a:chOff x="609600" y="1219200"/>
            <a:chExt cx="6781800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219200"/>
              <a:ext cx="678180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latin typeface="Times" pitchFamily="18" charset="0"/>
                </a:rPr>
                <a:t>H</a:t>
              </a:r>
              <a:r>
                <a:rPr lang="en-US" sz="8000" baseline="-25000" dirty="0" err="1" smtClean="0">
                  <a:latin typeface="Times" pitchFamily="18" charset="0"/>
                </a:rPr>
                <a:t>2</a:t>
              </a:r>
              <a:r>
                <a:rPr lang="en-US" sz="8000" dirty="0" smtClean="0">
                  <a:latin typeface="Times" pitchFamily="18" charset="0"/>
                </a:rPr>
                <a:t> + </a:t>
              </a:r>
              <a:r>
                <a:rPr lang="en-US" sz="8000" dirty="0" err="1" smtClean="0">
                  <a:latin typeface="Times" pitchFamily="18" charset="0"/>
                </a:rPr>
                <a:t>I</a:t>
              </a:r>
              <a:r>
                <a:rPr lang="en-US" sz="8000" baseline="-25000" dirty="0" err="1" smtClean="0">
                  <a:latin typeface="Times" pitchFamily="18" charset="0"/>
                </a:rPr>
                <a:t>2</a:t>
              </a:r>
              <a:r>
                <a:rPr lang="en-US" sz="8000" dirty="0" smtClean="0">
                  <a:latin typeface="Times" pitchFamily="18" charset="0"/>
                </a:rPr>
                <a:t>    	</a:t>
              </a:r>
              <a:r>
                <a:rPr lang="en-US" sz="8000" dirty="0" err="1" smtClean="0">
                  <a:latin typeface="Times" pitchFamily="18" charset="0"/>
                </a:rPr>
                <a:t>2HI</a:t>
              </a:r>
              <a:endParaRPr lang="en-US" sz="8000" dirty="0">
                <a:latin typeface="Times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10800000">
              <a:off x="3657600" y="1981200"/>
              <a:ext cx="3048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657600" y="1828800"/>
              <a:ext cx="1066800" cy="3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419600" y="1676400"/>
              <a:ext cx="3048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57600" y="1981200"/>
              <a:ext cx="1066800" cy="3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57400" y="457200"/>
            <a:ext cx="426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উভমূখী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73116"/>
              </p:ext>
            </p:extLst>
          </p:nvPr>
        </p:nvGraphicFramePr>
        <p:xfrm>
          <a:off x="3706813" y="3184525"/>
          <a:ext cx="1730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1903680" imgH="488520" progId="Package">
                  <p:embed/>
                </p:oleObj>
              </mc:Choice>
              <mc:Fallback>
                <p:oleObj name="Packager Shell Object" showAsIcon="1" r:id="rId3" imgW="1903680" imgH="48852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3184525"/>
                        <a:ext cx="17303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1600200"/>
            <a:ext cx="4953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09800" y="2794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95800" y="3200400"/>
            <a:ext cx="1066800" cy="304800"/>
            <a:chOff x="4038600" y="2209800"/>
            <a:chExt cx="1066800" cy="3048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800600" y="2362200"/>
              <a:ext cx="3048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38600" y="2362200"/>
              <a:ext cx="1066800" cy="3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4800600" y="2209800"/>
              <a:ext cx="3048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 descr="z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2114550" cy="2162175"/>
          </a:xfrm>
          <a:prstGeom prst="rect">
            <a:avLst/>
          </a:prstGeom>
        </p:spPr>
      </p:pic>
      <p:pic>
        <p:nvPicPr>
          <p:cNvPr id="27" name="Picture 26" descr="acid-clipart-chemistry-clip-art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09" y="2031181"/>
            <a:ext cx="1814291" cy="2464619"/>
          </a:xfrm>
          <a:prstGeom prst="rect">
            <a:avLst/>
          </a:prstGeom>
        </p:spPr>
      </p:pic>
      <p:pic>
        <p:nvPicPr>
          <p:cNvPr id="28" name="Picture 27" descr="zinc-sulphate-33_10897498_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752600"/>
            <a:ext cx="2895600" cy="2895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71800" y="4572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4596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4572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32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7056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2743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Zn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52600" y="152400"/>
            <a:ext cx="4648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9705 -0.12673 0.1941 -0.25323 0.24462 -0.28677 C 0.29514 -0.3203 0.29306 -0.26595 0.30296 -0.20074 C 0.31285 -0.13552 0.30382 0.05412 0.30452 0.1045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086 -0.04047 -0.00017 -0.08279 -0.00781 -0.1228 C -0.0092 -0.14431 -0.01267 -0.16466 -0.01545 -0.1864 C -0.01718 -0.19935 -0.01701 -0.21253 -0.01996 -0.22502 C -0.01875 -0.24283 -0.01684 -0.27174 -0.00156 -0.27844 C 0 -0.28053 0.00174 -0.28214 0.00313 -0.28446 C 0.00539 -0.28839 0.00921 -0.29671 0.00921 -0.29671 C 0.01216 -0.30897 0.00608 -0.32123 0.00157 -0.33164 C -0.00034 -0.33603 -0.00468 -0.34389 -0.00468 -0.34389 C -0.00694 -0.35615 -0.00781 -0.36887 -0.01076 -0.3809 C -0.0125 -0.37396 -0.01371 -0.36725 -0.01545 -0.36031 C -0.01736 -0.36771 -0.01701 -0.36448 -0.01701 -0.37049 L -0.01076 -0.3809 " pathEditMode="relative" ptsTypes="fffffffffff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600200"/>
            <a:ext cx="4953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bustion_reaction_of_meth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501052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57200"/>
            <a:ext cx="5638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228600"/>
            <a:ext cx="4267200" cy="1143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42046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733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umb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399"/>
            <a:ext cx="75438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10200"/>
            <a:ext cx="7467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905000"/>
            <a:ext cx="6629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743200"/>
            <a:ext cx="754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0" y="228600"/>
            <a:ext cx="4267200" cy="1143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81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eaksi-antar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3739789"/>
            <a:ext cx="6938963" cy="1594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2286000" y="381000"/>
            <a:ext cx="4267200" cy="1143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533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526340"/>
            <a:ext cx="7162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66800" y="1759803"/>
            <a:ext cx="6553200" cy="830997"/>
            <a:chOff x="1066800" y="1759803"/>
            <a:chExt cx="6553200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1759803"/>
              <a:ext cx="65532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" pitchFamily="18" charset="0"/>
                </a:rPr>
                <a:t>H</a:t>
              </a:r>
              <a:r>
                <a:rPr lang="en-US" sz="4800" baseline="-25000" dirty="0" smtClean="0">
                  <a:latin typeface="Times" pitchFamily="18" charset="0"/>
                </a:rPr>
                <a:t>2</a:t>
              </a:r>
              <a:r>
                <a:rPr lang="en-US" sz="4800" dirty="0" smtClean="0">
                  <a:latin typeface="Times" pitchFamily="18" charset="0"/>
                </a:rPr>
                <a:t> +   </a:t>
              </a:r>
              <a:r>
                <a:rPr lang="en-US" sz="4800" dirty="0" err="1" smtClean="0">
                  <a:latin typeface="Times" pitchFamily="18" charset="0"/>
                </a:rPr>
                <a:t>Cl</a:t>
              </a:r>
              <a:r>
                <a:rPr lang="en-US" sz="4800" baseline="-25000" dirty="0" err="1" smtClean="0">
                  <a:latin typeface="Times" pitchFamily="18" charset="0"/>
                </a:rPr>
                <a:t>2</a:t>
              </a:r>
              <a:r>
                <a:rPr lang="en-US" sz="4800" dirty="0" smtClean="0">
                  <a:latin typeface="Times" pitchFamily="18" charset="0"/>
                </a:rPr>
                <a:t>  	            </a:t>
              </a:r>
              <a:r>
                <a:rPr lang="en-US" sz="4800" dirty="0" err="1" smtClean="0">
                  <a:latin typeface="Times" pitchFamily="18" charset="0"/>
                </a:rPr>
                <a:t>2HCl</a:t>
              </a:r>
              <a:endParaRPr lang="en-US" sz="4800" dirty="0">
                <a:latin typeface="Times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62400" y="1981200"/>
              <a:ext cx="1143000" cy="304800"/>
              <a:chOff x="3886200" y="1981200"/>
              <a:chExt cx="1143000" cy="304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4724400" y="2133600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886200" y="2133600"/>
                <a:ext cx="1066800" cy="31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724400" y="1981200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1066800" y="3048000"/>
            <a:ext cx="6629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+ CO2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CaCO3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191000" y="3352800"/>
            <a:ext cx="1066800" cy="304800"/>
            <a:chOff x="4191000" y="3352800"/>
            <a:chExt cx="1066800" cy="304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191000" y="3505200"/>
              <a:ext cx="1066800" cy="3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4953000" y="3352800"/>
              <a:ext cx="3048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953000" y="3505200"/>
              <a:ext cx="3048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71485"/>
            <a:ext cx="5334000" cy="23642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গিধাউষা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গৌরিপুর,ময়মনসিংহ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মোবাঃ০১৭১৮১৯৩৮৬৫</a:t>
            </a:r>
          </a:p>
          <a:p>
            <a:pPr algn="ctr">
              <a:buNone/>
            </a:pP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Email-sflislm69@gmail.com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609600"/>
            <a:ext cx="3810000" cy="3683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৪০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-০৭-২০১৫ইং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09601"/>
            <a:ext cx="3786336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মোঃসাইফুল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8" name="Picture 7" descr="10897960_1378383475807159_4645514901059354683_n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" y="260648"/>
            <a:ext cx="1522690" cy="16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26" y="673277"/>
            <a:ext cx="1758262" cy="1536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4149080"/>
            <a:ext cx="922754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1"/>
            <a:ext cx="5181600" cy="7619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emistry_can_you_feel_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9" y="1412776"/>
            <a:ext cx="5036874" cy="4803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4" y="1556792"/>
            <a:ext cx="392392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stry.jpg"/>
          <p:cNvPicPr>
            <a:picLocks noChangeAspect="1"/>
          </p:cNvPicPr>
          <p:nvPr/>
        </p:nvPicPr>
        <p:blipFill>
          <a:blip r:embed="rId2"/>
          <a:srcRect r="28825"/>
          <a:stretch>
            <a:fillRect/>
          </a:stretch>
        </p:blipFill>
        <p:spPr>
          <a:xfrm>
            <a:off x="0" y="714376"/>
            <a:ext cx="3124199" cy="5076824"/>
          </a:xfrm>
          <a:prstGeom prst="rect">
            <a:avLst/>
          </a:prstGeom>
        </p:spPr>
      </p:pic>
      <p:pic>
        <p:nvPicPr>
          <p:cNvPr id="3" name="Picture 2" descr="2009-03-20 14.12.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524000"/>
            <a:ext cx="57912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2286000" cy="3063711"/>
          </a:xfrm>
          <a:prstGeom prst="rect">
            <a:avLst/>
          </a:prstGeom>
        </p:spPr>
      </p:pic>
      <p:pic>
        <p:nvPicPr>
          <p:cNvPr id="3" name="Picture 2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8" y="1371600"/>
            <a:ext cx="3367768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26720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267204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3048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457204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35" y="3789040"/>
            <a:ext cx="15049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6725E-6 C 0.00312 3.36725E-6 0.00608 3.36725E-6 0.0092 3.36725E-6 L 0.44149 0.00208 " pathEditMode="relative" ptsTypes="f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দহ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5800"/>
            <a:ext cx="3810000" cy="25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130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মোমবাতির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25908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52064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বুদ্‌বুদ্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57204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721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57204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562600"/>
            <a:ext cx="4953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08337"/>
            <a:ext cx="58674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6839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20629"/>
            <a:ext cx="8001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5791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95604"/>
            <a:ext cx="7924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682428"/>
            <a:ext cx="7391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9" name="Down Arrow Callout 8">
            <a:hlinkClick r:id="rId2" action="ppaction://hlinksldjump"/>
          </p:cNvPr>
          <p:cNvSpPr/>
          <p:nvPr/>
        </p:nvSpPr>
        <p:spPr>
          <a:xfrm>
            <a:off x="2514600" y="152400"/>
            <a:ext cx="3810000" cy="1295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76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76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71600" y="533404"/>
            <a:ext cx="6248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5800" y="1752602"/>
            <a:ext cx="7620000" cy="3609473"/>
            <a:chOff x="685800" y="1752600"/>
            <a:chExt cx="7620000" cy="3609473"/>
          </a:xfrm>
        </p:grpSpPr>
        <p:grpSp>
          <p:nvGrpSpPr>
            <p:cNvPr id="25" name="Group 24"/>
            <p:cNvGrpSpPr/>
            <p:nvPr/>
          </p:nvGrpSpPr>
          <p:grpSpPr>
            <a:xfrm>
              <a:off x="685800" y="1752600"/>
              <a:ext cx="7620000" cy="3609473"/>
              <a:chOff x="685800" y="1752600"/>
              <a:chExt cx="7620000" cy="3609473"/>
            </a:xfrm>
          </p:grpSpPr>
          <p:pic>
            <p:nvPicPr>
              <p:cNvPr id="2" name="Picture 1" descr="tumblr_inline_mr8a6no8ER1qz4rgp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800" y="1752600"/>
                <a:ext cx="7620000" cy="3609473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24000" y="4724400"/>
                <a:ext cx="1066800" cy="58477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কঠিন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62400" y="4724400"/>
                <a:ext cx="1066800" cy="58477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তরল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77000" y="4749225"/>
                <a:ext cx="1066800" cy="58477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গ্যাসীয়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76600" y="3200400"/>
              <a:ext cx="533400" cy="256736"/>
              <a:chOff x="2438400" y="2410264"/>
              <a:chExt cx="533400" cy="2567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438400" y="2590800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2438400" y="2590800"/>
                <a:ext cx="1524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438400" y="249467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2791264" y="2410264"/>
                <a:ext cx="1524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410200" y="3172264"/>
              <a:ext cx="533400" cy="256736"/>
              <a:chOff x="2438400" y="2410264"/>
              <a:chExt cx="533400" cy="25673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2438400" y="2590800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2438400" y="2590800"/>
                <a:ext cx="1524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438400" y="249467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>
                <a:off x="2791264" y="2410264"/>
                <a:ext cx="152400" cy="76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978</TotalTime>
  <Words>211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</vt:lpstr>
      <vt:lpstr>Packager Shell Object</vt:lpstr>
      <vt:lpstr> শুভেচ্ছা ও স্বাগতম 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বিস্‌মিল্লাহির রাহ্‌মানির রাহিম  সবাইকে শুভেচ্ছা ও স্বাগতম</dc:title>
  <dc:creator>LAV</dc:creator>
  <cp:lastModifiedBy>Saiful Islam</cp:lastModifiedBy>
  <cp:revision>137</cp:revision>
  <dcterms:created xsi:type="dcterms:W3CDTF">2006-08-16T00:00:00Z</dcterms:created>
  <dcterms:modified xsi:type="dcterms:W3CDTF">2020-12-05T16:42:05Z</dcterms:modified>
</cp:coreProperties>
</file>