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9" autoAdjust="0"/>
    <p:restoredTop sz="94660"/>
  </p:normalViewPr>
  <p:slideViewPr>
    <p:cSldViewPr>
      <p:cViewPr varScale="1">
        <p:scale>
          <a:sx n="113" d="100"/>
          <a:sy n="113" d="100"/>
        </p:scale>
        <p:origin x="-11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8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0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1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2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0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2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6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3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0A70-57A1-44D7-8F28-BE0115234E0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90C3-EA6F-4FB4-A066-5D530CACB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57200"/>
            <a:ext cx="49530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RinkiyMJ" pitchFamily="2" charset="0"/>
              </a:rPr>
              <a:t>¯^</a:t>
            </a:r>
            <a:r>
              <a:rPr lang="en-US" sz="6600" dirty="0" err="1" smtClean="0">
                <a:latin typeface="RinkiyMJ" pitchFamily="2" charset="0"/>
              </a:rPr>
              <a:t>vMZg</a:t>
            </a:r>
            <a:endParaRPr lang="en-US" sz="66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71700"/>
            <a:ext cx="7010400" cy="4267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RinkiyMJ" pitchFamily="2" charset="0"/>
            </a:endParaRPr>
          </a:p>
        </p:txBody>
      </p:sp>
      <p:pic>
        <p:nvPicPr>
          <p:cNvPr id="1026" name="Picture 2" descr="C:\Users\Lenovo\Desktop\download (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04533"/>
            <a:ext cx="6172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61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83" y="76200"/>
            <a:ext cx="3008313" cy="11620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r>
              <a:rPr lang="en-US" sz="4000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RinkiyMJ" pitchFamily="2" charset="0"/>
              </a:rPr>
              <a:t>cwiwPwZ</a:t>
            </a:r>
            <a:endParaRPr lang="en-US" sz="40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0"/>
            <a:ext cx="4267200" cy="47545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RinkiyMJ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RinkiyMJ" pitchFamily="2" charset="0"/>
              </a:rPr>
              <a:t>cvV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cwiwPwZ</a:t>
            </a:r>
            <a:endParaRPr lang="en-US" sz="3600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sz="2400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sz="2400" dirty="0"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RinkiyMJ" pitchFamily="2" charset="0"/>
              </a:rPr>
              <a:t>welq-Bmjvg</a:t>
            </a:r>
            <a:r>
              <a:rPr lang="en-US" sz="2400" dirty="0" smtClean="0">
                <a:latin typeface="RinkiyMJ" pitchFamily="2" charset="0"/>
              </a:rPr>
              <a:t> I ‰</a:t>
            </a:r>
            <a:r>
              <a:rPr lang="en-US" sz="2400" dirty="0" err="1" smtClean="0">
                <a:latin typeface="RinkiyMJ" pitchFamily="2" charset="0"/>
              </a:rPr>
              <a:t>bwZK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wkÿv</a:t>
            </a:r>
            <a:r>
              <a:rPr lang="en-US" sz="2400" dirty="0" smtClean="0"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RinkiyMJ" pitchFamily="2" charset="0"/>
              </a:rPr>
              <a:t>lô</a:t>
            </a:r>
            <a:r>
              <a:rPr lang="en-US" sz="2400" dirty="0" smtClean="0">
                <a:latin typeface="RinkiyMJ" pitchFamily="2" charset="0"/>
              </a:rPr>
              <a:t>-‡</a:t>
            </a:r>
            <a:r>
              <a:rPr lang="en-US" sz="2400" dirty="0" err="1" smtClean="0">
                <a:latin typeface="RinkiyMJ" pitchFamily="2" charset="0"/>
              </a:rPr>
              <a:t>kÖwY</a:t>
            </a:r>
            <a:endParaRPr lang="en-US" sz="2400" dirty="0" smtClean="0"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RinkiyMJ" pitchFamily="2" charset="0"/>
              </a:rPr>
              <a:t>Aa¨vq-PZz</a:t>
            </a:r>
            <a:r>
              <a:rPr lang="en-US" sz="2400" dirty="0" smtClean="0">
                <a:latin typeface="RinkiyMJ" pitchFamily="2" charset="0"/>
              </a:rPr>
              <a:t>_© </a:t>
            </a:r>
          </a:p>
          <a:p>
            <a:pPr marL="0" indent="0">
              <a:buNone/>
            </a:pPr>
            <a:r>
              <a:rPr lang="en-US" sz="2400" dirty="0" smtClean="0">
                <a:latin typeface="RinkiyMJ" pitchFamily="2" charset="0"/>
              </a:rPr>
              <a:t>cvV-7</a:t>
            </a:r>
          </a:p>
          <a:p>
            <a:pPr marL="0" indent="0">
              <a:buNone/>
            </a:pPr>
            <a:r>
              <a:rPr lang="en-US" sz="2400" dirty="0" err="1" smtClean="0">
                <a:latin typeface="RinkiyMJ" pitchFamily="2" charset="0"/>
              </a:rPr>
              <a:t>mncvVx</a:t>
            </a:r>
            <a:r>
              <a:rPr lang="en-US" sz="2400" dirty="0" smtClean="0">
                <a:latin typeface="RinkiyMJ" pitchFamily="2" charset="0"/>
              </a:rPr>
              <a:t>‡`I mv‡_ </a:t>
            </a:r>
            <a:r>
              <a:rPr lang="en-US" sz="2400" dirty="0" err="1" smtClean="0">
                <a:latin typeface="RinkiyMJ" pitchFamily="2" charset="0"/>
              </a:rPr>
              <a:t>mØ¨envi</a:t>
            </a:r>
            <a:endParaRPr lang="en-US" sz="2400" dirty="0">
              <a:latin typeface="Rinki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608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 smtClean="0">
              <a:latin typeface="RinkiyMJ" pitchFamily="2" charset="0"/>
            </a:endParaRPr>
          </a:p>
          <a:p>
            <a:r>
              <a:rPr lang="en-US" sz="2400" dirty="0" err="1" smtClean="0">
                <a:latin typeface="RinkiyMJ" pitchFamily="2" charset="0"/>
              </a:rPr>
              <a:t>Gm,Gg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igRvb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Avjx</a:t>
            </a:r>
            <a:endParaRPr lang="en-US" sz="2400" dirty="0" smtClean="0">
              <a:latin typeface="RinkiyMJ" pitchFamily="2" charset="0"/>
            </a:endParaRPr>
          </a:p>
          <a:p>
            <a:r>
              <a:rPr lang="en-US" sz="2400" dirty="0" err="1" smtClean="0">
                <a:solidFill>
                  <a:srgbClr val="002060"/>
                </a:solidFill>
                <a:latin typeface="RinkiyMJ" pitchFamily="2" charset="0"/>
              </a:rPr>
              <a:t>mnKvix</a:t>
            </a:r>
            <a:r>
              <a:rPr lang="en-US" sz="24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inkiyMJ" pitchFamily="2" charset="0"/>
              </a:rPr>
              <a:t>wkÿK</a:t>
            </a:r>
            <a:endParaRPr lang="en-US" sz="2400" dirty="0" smtClean="0">
              <a:solidFill>
                <a:srgbClr val="002060"/>
              </a:solidFill>
              <a:latin typeface="RinkiyMJ" pitchFamily="2" charset="0"/>
            </a:endParaRPr>
          </a:p>
          <a:p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‡K,wR,</a:t>
            </a:r>
            <a:r>
              <a:rPr lang="en-US" sz="1800" b="1" dirty="0" err="1" smtClean="0">
                <a:solidFill>
                  <a:srgbClr val="002060"/>
                </a:solidFill>
                <a:latin typeface="RinkiyMJ" pitchFamily="2" charset="0"/>
              </a:rPr>
              <a:t>wf</a:t>
            </a:r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,‡R mw¤§</a:t>
            </a:r>
            <a:r>
              <a:rPr lang="en-US" sz="1800" b="1" dirty="0" err="1" smtClean="0">
                <a:solidFill>
                  <a:srgbClr val="002060"/>
                </a:solidFill>
                <a:latin typeface="RinkiyMJ" pitchFamily="2" charset="0"/>
              </a:rPr>
              <a:t>jbx</a:t>
            </a:r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RinkiyMJ" pitchFamily="2" charset="0"/>
              </a:rPr>
              <a:t>evwjKv</a:t>
            </a:r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RinkiyMJ" pitchFamily="2" charset="0"/>
              </a:rPr>
              <a:t>gva¨wgK</a:t>
            </a:r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</a:p>
          <a:p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we`¨</a:t>
            </a:r>
            <a:r>
              <a:rPr lang="en-US" sz="1800" b="1" dirty="0" err="1" smtClean="0">
                <a:solidFill>
                  <a:srgbClr val="002060"/>
                </a:solidFill>
                <a:latin typeface="RinkiyMJ" pitchFamily="2" charset="0"/>
              </a:rPr>
              <a:t>vjq</a:t>
            </a:r>
            <a:r>
              <a:rPr lang="bn-IN" sz="1800" b="1" dirty="0" smtClean="0">
                <a:solidFill>
                  <a:srgbClr val="002060"/>
                </a:solidFill>
                <a:latin typeface="RinkiyMJ" pitchFamily="2" charset="0"/>
              </a:rPr>
              <a:t>,</a:t>
            </a:r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 `</a:t>
            </a:r>
            <a:r>
              <a:rPr lang="en-US" sz="1800" b="1" dirty="0" err="1" smtClean="0">
                <a:solidFill>
                  <a:srgbClr val="002060"/>
                </a:solidFill>
                <a:latin typeface="RinkiyMJ" pitchFamily="2" charset="0"/>
              </a:rPr>
              <a:t>v‡Kvc,Lyjbv</a:t>
            </a:r>
            <a:r>
              <a:rPr lang="en-US" sz="1800" b="1" dirty="0" smtClean="0">
                <a:solidFill>
                  <a:srgbClr val="002060"/>
                </a:solidFill>
                <a:latin typeface="RinkiyMJ" pitchFamily="2" charset="0"/>
              </a:rPr>
              <a:t>|</a:t>
            </a:r>
          </a:p>
          <a:p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F71351D-0444-4C95-9CFC-4570EF1ED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630680" cy="17678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9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096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RinkiyMJ" pitchFamily="2" charset="0"/>
              </a:rPr>
              <a:t>wkLbdj</a:t>
            </a:r>
            <a:r>
              <a:rPr lang="en-US" dirty="0" smtClean="0">
                <a:latin typeface="RinkiyMJ" pitchFamily="2" charset="0"/>
              </a:rPr>
              <a:t>: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6172200" cy="30479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mncvVx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Zv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mncvVx</a:t>
            </a:r>
            <a:r>
              <a:rPr lang="en-US" dirty="0" smtClean="0">
                <a:latin typeface="RinkiyMJ" pitchFamily="2" charset="0"/>
              </a:rPr>
              <a:t>‡`i mv‡_ †</a:t>
            </a:r>
            <a:r>
              <a:rPr lang="en-US" dirty="0" err="1" smtClean="0">
                <a:latin typeface="RinkiyMJ" pitchFamily="2" charset="0"/>
              </a:rPr>
              <a:t>Kgb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e¨envi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Zv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e¨vL¨v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60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705600" cy="33067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mncvVx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‡`i mv‡_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mØ¨env‡ii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cwiPq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:</a:t>
            </a:r>
            <a:r>
              <a:rPr lang="en-US" sz="2800" dirty="0" smtClean="0">
                <a:latin typeface="RinkiyMJ" pitchFamily="2" charset="0"/>
              </a:rPr>
              <a:t/>
            </a:r>
            <a:br>
              <a:rPr lang="en-US" sz="2800" dirty="0" smtClean="0">
                <a:latin typeface="RinkiyMJ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gvbyl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mvgvwRK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Rxe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|</a:t>
            </a:r>
            <a:b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mgv‡Ri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wewfbœ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†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jv‡Ki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mv‡_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wg‡jw‡k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KvRKg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©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Ki‡Z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nq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|</a:t>
            </a:r>
            <a:b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Avgiv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†h ¯‹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zj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ev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we`¨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vj‡q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cov‡kvbvKwi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,‡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mLv‡b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Avgv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‡`i mv‡_  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AviI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A‡b‡K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cov‡kvbv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K‡i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|</a:t>
            </a:r>
            <a:b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we`¨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vj‡q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Avgiv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hv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‡`i mv‡_ GKB †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kÖwY‡Z</a:t>
            </a:r>
            <a:r>
              <a:rPr lang="en-US" sz="2800" dirty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†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jLvcov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Kwi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Zviv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mK‡jB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Avgv</a:t>
            </a:r>
            <a:r>
              <a:rPr lang="en-US" sz="2800" dirty="0" smtClean="0">
                <a:solidFill>
                  <a:schemeClr val="tx1"/>
                </a:solidFill>
                <a:latin typeface="RinkiyMJ" pitchFamily="2" charset="0"/>
              </a:rPr>
              <a:t>‡`i </a:t>
            </a:r>
            <a:r>
              <a:rPr lang="en-US" sz="2800" dirty="0" err="1" smtClean="0">
                <a:solidFill>
                  <a:schemeClr val="tx1"/>
                </a:solidFill>
                <a:latin typeface="RinkiyMJ" pitchFamily="2" charset="0"/>
              </a:rPr>
              <a:t>mncvVx</a:t>
            </a:r>
            <a:r>
              <a:rPr lang="en-US" sz="2000" dirty="0" smtClean="0">
                <a:solidFill>
                  <a:schemeClr val="tx1"/>
                </a:solidFill>
                <a:latin typeface="RinkiyMJ" pitchFamily="2" charset="0"/>
              </a:rPr>
              <a:t>|</a:t>
            </a:r>
            <a:endParaRPr lang="en-US" sz="2000" dirty="0">
              <a:solidFill>
                <a:schemeClr val="tx1"/>
              </a:solidFill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6781800" cy="29718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mncvVx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‡`i mv‡_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Avgv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‡`i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AvšÍwiK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gayi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m¤úK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i‡q‡Q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|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mncvVxiv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Avgv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‡`i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fvB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-‡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ev‡bi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g‡Zv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¯‹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z‡j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Avgiv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G‡K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Ac‡ii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myweav-Amyweavi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cÖwZ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jÿ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ivwL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¯‹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z‡j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Avgv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‡`i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mncvVx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‡`i ‡KD Amy¯’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n‡j</a:t>
            </a:r>
            <a:r>
              <a:rPr lang="en-US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†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mev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Avgv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‡`i </a:t>
            </a:r>
            <a:r>
              <a:rPr lang="en-US" dirty="0" err="1" smtClean="0">
                <a:solidFill>
                  <a:srgbClr val="7030A0"/>
                </a:solidFill>
                <a:latin typeface="RinkiyMJ" pitchFamily="2" charset="0"/>
              </a:rPr>
              <a:t>KZ©e</a:t>
            </a:r>
            <a:r>
              <a:rPr lang="en-US" dirty="0" smtClean="0">
                <a:solidFill>
                  <a:srgbClr val="7030A0"/>
                </a:solidFill>
                <a:latin typeface="RinkiyMJ" pitchFamily="2" charset="0"/>
              </a:rPr>
              <a:t>¨|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8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6858000" cy="304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rgbClr val="0070C0"/>
                </a:solidFill>
                <a:latin typeface="RinkiyMJ" pitchFamily="2" charset="0"/>
              </a:rPr>
              <a:t>cÖ‡qvR‡b</a:t>
            </a:r>
            <a: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  <a:t> Wv³v‡ii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wbKU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wb‡q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†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h‡Z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mvnvh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¨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Ki‡Z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RinkiyMJ" pitchFamily="2" charset="0"/>
              </a:rPr>
              <a:t>n‡e</a:t>
            </a:r>
            <a: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</a:br>
            <a:r>
              <a:rPr lang="en-US" sz="2400" dirty="0" err="1" smtClean="0">
                <a:solidFill>
                  <a:srgbClr val="0070C0"/>
                </a:solidFill>
                <a:latin typeface="RinkiyMJ" pitchFamily="2" charset="0"/>
              </a:rPr>
              <a:t>cÖ‡qvRbxq</a:t>
            </a:r>
            <a: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`ª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e¨mvgMÖx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†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hgb:eB,LvZv,Kjg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,‡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cbwmj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Kv‡iv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bv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_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vK‡j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Zv‡K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w`‡q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mvnvh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¨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Kiv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DwPZ</a:t>
            </a:r>
            <a: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  <a:t>|</a:t>
            </a:r>
            <a:b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</a:br>
            <a:r>
              <a:rPr lang="en-US" sz="2400" dirty="0" err="1" smtClean="0">
                <a:solidFill>
                  <a:srgbClr val="0070C0"/>
                </a:solidFill>
                <a:latin typeface="RinkiyMJ" pitchFamily="2" charset="0"/>
              </a:rPr>
              <a:t>Avgv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‡`I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mncvVx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‡`I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g‡a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¨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Kv‡iv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gb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Lvivc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n‡j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welYœ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ev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wPwšÍZ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n‡j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Zvi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welYœZvi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fve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`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yi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Kivi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†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Póv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Ki‡Zn‡e</a:t>
            </a:r>
            <a: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  <a:t>|</a:t>
            </a:r>
            <a:br>
              <a:rPr lang="en-US" sz="2400" dirty="0" smtClean="0">
                <a:solidFill>
                  <a:srgbClr val="0070C0"/>
                </a:solidFill>
                <a:latin typeface="RinkiyMJ" pitchFamily="2" charset="0"/>
              </a:rPr>
            </a:br>
            <a:r>
              <a:rPr lang="en-US" sz="2400" dirty="0" err="1" smtClean="0">
                <a:solidFill>
                  <a:srgbClr val="0070C0"/>
                </a:solidFill>
                <a:latin typeface="RinkiyMJ" pitchFamily="2" charset="0"/>
              </a:rPr>
              <a:t>mncvVx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‡`I mv‡_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DËg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AvPiY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Kiv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DwPZ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|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Zv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‡`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i‡K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k‡ã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m‡¤^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vab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Ki‡Z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RinkiyMJ" pitchFamily="2" charset="0"/>
              </a:rPr>
              <a:t>n‡e</a:t>
            </a:r>
            <a:r>
              <a:rPr lang="en-US" sz="2400" dirty="0">
                <a:solidFill>
                  <a:srgbClr val="0070C0"/>
                </a:solidFill>
                <a:latin typeface="RinkiyMJ" pitchFamily="2" charset="0"/>
              </a:rPr>
              <a:t>|</a:t>
            </a:r>
            <a:br>
              <a:rPr lang="en-US" sz="2400" dirty="0">
                <a:solidFill>
                  <a:srgbClr val="0070C0"/>
                </a:solidFill>
                <a:latin typeface="RinkiyMJ" pitchFamily="2" charset="0"/>
              </a:rPr>
            </a:b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67200"/>
            <a:ext cx="6934200" cy="24685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KvD‡K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Lv‡Uv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K_v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ejv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†_‡K </a:t>
            </a:r>
            <a:r>
              <a:rPr lang="en-US" dirty="0" err="1" smtClean="0">
                <a:latin typeface="RinkiyMJ" pitchFamily="2" charset="0"/>
              </a:rPr>
              <a:t>weiZ</a:t>
            </a:r>
            <a:r>
              <a:rPr lang="en-US" dirty="0" smtClean="0">
                <a:latin typeface="RinkiyMJ" pitchFamily="2" charset="0"/>
              </a:rPr>
              <a:t> _</a:t>
            </a:r>
            <a:r>
              <a:rPr lang="en-US" dirty="0" err="1" smtClean="0">
                <a:latin typeface="RinkiyMJ" pitchFamily="2" charset="0"/>
              </a:rPr>
              <a:t>vK‡Z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 G‡K </a:t>
            </a:r>
            <a:r>
              <a:rPr lang="en-US" dirty="0" err="1" smtClean="0">
                <a:latin typeface="RinkiyMJ" pitchFamily="2" charset="0"/>
              </a:rPr>
              <a:t>Aci‡K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gh</a:t>
            </a:r>
            <a:r>
              <a:rPr lang="en-US" dirty="0" smtClean="0">
                <a:latin typeface="RinkiyMJ" pitchFamily="2" charset="0"/>
              </a:rPr>
              <a:t>©`v </a:t>
            </a:r>
            <a:r>
              <a:rPr lang="en-US" dirty="0" err="1" smtClean="0">
                <a:latin typeface="RinkiyMJ" pitchFamily="2" charset="0"/>
              </a:rPr>
              <a:t>w`‡Z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 | </a:t>
            </a:r>
            <a:r>
              <a:rPr lang="en-US" dirty="0" err="1" smtClean="0">
                <a:latin typeface="RinkiyMJ" pitchFamily="2" charset="0"/>
              </a:rPr>
              <a:t>mncvVx</a:t>
            </a:r>
            <a:r>
              <a:rPr lang="en-US" dirty="0" smtClean="0">
                <a:latin typeface="RinkiyMJ" pitchFamily="2" charset="0"/>
              </a:rPr>
              <a:t>‡`i mv‡_ </a:t>
            </a:r>
            <a:r>
              <a:rPr lang="en-US" dirty="0" err="1" smtClean="0">
                <a:latin typeface="RinkiyMJ" pitchFamily="2" charset="0"/>
              </a:rPr>
              <a:t>KUzevK</a:t>
            </a:r>
            <a:r>
              <a:rPr lang="en-US" dirty="0" smtClean="0">
                <a:latin typeface="RinkiyMJ" pitchFamily="2" charset="0"/>
              </a:rPr>
              <a:t>¨ </a:t>
            </a:r>
            <a:r>
              <a:rPr lang="en-US" dirty="0" err="1" smtClean="0">
                <a:latin typeface="RinkiyMJ" pitchFamily="2" charset="0"/>
              </a:rPr>
              <a:t>e¨envi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DwPZ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bq|Kv‡iv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g‡b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Kó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c‡Z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cv‡i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Ggb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Kv‡bv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AvPiY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†_‡K </a:t>
            </a:r>
            <a:r>
              <a:rPr lang="en-US" dirty="0" err="1" smtClean="0">
                <a:latin typeface="RinkiyMJ" pitchFamily="2" charset="0"/>
              </a:rPr>
              <a:t>weiZ</a:t>
            </a:r>
            <a:r>
              <a:rPr lang="en-US" dirty="0" smtClean="0">
                <a:latin typeface="RinkiyMJ" pitchFamily="2" charset="0"/>
              </a:rPr>
              <a:t> _</a:t>
            </a:r>
            <a:r>
              <a:rPr lang="en-US" dirty="0" err="1" smtClean="0">
                <a:latin typeface="RinkiyMJ" pitchFamily="2" charset="0"/>
              </a:rPr>
              <a:t>vKe</a:t>
            </a:r>
            <a:r>
              <a:rPr lang="en-US" dirty="0" smtClean="0">
                <a:latin typeface="RinkiyMJ" pitchFamily="2" charset="0"/>
              </a:rPr>
              <a:t>| ‡K †</a:t>
            </a:r>
            <a:r>
              <a:rPr lang="en-US" dirty="0" err="1" smtClean="0">
                <a:latin typeface="RinkiyMJ" pitchFamily="2" charset="0"/>
              </a:rPr>
              <a:t>Kv‡bv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wec</a:t>
            </a:r>
            <a:r>
              <a:rPr lang="en-US" dirty="0" smtClean="0">
                <a:latin typeface="RinkiyMJ" pitchFamily="2" charset="0"/>
              </a:rPr>
              <a:t>‡` </a:t>
            </a:r>
            <a:r>
              <a:rPr lang="en-US" dirty="0" err="1" smtClean="0">
                <a:latin typeface="RinkiyMJ" pitchFamily="2" charset="0"/>
              </a:rPr>
              <a:t>cwZZ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wec</a:t>
            </a:r>
            <a:r>
              <a:rPr lang="en-US" dirty="0" smtClean="0">
                <a:latin typeface="RinkiyMJ" pitchFamily="2" charset="0"/>
              </a:rPr>
              <a:t>` `~I </a:t>
            </a:r>
            <a:r>
              <a:rPr lang="en-US" dirty="0" err="1" smtClean="0">
                <a:latin typeface="RinkiyMJ" pitchFamily="2" charset="0"/>
              </a:rPr>
              <a:t>Kie</a:t>
            </a:r>
            <a:r>
              <a:rPr lang="en-US" dirty="0" smtClean="0">
                <a:latin typeface="RinkiyMJ" pitchFamily="2" charset="0"/>
              </a:rPr>
              <a:t>| </a:t>
            </a:r>
            <a:r>
              <a:rPr lang="en-US" dirty="0" err="1" smtClean="0">
                <a:latin typeface="RinkiyMJ" pitchFamily="2" charset="0"/>
              </a:rPr>
              <a:t>Kv‡iv</a:t>
            </a:r>
            <a:r>
              <a:rPr lang="en-US" dirty="0" smtClean="0">
                <a:latin typeface="RinkiyMJ" pitchFamily="2" charset="0"/>
              </a:rPr>
              <a:t> e¨_</a:t>
            </a:r>
            <a:r>
              <a:rPr lang="en-US" dirty="0" err="1" smtClean="0">
                <a:latin typeface="RinkiyMJ" pitchFamily="2" charset="0"/>
              </a:rPr>
              <a:t>vq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mvš</a:t>
            </a:r>
            <a:r>
              <a:rPr lang="en-US" dirty="0" smtClean="0">
                <a:latin typeface="RinkiyMJ" pitchFamily="2" charset="0"/>
              </a:rPr>
              <a:t>‘¦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†`‡</a:t>
            </a:r>
            <a:r>
              <a:rPr lang="en-US" dirty="0" err="1" smtClean="0">
                <a:latin typeface="RinkiyMJ" pitchFamily="2" charset="0"/>
              </a:rPr>
              <a:t>ev</a:t>
            </a:r>
            <a:r>
              <a:rPr lang="en-US" dirty="0" smtClean="0">
                <a:latin typeface="RinkiyMJ" pitchFamily="2" charset="0"/>
              </a:rPr>
              <a:t>| </a:t>
            </a:r>
            <a:r>
              <a:rPr lang="en-US" dirty="0" err="1" smtClean="0">
                <a:latin typeface="RinkiyMJ" pitchFamily="2" charset="0"/>
              </a:rPr>
              <a:t>KvD‡K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Dcbv‡g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WvKe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bv|Kv‡iv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cQ‡b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jvMe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| †`</a:t>
            </a:r>
            <a:r>
              <a:rPr lang="en-US" dirty="0" err="1" smtClean="0">
                <a:latin typeface="RinkiyMJ" pitchFamily="2" charset="0"/>
              </a:rPr>
              <a:t>vl-ÎæwU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a‡I</a:t>
            </a:r>
            <a:r>
              <a:rPr lang="en-US" dirty="0" smtClean="0">
                <a:latin typeface="RinkiyMJ" pitchFamily="2" charset="0"/>
              </a:rPr>
              <a:t> j¾v †`‡</a:t>
            </a:r>
            <a:r>
              <a:rPr lang="en-US" dirty="0" err="1" smtClean="0">
                <a:latin typeface="RinkiyMJ" pitchFamily="2" charset="0"/>
              </a:rPr>
              <a:t>ev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1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858000" cy="2209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mncvVx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‡`i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my‡L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Avgiv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myLx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nB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Avevi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Kv‡iv</a:t>
            </a:r>
            <a:r>
              <a:rPr lang="en-US" sz="3600" dirty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†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Kvb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`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ytmsev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`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ïb‡j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Avgiv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e¨w_Z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nB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| ˆah©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avi‡Yi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civgk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©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cÖ`vb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Kwi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|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KL‡bv</a:t>
            </a:r>
            <a:r>
              <a:rPr lang="en-US" sz="3600" dirty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†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Kvb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myLei</a:t>
            </a:r>
            <a:r>
              <a:rPr lang="en-US" sz="3600" dirty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†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c‡j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Avgiv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Zvi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Avb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‡›`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kwiK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RinkiyMJ" pitchFamily="2" charset="0"/>
              </a:rPr>
              <a:t>nB</a:t>
            </a:r>
            <a:r>
              <a:rPr lang="en-US" sz="3600" dirty="0" smtClean="0">
                <a:solidFill>
                  <a:srgbClr val="00B0F0"/>
                </a:solidFill>
                <a:latin typeface="RinkiyMJ" pitchFamily="2" charset="0"/>
              </a:rPr>
              <a:t>|</a:t>
            </a:r>
            <a:endParaRPr lang="en-US" sz="3600" dirty="0">
              <a:solidFill>
                <a:srgbClr val="00B0F0"/>
              </a:solidFill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352800"/>
            <a:ext cx="7010400" cy="29717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mncvVx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‡`I mv‡_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mØ¨envi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Ki‡j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ev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m¤úK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© _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vK‡j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†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kªwYK‡ÿi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cwi‡eg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fv‡jv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_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v‡K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, we`¨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vj‡qi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cwi‡ek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my›`I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nq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|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mywkÿvi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Rb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¨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GUv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 Lye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cÖ‡qvRb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inkiyMJ" pitchFamily="2" charset="0"/>
              </a:rPr>
              <a:t>|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0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5867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voxi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KvR</a:t>
            </a:r>
            <a:r>
              <a:rPr lang="en-US" dirty="0" smtClean="0">
                <a:latin typeface="RinkiyMJ" pitchFamily="2" charset="0"/>
              </a:rPr>
              <a:t> 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276600"/>
            <a:ext cx="5943600" cy="2209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wkÿv</a:t>
            </a:r>
            <a:r>
              <a:rPr lang="en-US" dirty="0" smtClean="0">
                <a:latin typeface="RinkiyMJ" pitchFamily="2" charset="0"/>
              </a:rPr>
              <a:t>_©xiv †</a:t>
            </a:r>
            <a:r>
              <a:rPr lang="en-US" dirty="0" err="1" smtClean="0">
                <a:latin typeface="RinkiyMJ" pitchFamily="2" charset="0"/>
              </a:rPr>
              <a:t>Zvgiv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evox‡Z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Zvgv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mncvVx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cÖwZ</a:t>
            </a:r>
            <a:r>
              <a:rPr lang="en-US" dirty="0" smtClean="0">
                <a:latin typeface="RinkiyMJ" pitchFamily="2" charset="0"/>
              </a:rPr>
              <a:t> KZ©‡</a:t>
            </a:r>
            <a:r>
              <a:rPr lang="en-US" dirty="0" err="1" smtClean="0">
                <a:latin typeface="RinkiyMJ" pitchFamily="2" charset="0"/>
              </a:rPr>
              <a:t>e¨I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GKwU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ZvwjKv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ˆ</a:t>
            </a:r>
            <a:r>
              <a:rPr lang="en-US" dirty="0" err="1" smtClean="0">
                <a:latin typeface="RinkiyMJ" pitchFamily="2" charset="0"/>
              </a:rPr>
              <a:t>Zwi</a:t>
            </a:r>
            <a:endParaRPr lang="en-US" dirty="0" smtClean="0">
              <a:latin typeface="Rinki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Ki‡e</a:t>
            </a:r>
            <a:r>
              <a:rPr lang="en-US" dirty="0" smtClean="0">
                <a:latin typeface="RinkiyMJ" pitchFamily="2" charset="0"/>
              </a:rPr>
              <a:t>|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6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4008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err="1">
                <a:latin typeface="RinkiyMJ" pitchFamily="2" charset="0"/>
              </a:rPr>
              <a:t>a</a:t>
            </a:r>
            <a:r>
              <a:rPr lang="en-US" sz="7200" dirty="0" err="1" smtClean="0">
                <a:latin typeface="RinkiyMJ" pitchFamily="2" charset="0"/>
              </a:rPr>
              <a:t>b¨ev</a:t>
            </a:r>
            <a:r>
              <a:rPr lang="en-US" sz="7200" dirty="0" smtClean="0">
                <a:latin typeface="RinkiyMJ" pitchFamily="2" charset="0"/>
              </a:rPr>
              <a:t>`</a:t>
            </a:r>
            <a:endParaRPr lang="en-US" sz="72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RinkiyMJ" pitchFamily="2" charset="0"/>
              </a:rPr>
              <a:t>Avjøvnv‡dR</a:t>
            </a:r>
            <a:endParaRPr lang="en-US" sz="6000" dirty="0">
              <a:solidFill>
                <a:schemeClr val="tx1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8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335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¯^vMZg</vt:lpstr>
      <vt:lpstr> wkÿK cwiwPwZ</vt:lpstr>
      <vt:lpstr>wkLbdj:</vt:lpstr>
      <vt:lpstr>mncvVx‡`i mv‡_ mØ¨env‡ii cwiPq: gvbyl mvgvwRK Rxe| mgv‡Ri wewfbœ †jv‡Ki mv‡_ wg‡jw‡k KvRKg© Ki‡Z nq| Avgiv †h ¯‹zj ev we`¨vj‡q cov‡kvbvKwi,‡mLv‡b Avgv‡`i mv‡_   AviI A‡b‡K cov‡kvbv K‡i| we`¨vj‡q Avgiv hv‡`i mv‡_ GKB †kÖwY‡Z †jLvcov Kwi Zviv  mK‡jB Avgv‡`i mncvVx|</vt:lpstr>
      <vt:lpstr>cÖ‡qvR‡b Wv³v‡ii wbKU wb‡q †h‡Z mvnvh¨ Ki‡Z n‡e cÖ‡qvRbxq `ªe¨mvgMÖx †hgb:eB,LvZv,Kjg ,‡cbwmj Kv‡iv bv _vK‡j Zv‡K w`‡q mvnvh¨ Kiv DwPZ| Avgv‡`I mncvVx‡`I g‡a¨ Kv‡iv gb Lvivc n‡j, welYœ ev wPwšÍZ n‡j Zvi welYœZvi  fve `yi Kivi †Póv Ki‡Zn‡e| mncvVx‡`I mv‡_ DËg AvPiY Kiv DwPZ| Zv‡`i‡K k‡ã m‡¤^vab Ki‡Z n‡e| </vt:lpstr>
      <vt:lpstr>mncvVx‡`i my‡L Avgiv myLx nB Avevi Kv‡iv †Kvb `ytmsev` ïb‡j Avgiv e¨w_Z nB| ˆah© avi‡Yi civgk© cÖ`vb Kwi| KL‡bv †Kvb myLei †c‡j Avgiv Zvi Avb‡›` kwiK nB|</vt:lpstr>
      <vt:lpstr>evoxi KvR </vt:lpstr>
      <vt:lpstr>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22</cp:revision>
  <dcterms:created xsi:type="dcterms:W3CDTF">2020-11-29T13:56:15Z</dcterms:created>
  <dcterms:modified xsi:type="dcterms:W3CDTF">2020-12-05T17:05:10Z</dcterms:modified>
</cp:coreProperties>
</file>