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7" r:id="rId3"/>
    <p:sldId id="257" r:id="rId4"/>
    <p:sldId id="262" r:id="rId5"/>
    <p:sldId id="278" r:id="rId6"/>
    <p:sldId id="279" r:id="rId7"/>
    <p:sldId id="282" r:id="rId8"/>
    <p:sldId id="258" r:id="rId9"/>
    <p:sldId id="263" r:id="rId10"/>
    <p:sldId id="264" r:id="rId11"/>
    <p:sldId id="266" r:id="rId12"/>
    <p:sldId id="285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FF"/>
    <a:srgbClr val="33993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76" autoAdjust="0"/>
    <p:restoredTop sz="88467" autoAdjust="0"/>
  </p:normalViewPr>
  <p:slideViewPr>
    <p:cSldViewPr>
      <p:cViewPr>
        <p:scale>
          <a:sx n="75" d="100"/>
          <a:sy n="75" d="100"/>
        </p:scale>
        <p:origin x="-13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C1E5C-6986-4B16-9CE0-4D3C5BEF347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0F4FB-7733-4AE7-B168-87E30561E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89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0F4FB-7733-4AE7-B168-87E30561EA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C514-0AE1-4CBC-AD5A-807E237D8B1F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9600" b="1" dirty="0" err="1" smtClean="0">
                <a:solidFill>
                  <a:srgbClr val="00B0F0"/>
                </a:solidFill>
              </a:rPr>
              <a:t>স্বাগতম</a:t>
            </a:r>
            <a:endParaRPr lang="en-US" sz="9600" b="1" dirty="0">
              <a:solidFill>
                <a:srgbClr val="00B0F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rysanthemum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81200" y="2362200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80048"/>
            <a:ext cx="4004302" cy="374920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680048"/>
            <a:ext cx="3810000" cy="374920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124200" y="228600"/>
            <a:ext cx="341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প্রত্ম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9456" y="554349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আর্মেনিয়ান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চার্চ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87228" y="5543490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হলিক্রস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চার্চ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685925"/>
            <a:ext cx="3984265" cy="28702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734"/>
          <a:stretch/>
        </p:blipFill>
        <p:spPr>
          <a:xfrm>
            <a:off x="228600" y="1685925"/>
            <a:ext cx="3962400" cy="28702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4724400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রোজ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গার্ডেন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4724400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রূপলাল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হাউস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752396" y="228600"/>
            <a:ext cx="341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প্রত্ম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8314" y="341007"/>
            <a:ext cx="5278439" cy="646331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বইয়ের সাথে সংযোগ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sp>
        <p:nvSpPr>
          <p:cNvPr id="5" name="Snip Same Side Corner Rectangle 1"/>
          <p:cNvSpPr/>
          <p:nvPr/>
        </p:nvSpPr>
        <p:spPr>
          <a:xfrm>
            <a:off x="0" y="2133600"/>
            <a:ext cx="9144000" cy="25908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u="sng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8800" u="sng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u="sng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পঠন</a:t>
            </a:r>
            <a:endParaRPr lang="en-US" sz="8800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8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8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 ৪৬-৪৭</a:t>
            </a:r>
            <a:endParaRPr lang="en-US" sz="8800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277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cision 12"/>
          <p:cNvSpPr/>
          <p:nvPr/>
        </p:nvSpPr>
        <p:spPr>
          <a:xfrm>
            <a:off x="4861560" y="1058823"/>
            <a:ext cx="2987040" cy="1524000"/>
          </a:xfrm>
          <a:prstGeom prst="flowChartDecis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3980" y="1381081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14400" y="0"/>
            <a:ext cx="5516880" cy="5745480"/>
          </a:xfrm>
          <a:custGeom>
            <a:avLst/>
            <a:gdLst>
              <a:gd name="connsiteX0" fmla="*/ 0 w 5516880"/>
              <a:gd name="connsiteY0" fmla="*/ 5745480 h 5745480"/>
              <a:gd name="connsiteX1" fmla="*/ 838200 w 5516880"/>
              <a:gd name="connsiteY1" fmla="*/ 2849880 h 5745480"/>
              <a:gd name="connsiteX2" fmla="*/ 2727960 w 5516880"/>
              <a:gd name="connsiteY2" fmla="*/ 1859280 h 5745480"/>
              <a:gd name="connsiteX3" fmla="*/ 3383280 w 5516880"/>
              <a:gd name="connsiteY3" fmla="*/ 594360 h 5745480"/>
              <a:gd name="connsiteX4" fmla="*/ 5516880 w 5516880"/>
              <a:gd name="connsiteY4" fmla="*/ 0 h 5745480"/>
              <a:gd name="connsiteX5" fmla="*/ 5516880 w 5516880"/>
              <a:gd name="connsiteY5" fmla="*/ 0 h 574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880" h="5745480">
                <a:moveTo>
                  <a:pt x="0" y="5745480"/>
                </a:moveTo>
                <a:cubicBezTo>
                  <a:pt x="191770" y="4621530"/>
                  <a:pt x="383540" y="3497580"/>
                  <a:pt x="838200" y="2849880"/>
                </a:cubicBezTo>
                <a:cubicBezTo>
                  <a:pt x="1292860" y="2202180"/>
                  <a:pt x="2303780" y="2235200"/>
                  <a:pt x="2727960" y="1859280"/>
                </a:cubicBezTo>
                <a:cubicBezTo>
                  <a:pt x="3152140" y="1483360"/>
                  <a:pt x="2918460" y="904240"/>
                  <a:pt x="3383280" y="594360"/>
                </a:cubicBezTo>
                <a:cubicBezTo>
                  <a:pt x="3848100" y="284480"/>
                  <a:pt x="5516880" y="0"/>
                  <a:pt x="5516880" y="0"/>
                </a:cubicBezTo>
                <a:lnTo>
                  <a:pt x="5516880" y="0"/>
                </a:lnTo>
              </a:path>
            </a:pathLst>
          </a:cu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81400" y="2971800"/>
            <a:ext cx="4754880" cy="1246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মসজিদগুলো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তৈ্রি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২।কার্জন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তৈ্রি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Sun 1"/>
          <p:cNvSpPr/>
          <p:nvPr/>
        </p:nvSpPr>
        <p:spPr>
          <a:xfrm>
            <a:off x="2225040" y="457200"/>
            <a:ext cx="1447800" cy="1363623"/>
          </a:xfrm>
          <a:prstGeom prst="sun">
            <a:avLst/>
          </a:prstGeom>
          <a:solidFill>
            <a:schemeClr val="tx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0" grpId="0" animBg="1"/>
      <p:bldP spid="1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34754" y="3616401"/>
            <a:ext cx="6172200" cy="1981200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ঔপনিবেশিক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 </a:t>
            </a:r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যুগে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ঢাকায়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 </a:t>
            </a:r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নির্মিত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 </a:t>
            </a:r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একটি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 </a:t>
            </a:r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ইমারতের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 </a:t>
            </a:r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বর্ননা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 </a:t>
            </a:r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দাও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7498" y="46737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2073506">
            <a:off x="2457661" y="-554876"/>
            <a:ext cx="5117585" cy="4479986"/>
          </a:xfrm>
          <a:custGeom>
            <a:avLst/>
            <a:gdLst>
              <a:gd name="connsiteX0" fmla="*/ 0 w 5516880"/>
              <a:gd name="connsiteY0" fmla="*/ 3322320 h 3322320"/>
              <a:gd name="connsiteX1" fmla="*/ 883920 w 5516880"/>
              <a:gd name="connsiteY1" fmla="*/ 2438400 h 3322320"/>
              <a:gd name="connsiteX2" fmla="*/ 2529840 w 5516880"/>
              <a:gd name="connsiteY2" fmla="*/ 2179320 h 3322320"/>
              <a:gd name="connsiteX3" fmla="*/ 3596640 w 5516880"/>
              <a:gd name="connsiteY3" fmla="*/ 1767840 h 3322320"/>
              <a:gd name="connsiteX4" fmla="*/ 4312920 w 5516880"/>
              <a:gd name="connsiteY4" fmla="*/ 487680 h 3322320"/>
              <a:gd name="connsiteX5" fmla="*/ 5516880 w 5516880"/>
              <a:gd name="connsiteY5" fmla="*/ 0 h 332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880" h="3322320">
                <a:moveTo>
                  <a:pt x="0" y="3322320"/>
                </a:moveTo>
                <a:cubicBezTo>
                  <a:pt x="231140" y="2975610"/>
                  <a:pt x="462280" y="2628900"/>
                  <a:pt x="883920" y="2438400"/>
                </a:cubicBezTo>
                <a:cubicBezTo>
                  <a:pt x="1305560" y="2247900"/>
                  <a:pt x="2077720" y="2291080"/>
                  <a:pt x="2529840" y="2179320"/>
                </a:cubicBezTo>
                <a:cubicBezTo>
                  <a:pt x="2981960" y="2067560"/>
                  <a:pt x="3299460" y="2049780"/>
                  <a:pt x="3596640" y="1767840"/>
                </a:cubicBezTo>
                <a:cubicBezTo>
                  <a:pt x="3893820" y="1485900"/>
                  <a:pt x="3992880" y="782320"/>
                  <a:pt x="4312920" y="487680"/>
                </a:cubicBezTo>
                <a:cubicBezTo>
                  <a:pt x="4632960" y="193040"/>
                  <a:pt x="5074920" y="96520"/>
                  <a:pt x="5516880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ro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14800"/>
            <a:ext cx="5667720" cy="37716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ulip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7620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75 L -0.00156 -0.408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86108" cy="553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81200" y="0"/>
            <a:ext cx="4038600" cy="412450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470" y="1860237"/>
            <a:ext cx="47102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450049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ণি :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 :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ধ্যা</a:t>
            </a:r>
            <a:r>
              <a:rPr lang="bn-BD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u="sng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প্রত্মতাত্ত্বিক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u="sng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990600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75972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1700" y="1535715"/>
            <a:ext cx="4876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প্রত্মনিদর্শন</a:t>
            </a:r>
            <a:endParaRPr lang="en-US" sz="48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1424" y="2895600"/>
            <a:ext cx="43573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86200"/>
            <a:ext cx="8305800" cy="20159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স্থাপত্যগুলোর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/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/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লৌকিক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1916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ইংরেজ</a:t>
            </a:r>
            <a:r>
              <a:rPr lang="en-US" dirty="0" smtClean="0"/>
              <a:t> </a:t>
            </a:r>
            <a:r>
              <a:rPr lang="en-US" dirty="0" err="1" smtClean="0"/>
              <a:t>আমলে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কার্জন</a:t>
            </a:r>
            <a:r>
              <a:rPr lang="en-US" dirty="0" smtClean="0"/>
              <a:t> </a:t>
            </a:r>
            <a:r>
              <a:rPr lang="en-US" dirty="0" err="1" smtClean="0"/>
              <a:t>হল</a:t>
            </a:r>
            <a:r>
              <a:rPr lang="en-US" dirty="0" smtClean="0"/>
              <a:t> </a:t>
            </a:r>
            <a:r>
              <a:rPr lang="en-US" dirty="0" err="1" smtClean="0"/>
              <a:t>বর্তমানে</a:t>
            </a:r>
            <a:r>
              <a:rPr lang="en-US" dirty="0" smtClean="0"/>
              <a:t> </a:t>
            </a:r>
            <a:r>
              <a:rPr lang="en-US" dirty="0" err="1" smtClean="0"/>
              <a:t>ঢাকা</a:t>
            </a:r>
            <a:r>
              <a:rPr lang="en-US" dirty="0" smtClean="0"/>
              <a:t> </a:t>
            </a:r>
            <a:r>
              <a:rPr lang="en-US" dirty="0" err="1" smtClean="0"/>
              <a:t>বিশ্ববিদ্যালয়ের</a:t>
            </a:r>
            <a:r>
              <a:rPr lang="en-US" dirty="0" smtClean="0"/>
              <a:t> </a:t>
            </a:r>
            <a:r>
              <a:rPr lang="en-US" dirty="0" err="1" smtClean="0"/>
              <a:t>বিজ্ঞান</a:t>
            </a:r>
            <a:r>
              <a:rPr lang="en-US" dirty="0" smtClean="0"/>
              <a:t> </a:t>
            </a:r>
            <a:r>
              <a:rPr lang="en-US" dirty="0" err="1" smtClean="0"/>
              <a:t>অনুষদের</a:t>
            </a:r>
            <a:r>
              <a:rPr lang="en-US" dirty="0" smtClean="0"/>
              <a:t> </a:t>
            </a:r>
            <a:r>
              <a:rPr lang="en-US" dirty="0" err="1" smtClean="0"/>
              <a:t>অংশ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0"/>
            <a:ext cx="7924801" cy="41910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D09_017_4x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775"/>
            <a:ext cx="7589838" cy="5334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5621338"/>
            <a:ext cx="3048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bn-BD" altLang="en-US" sz="4000">
                <a:solidFill>
                  <a:srgbClr val="984807"/>
                </a:solidFill>
                <a:latin typeface="NikoshBAN" pitchFamily="2" charset="0"/>
              </a:rPr>
              <a:t>আহসান মঞ্জিল</a:t>
            </a:r>
            <a:endParaRPr lang="en-US" altLang="en-US" sz="4000">
              <a:solidFill>
                <a:srgbClr val="C00000"/>
              </a:solidFill>
              <a:latin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0"/>
            <a:ext cx="6683114" cy="48006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0" y="51054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আন্টাঘর</a:t>
            </a:r>
            <a:r>
              <a:rPr lang="en-US" sz="2800" dirty="0" smtClean="0"/>
              <a:t> </a:t>
            </a:r>
            <a:r>
              <a:rPr lang="en-US" sz="2800" b="1" dirty="0" err="1" smtClean="0"/>
              <a:t>ময়দান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2396" y="228600"/>
            <a:ext cx="341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প্রত্ম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447800"/>
            <a:ext cx="3910945" cy="2929434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326" y="1451429"/>
            <a:ext cx="3901073" cy="2925805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066800" y="4495800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লক্ষী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বাজার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মসজিদ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449580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বেচারাম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মসজিদ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51608"/>
            <a:ext cx="4139052" cy="29718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451608"/>
            <a:ext cx="4267201" cy="2975429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2752396" y="228600"/>
            <a:ext cx="341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প্রত্ম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630753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ঢাকেশ্বরী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মন্দির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4630753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রমনা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কালী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মন্দির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b="1" dirty="0" smtClean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SolaimanLipi" pitchFamily="66" charset="0"/>
            <a:cs typeface="SolaimanLipi" pitchFamily="66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167</Words>
  <Application>Microsoft Office PowerPoint</Application>
  <PresentationFormat>On-screen Show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ROAD PARK</dc:creator>
  <cp:lastModifiedBy>Cv</cp:lastModifiedBy>
  <cp:revision>366</cp:revision>
  <dcterms:created xsi:type="dcterms:W3CDTF">2017-09-19T13:48:12Z</dcterms:created>
  <dcterms:modified xsi:type="dcterms:W3CDTF">2020-12-05T00:26:41Z</dcterms:modified>
</cp:coreProperties>
</file>