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3" r:id="rId2"/>
    <p:sldId id="344" r:id="rId3"/>
    <p:sldId id="338" r:id="rId4"/>
    <p:sldId id="327" r:id="rId5"/>
    <p:sldId id="317" r:id="rId6"/>
    <p:sldId id="311" r:id="rId7"/>
    <p:sldId id="341" r:id="rId8"/>
    <p:sldId id="266" r:id="rId9"/>
    <p:sldId id="296" r:id="rId10"/>
    <p:sldId id="328" r:id="rId11"/>
    <p:sldId id="322" r:id="rId12"/>
    <p:sldId id="300" r:id="rId13"/>
    <p:sldId id="329" r:id="rId14"/>
    <p:sldId id="330" r:id="rId15"/>
    <p:sldId id="267" r:id="rId16"/>
    <p:sldId id="342" r:id="rId17"/>
    <p:sldId id="321" r:id="rId18"/>
    <p:sldId id="335" r:id="rId19"/>
    <p:sldId id="345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2" autoAdjust="0"/>
    <p:restoredTop sz="89408" autoAdjust="0"/>
  </p:normalViewPr>
  <p:slideViewPr>
    <p:cSldViewPr>
      <p:cViewPr varScale="1">
        <p:scale>
          <a:sx n="66" d="100"/>
          <a:sy n="66" d="100"/>
        </p:scale>
        <p:origin x="1188" y="7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88A41-78A4-492F-B74A-C720C215773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C71B3-B695-42BB-B5C5-A25C20BAAD66}">
      <dgm:prSet phldrT="[Text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সনজীদা খাতুন </a:t>
          </a:r>
          <a:endParaRPr lang="en-US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1CBA22D-DE13-4565-8E74-95789A66ADA0}" type="parTrans" cxnId="{3084CB06-0798-4B2E-94FD-5186ACF72AF6}">
      <dgm:prSet/>
      <dgm:spPr/>
      <dgm:t>
        <a:bodyPr/>
        <a:lstStyle/>
        <a:p>
          <a:endParaRPr lang="en-US"/>
        </a:p>
      </dgm:t>
    </dgm:pt>
    <dgm:pt modelId="{34F78C07-531E-446F-8AA8-E50AB2AF7092}" type="sibTrans" cxnId="{3084CB06-0798-4B2E-94FD-5186ACF72AF6}">
      <dgm:prSet/>
      <dgm:spPr/>
      <dgm:t>
        <a:bodyPr/>
        <a:lstStyle/>
        <a:p>
          <a:endParaRPr lang="en-US"/>
        </a:p>
      </dgm:t>
    </dgm:pt>
    <dgm:pt modelId="{EF1D14FE-118E-49CB-B607-40F841BC78DC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রবীন্দ্র সংগীত শিল্পী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লেখিকা ,প্রফেসর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871390-D78D-437D-83DB-4B503350F4E9}" type="parTrans" cxnId="{0EA738B1-8E17-4879-8ABE-DBB36397B4D6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1DAA22F5-829E-4F12-9779-CF208D304BC2}" type="sibTrans" cxnId="{0EA738B1-8E17-4879-8ABE-DBB36397B4D6}">
      <dgm:prSet/>
      <dgm:spPr/>
      <dgm:t>
        <a:bodyPr/>
        <a:lstStyle/>
        <a:p>
          <a:endParaRPr lang="en-US"/>
        </a:p>
      </dgm:t>
    </dgm:pt>
    <dgm:pt modelId="{47546F2C-6309-4807-820F-DC42FF70343B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 </a:t>
          </a:r>
        </a:p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একাডেমিক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, রবীন্দ্র,একুশে পদক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B8B613-8DC2-44D6-8EAA-60AEA6CCF87A}" type="parTrans" cxnId="{5F4628D9-CE63-44CF-848D-43934B032867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E4FFAF58-B3E7-4FE6-BF5D-27CBE97A69BF}" type="sibTrans" cxnId="{5F4628D9-CE63-44CF-848D-43934B032867}">
      <dgm:prSet/>
      <dgm:spPr/>
      <dgm:t>
        <a:bodyPr/>
        <a:lstStyle/>
        <a:p>
          <a:endParaRPr lang="en-US"/>
        </a:p>
      </dgm:t>
    </dgm:pt>
    <dgm:pt modelId="{D8E8AE62-374D-41EA-B9DF-9A35CE65955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তিনি </a:t>
          </a:r>
          <a:r>
            <a:rPr lang="en-US" sz="2400" smtClean="0">
              <a:latin typeface="NikoshBAN" panose="02000000000000000000" pitchFamily="2" charset="0"/>
              <a:cs typeface="NikoshBAN" panose="02000000000000000000" pitchFamily="2" charset="0"/>
            </a:rPr>
            <a:t>এখনো</a:t>
          </a:r>
          <a:r>
            <a:rPr lang="bn-BD" sz="240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জীবিত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DF62ED-9609-4276-AF59-9C53E8A218C3}" type="parTrans" cxnId="{2F554C01-357B-42BE-8F89-78D42510C9B0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9026306F-4526-4959-B67A-E6D1ECCB693D}" type="sibTrans" cxnId="{2F554C01-357B-42BE-8F89-78D42510C9B0}">
      <dgm:prSet/>
      <dgm:spPr/>
      <dgm:t>
        <a:bodyPr/>
        <a:lstStyle/>
        <a:p>
          <a:endParaRPr lang="en-US"/>
        </a:p>
      </dgm:t>
    </dgm:pt>
    <dgm:pt modelId="{630277C8-E30D-4925-A683-B75AE43E9BC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সত্যেন্দ্র কাব্য পরিচয়,ধ্বনি থেকে কবিতা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44C700-004B-4257-9D65-3B6647C2E058}" type="parTrans" cxnId="{1705BA7F-9A46-490A-A338-08E24714A47F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8BFFD544-D77F-4F34-809B-348834FDC353}" type="sibTrans" cxnId="{1705BA7F-9A46-490A-A338-08E24714A47F}">
      <dgm:prSet/>
      <dgm:spPr/>
      <dgm:t>
        <a:bodyPr/>
        <a:lstStyle/>
        <a:p>
          <a:endParaRPr lang="en-US"/>
        </a:p>
      </dgm:t>
    </dgm:pt>
    <dgm:pt modelId="{2B80E53D-F18C-4D4A-B275-602C6BD8E203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১৯৩৩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2E00B2-F696-4116-8493-EE21FB29ABAB}" type="sibTrans" cxnId="{402EA2B9-D912-404F-9835-5A587506C3B8}">
      <dgm:prSet/>
      <dgm:spPr/>
      <dgm:t>
        <a:bodyPr/>
        <a:lstStyle/>
        <a:p>
          <a:endParaRPr lang="en-US"/>
        </a:p>
      </dgm:t>
    </dgm:pt>
    <dgm:pt modelId="{6B8F32E4-8BDC-415B-86A7-DD883867ED48}" type="parTrans" cxnId="{402EA2B9-D912-404F-9835-5A587506C3B8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66538022-463D-4B54-B1B1-9E0ACB42F0BB}" type="pres">
      <dgm:prSet presAssocID="{1EB88A41-78A4-492F-B74A-C720C21577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626248-45EC-4CF1-AF75-DE9CC7F49E08}" type="pres">
      <dgm:prSet presAssocID="{B65C71B3-B695-42BB-B5C5-A25C20BAAD66}" presName="centerShape" presStyleLbl="node0" presStyleIdx="0" presStyleCnt="1" custScaleX="112284" custLinFactNeighborX="-600" custLinFactNeighborY="300"/>
      <dgm:spPr/>
      <dgm:t>
        <a:bodyPr/>
        <a:lstStyle/>
        <a:p>
          <a:endParaRPr lang="en-US"/>
        </a:p>
      </dgm:t>
    </dgm:pt>
    <dgm:pt modelId="{3A2D7095-BC3B-4AC5-A75F-FF1F4845EB09}" type="pres">
      <dgm:prSet presAssocID="{6B8F32E4-8BDC-415B-86A7-DD883867ED48}" presName="parTrans" presStyleLbl="sibTrans2D1" presStyleIdx="0" presStyleCnt="5"/>
      <dgm:spPr/>
      <dgm:t>
        <a:bodyPr/>
        <a:lstStyle/>
        <a:p>
          <a:endParaRPr lang="en-US"/>
        </a:p>
      </dgm:t>
    </dgm:pt>
    <dgm:pt modelId="{2124C8C6-052F-4F2D-AD8A-F93FE9811E9F}" type="pres">
      <dgm:prSet presAssocID="{6B8F32E4-8BDC-415B-86A7-DD883867ED4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18E84FF-9379-4322-8071-97F8994B58CE}" type="pres">
      <dgm:prSet presAssocID="{2B80E53D-F18C-4D4A-B275-602C6BD8E203}" presName="node" presStyleLbl="node1" presStyleIdx="0" presStyleCnt="5" custScaleX="140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ADB20-C73A-4EA1-9B5B-D5B62816F562}" type="pres">
      <dgm:prSet presAssocID="{9D871390-D78D-437D-83DB-4B503350F4E9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D1E65F7-F8AF-4460-81FF-1428F5947FB8}" type="pres">
      <dgm:prSet presAssocID="{9D871390-D78D-437D-83DB-4B503350F4E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0CAB070-FFA4-48F8-B997-F7ADC119B092}" type="pres">
      <dgm:prSet presAssocID="{EF1D14FE-118E-49CB-B607-40F841BC78DC}" presName="node" presStyleLbl="node1" presStyleIdx="1" presStyleCnt="5" custScaleX="163539" custRadScaleRad="114615" custRadScaleInc="11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D1EE7-23D0-4E79-8609-5937162BEDF1}" type="pres">
      <dgm:prSet presAssocID="{C6B8B613-8DC2-44D6-8EAA-60AEA6CCF87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C807702-E505-4257-B7EB-D33C4A729EE6}" type="pres">
      <dgm:prSet presAssocID="{C6B8B613-8DC2-44D6-8EAA-60AEA6CCF87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B483F91-7FA2-4ED7-96EA-9DBFEE091A8D}" type="pres">
      <dgm:prSet presAssocID="{47546F2C-6309-4807-820F-DC42FF70343B}" presName="node" presStyleLbl="node1" presStyleIdx="2" presStyleCnt="5" custScaleX="162529" custRadScaleRad="99244" custRadScaleInc="-9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AF6D3-EC86-482A-B694-C5F44ADD4CE0}" type="pres">
      <dgm:prSet presAssocID="{5F44C700-004B-4257-9D65-3B6647C2E058}" presName="parTrans" presStyleLbl="sibTrans2D1" presStyleIdx="3" presStyleCnt="5"/>
      <dgm:spPr/>
      <dgm:t>
        <a:bodyPr/>
        <a:lstStyle/>
        <a:p>
          <a:endParaRPr lang="en-US"/>
        </a:p>
      </dgm:t>
    </dgm:pt>
    <dgm:pt modelId="{46D0A9AC-B419-4C34-B69C-FCF48412C2AC}" type="pres">
      <dgm:prSet presAssocID="{5F44C700-004B-4257-9D65-3B6647C2E05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AA0DA8A-002B-4BCB-BB5B-1936DF5855AA}" type="pres">
      <dgm:prSet presAssocID="{630277C8-E30D-4925-A683-B75AE43E9BC6}" presName="node" presStyleLbl="node1" presStyleIdx="3" presStyleCnt="5" custScaleX="160640" custRadScaleRad="101463" custRadScaleInc="16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88C89-0F3F-4591-BAEB-C520813B016C}" type="pres">
      <dgm:prSet presAssocID="{16DF62ED-9609-4276-AF59-9C53E8A218C3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9B79160-CBCD-412E-BA5E-E98C2C5676EF}" type="pres">
      <dgm:prSet presAssocID="{16DF62ED-9609-4276-AF59-9C53E8A218C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65293E6-09D4-43CB-8871-FCC66B4C71B6}" type="pres">
      <dgm:prSet presAssocID="{D8E8AE62-374D-41EA-B9DF-9A35CE659555}" presName="node" presStyleLbl="node1" presStyleIdx="4" presStyleCnt="5" custScaleX="146341" custRadScaleRad="108265" custRadScaleInc="-5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628D9-CE63-44CF-848D-43934B032867}" srcId="{B65C71B3-B695-42BB-B5C5-A25C20BAAD66}" destId="{47546F2C-6309-4807-820F-DC42FF70343B}" srcOrd="2" destOrd="0" parTransId="{C6B8B613-8DC2-44D6-8EAA-60AEA6CCF87A}" sibTransId="{E4FFAF58-B3E7-4FE6-BF5D-27CBE97A69BF}"/>
    <dgm:cxn modelId="{3084CB06-0798-4B2E-94FD-5186ACF72AF6}" srcId="{1EB88A41-78A4-492F-B74A-C720C215773C}" destId="{B65C71B3-B695-42BB-B5C5-A25C20BAAD66}" srcOrd="0" destOrd="0" parTransId="{E1CBA22D-DE13-4565-8E74-95789A66ADA0}" sibTransId="{34F78C07-531E-446F-8AA8-E50AB2AF7092}"/>
    <dgm:cxn modelId="{727B5CDC-FFEB-4F22-B40D-F88F4A4ED600}" type="presOf" srcId="{16DF62ED-9609-4276-AF59-9C53E8A218C3}" destId="{B8A88C89-0F3F-4591-BAEB-C520813B016C}" srcOrd="0" destOrd="0" presId="urn:microsoft.com/office/officeart/2005/8/layout/radial5"/>
    <dgm:cxn modelId="{B74750B9-2557-4F55-B038-64B590677F2B}" type="presOf" srcId="{EF1D14FE-118E-49CB-B607-40F841BC78DC}" destId="{50CAB070-FFA4-48F8-B997-F7ADC119B092}" srcOrd="0" destOrd="0" presId="urn:microsoft.com/office/officeart/2005/8/layout/radial5"/>
    <dgm:cxn modelId="{402EA2B9-D912-404F-9835-5A587506C3B8}" srcId="{B65C71B3-B695-42BB-B5C5-A25C20BAAD66}" destId="{2B80E53D-F18C-4D4A-B275-602C6BD8E203}" srcOrd="0" destOrd="0" parTransId="{6B8F32E4-8BDC-415B-86A7-DD883867ED48}" sibTransId="{182E00B2-F696-4116-8493-EE21FB29ABAB}"/>
    <dgm:cxn modelId="{A7850484-C1FA-4FAE-87BB-E17CACB9A1E3}" type="presOf" srcId="{5F44C700-004B-4257-9D65-3B6647C2E058}" destId="{46D0A9AC-B419-4C34-B69C-FCF48412C2AC}" srcOrd="1" destOrd="0" presId="urn:microsoft.com/office/officeart/2005/8/layout/radial5"/>
    <dgm:cxn modelId="{5731906E-26DE-48CA-921E-AE43D5E141F7}" type="presOf" srcId="{6B8F32E4-8BDC-415B-86A7-DD883867ED48}" destId="{2124C8C6-052F-4F2D-AD8A-F93FE9811E9F}" srcOrd="1" destOrd="0" presId="urn:microsoft.com/office/officeart/2005/8/layout/radial5"/>
    <dgm:cxn modelId="{20B7E900-A047-40A7-A33A-ECE54565445C}" type="presOf" srcId="{9D871390-D78D-437D-83DB-4B503350F4E9}" destId="{8D1E65F7-F8AF-4460-81FF-1428F5947FB8}" srcOrd="1" destOrd="0" presId="urn:microsoft.com/office/officeart/2005/8/layout/radial5"/>
    <dgm:cxn modelId="{83C45DCE-3B74-457D-B777-711F8FD20764}" type="presOf" srcId="{C6B8B613-8DC2-44D6-8EAA-60AEA6CCF87A}" destId="{9C807702-E505-4257-B7EB-D33C4A729EE6}" srcOrd="1" destOrd="0" presId="urn:microsoft.com/office/officeart/2005/8/layout/radial5"/>
    <dgm:cxn modelId="{A09E5842-6F34-4DCE-997F-AFCBB07B6653}" type="presOf" srcId="{1EB88A41-78A4-492F-B74A-C720C215773C}" destId="{66538022-463D-4B54-B1B1-9E0ACB42F0BB}" srcOrd="0" destOrd="0" presId="urn:microsoft.com/office/officeart/2005/8/layout/radial5"/>
    <dgm:cxn modelId="{A2F9C23B-AF64-40E8-9F7C-E39648ACFFBA}" type="presOf" srcId="{6B8F32E4-8BDC-415B-86A7-DD883867ED48}" destId="{3A2D7095-BC3B-4AC5-A75F-FF1F4845EB09}" srcOrd="0" destOrd="0" presId="urn:microsoft.com/office/officeart/2005/8/layout/radial5"/>
    <dgm:cxn modelId="{4750E8D6-A18C-4131-84A5-7FA3A62C46E1}" type="presOf" srcId="{C6B8B613-8DC2-44D6-8EAA-60AEA6CCF87A}" destId="{FC6D1EE7-23D0-4E79-8609-5937162BEDF1}" srcOrd="0" destOrd="0" presId="urn:microsoft.com/office/officeart/2005/8/layout/radial5"/>
    <dgm:cxn modelId="{0EA738B1-8E17-4879-8ABE-DBB36397B4D6}" srcId="{B65C71B3-B695-42BB-B5C5-A25C20BAAD66}" destId="{EF1D14FE-118E-49CB-B607-40F841BC78DC}" srcOrd="1" destOrd="0" parTransId="{9D871390-D78D-437D-83DB-4B503350F4E9}" sibTransId="{1DAA22F5-829E-4F12-9779-CF208D304BC2}"/>
    <dgm:cxn modelId="{A568CAA7-E761-4DF5-BD73-883CE54329FD}" type="presOf" srcId="{B65C71B3-B695-42BB-B5C5-A25C20BAAD66}" destId="{F3626248-45EC-4CF1-AF75-DE9CC7F49E08}" srcOrd="0" destOrd="0" presId="urn:microsoft.com/office/officeart/2005/8/layout/radial5"/>
    <dgm:cxn modelId="{1705BA7F-9A46-490A-A338-08E24714A47F}" srcId="{B65C71B3-B695-42BB-B5C5-A25C20BAAD66}" destId="{630277C8-E30D-4925-A683-B75AE43E9BC6}" srcOrd="3" destOrd="0" parTransId="{5F44C700-004B-4257-9D65-3B6647C2E058}" sibTransId="{8BFFD544-D77F-4F34-809B-348834FDC353}"/>
    <dgm:cxn modelId="{9FAA23A7-27DC-44FF-A4D9-051AD7D5D3DA}" type="presOf" srcId="{5F44C700-004B-4257-9D65-3B6647C2E058}" destId="{732AF6D3-EC86-482A-B694-C5F44ADD4CE0}" srcOrd="0" destOrd="0" presId="urn:microsoft.com/office/officeart/2005/8/layout/radial5"/>
    <dgm:cxn modelId="{0DA59674-49F8-4686-A582-78CB764BCB0F}" type="presOf" srcId="{630277C8-E30D-4925-A683-B75AE43E9BC6}" destId="{BAA0DA8A-002B-4BCB-BB5B-1936DF5855AA}" srcOrd="0" destOrd="0" presId="urn:microsoft.com/office/officeart/2005/8/layout/radial5"/>
    <dgm:cxn modelId="{2F554C01-357B-42BE-8F89-78D42510C9B0}" srcId="{B65C71B3-B695-42BB-B5C5-A25C20BAAD66}" destId="{D8E8AE62-374D-41EA-B9DF-9A35CE659555}" srcOrd="4" destOrd="0" parTransId="{16DF62ED-9609-4276-AF59-9C53E8A218C3}" sibTransId="{9026306F-4526-4959-B67A-E6D1ECCB693D}"/>
    <dgm:cxn modelId="{F5DBC1A6-E89D-4C7D-A118-19E79526C08B}" type="presOf" srcId="{9D871390-D78D-437D-83DB-4B503350F4E9}" destId="{778ADB20-C73A-4EA1-9B5B-D5B62816F562}" srcOrd="0" destOrd="0" presId="urn:microsoft.com/office/officeart/2005/8/layout/radial5"/>
    <dgm:cxn modelId="{E4B72AAF-52EF-4476-B867-9CEB3BD40692}" type="presOf" srcId="{47546F2C-6309-4807-820F-DC42FF70343B}" destId="{AB483F91-7FA2-4ED7-96EA-9DBFEE091A8D}" srcOrd="0" destOrd="0" presId="urn:microsoft.com/office/officeart/2005/8/layout/radial5"/>
    <dgm:cxn modelId="{116B1938-D5CD-421D-8951-F418D4CE9E17}" type="presOf" srcId="{2B80E53D-F18C-4D4A-B275-602C6BD8E203}" destId="{718E84FF-9379-4322-8071-97F8994B58CE}" srcOrd="0" destOrd="0" presId="urn:microsoft.com/office/officeart/2005/8/layout/radial5"/>
    <dgm:cxn modelId="{1EE36A65-66E0-4599-A6DB-8E07493F0FA2}" type="presOf" srcId="{D8E8AE62-374D-41EA-B9DF-9A35CE659555}" destId="{765293E6-09D4-43CB-8871-FCC66B4C71B6}" srcOrd="0" destOrd="0" presId="urn:microsoft.com/office/officeart/2005/8/layout/radial5"/>
    <dgm:cxn modelId="{00446106-F25F-4D2A-8278-823952B26913}" type="presOf" srcId="{16DF62ED-9609-4276-AF59-9C53E8A218C3}" destId="{A9B79160-CBCD-412E-BA5E-E98C2C5676EF}" srcOrd="1" destOrd="0" presId="urn:microsoft.com/office/officeart/2005/8/layout/radial5"/>
    <dgm:cxn modelId="{BEECB26E-40AA-4A49-B23C-020783DA12B2}" type="presParOf" srcId="{66538022-463D-4B54-B1B1-9E0ACB42F0BB}" destId="{F3626248-45EC-4CF1-AF75-DE9CC7F49E08}" srcOrd="0" destOrd="0" presId="urn:microsoft.com/office/officeart/2005/8/layout/radial5"/>
    <dgm:cxn modelId="{71D795C7-7789-4AD6-817E-7DA5F1117F49}" type="presParOf" srcId="{66538022-463D-4B54-B1B1-9E0ACB42F0BB}" destId="{3A2D7095-BC3B-4AC5-A75F-FF1F4845EB09}" srcOrd="1" destOrd="0" presId="urn:microsoft.com/office/officeart/2005/8/layout/radial5"/>
    <dgm:cxn modelId="{47DAB7C9-8D55-40BA-A78A-8C47AEA0B303}" type="presParOf" srcId="{3A2D7095-BC3B-4AC5-A75F-FF1F4845EB09}" destId="{2124C8C6-052F-4F2D-AD8A-F93FE9811E9F}" srcOrd="0" destOrd="0" presId="urn:microsoft.com/office/officeart/2005/8/layout/radial5"/>
    <dgm:cxn modelId="{40E30F3E-608A-470F-B335-DE624F0FF89F}" type="presParOf" srcId="{66538022-463D-4B54-B1B1-9E0ACB42F0BB}" destId="{718E84FF-9379-4322-8071-97F8994B58CE}" srcOrd="2" destOrd="0" presId="urn:microsoft.com/office/officeart/2005/8/layout/radial5"/>
    <dgm:cxn modelId="{9EB62333-0310-448E-B5A1-06D6AA51B0A4}" type="presParOf" srcId="{66538022-463D-4B54-B1B1-9E0ACB42F0BB}" destId="{778ADB20-C73A-4EA1-9B5B-D5B62816F562}" srcOrd="3" destOrd="0" presId="urn:microsoft.com/office/officeart/2005/8/layout/radial5"/>
    <dgm:cxn modelId="{874B1FE4-DF9F-40F0-962A-EBA08DBCB36C}" type="presParOf" srcId="{778ADB20-C73A-4EA1-9B5B-D5B62816F562}" destId="{8D1E65F7-F8AF-4460-81FF-1428F5947FB8}" srcOrd="0" destOrd="0" presId="urn:microsoft.com/office/officeart/2005/8/layout/radial5"/>
    <dgm:cxn modelId="{8724ED8E-5E63-4159-88E6-0E841A19700A}" type="presParOf" srcId="{66538022-463D-4B54-B1B1-9E0ACB42F0BB}" destId="{50CAB070-FFA4-48F8-B997-F7ADC119B092}" srcOrd="4" destOrd="0" presId="urn:microsoft.com/office/officeart/2005/8/layout/radial5"/>
    <dgm:cxn modelId="{C7199391-78BA-4C7C-91AA-D06FB25C7F68}" type="presParOf" srcId="{66538022-463D-4B54-B1B1-9E0ACB42F0BB}" destId="{FC6D1EE7-23D0-4E79-8609-5937162BEDF1}" srcOrd="5" destOrd="0" presId="urn:microsoft.com/office/officeart/2005/8/layout/radial5"/>
    <dgm:cxn modelId="{1AB41EFE-FA0B-45C0-A7C3-7D0E9F85E5EB}" type="presParOf" srcId="{FC6D1EE7-23D0-4E79-8609-5937162BEDF1}" destId="{9C807702-E505-4257-B7EB-D33C4A729EE6}" srcOrd="0" destOrd="0" presId="urn:microsoft.com/office/officeart/2005/8/layout/radial5"/>
    <dgm:cxn modelId="{F9676E16-AA3D-4559-8C1C-CF4673C519AA}" type="presParOf" srcId="{66538022-463D-4B54-B1B1-9E0ACB42F0BB}" destId="{AB483F91-7FA2-4ED7-96EA-9DBFEE091A8D}" srcOrd="6" destOrd="0" presId="urn:microsoft.com/office/officeart/2005/8/layout/radial5"/>
    <dgm:cxn modelId="{368F0E38-D3A8-4F60-8905-A6116DA5E764}" type="presParOf" srcId="{66538022-463D-4B54-B1B1-9E0ACB42F0BB}" destId="{732AF6D3-EC86-482A-B694-C5F44ADD4CE0}" srcOrd="7" destOrd="0" presId="urn:microsoft.com/office/officeart/2005/8/layout/radial5"/>
    <dgm:cxn modelId="{C8E5DDE2-8919-417E-9C8C-0673BA46B768}" type="presParOf" srcId="{732AF6D3-EC86-482A-B694-C5F44ADD4CE0}" destId="{46D0A9AC-B419-4C34-B69C-FCF48412C2AC}" srcOrd="0" destOrd="0" presId="urn:microsoft.com/office/officeart/2005/8/layout/radial5"/>
    <dgm:cxn modelId="{99F7C096-A93E-4009-A60A-3BD2FC65D293}" type="presParOf" srcId="{66538022-463D-4B54-B1B1-9E0ACB42F0BB}" destId="{BAA0DA8A-002B-4BCB-BB5B-1936DF5855AA}" srcOrd="8" destOrd="0" presId="urn:microsoft.com/office/officeart/2005/8/layout/radial5"/>
    <dgm:cxn modelId="{AEBDB397-D08C-4327-8C04-269402CD72C0}" type="presParOf" srcId="{66538022-463D-4B54-B1B1-9E0ACB42F0BB}" destId="{B8A88C89-0F3F-4591-BAEB-C520813B016C}" srcOrd="9" destOrd="0" presId="urn:microsoft.com/office/officeart/2005/8/layout/radial5"/>
    <dgm:cxn modelId="{AE9CF6D5-E733-4320-8DD2-118A9E99FECB}" type="presParOf" srcId="{B8A88C89-0F3F-4591-BAEB-C520813B016C}" destId="{A9B79160-CBCD-412E-BA5E-E98C2C5676EF}" srcOrd="0" destOrd="0" presId="urn:microsoft.com/office/officeart/2005/8/layout/radial5"/>
    <dgm:cxn modelId="{527519FD-A185-443F-9A3F-7308D6F8A553}" type="presParOf" srcId="{66538022-463D-4B54-B1B1-9E0ACB42F0BB}" destId="{765293E6-09D4-43CB-8871-FCC66B4C71B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68E3E-902E-4EA1-BE6A-8F4064C049C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AB74D1-019F-43AB-AC2C-02D8A4797AAD}" type="pres">
      <dgm:prSet presAssocID="{C4568E3E-902E-4EA1-BE6A-8F4064C049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681B372-5B16-4E12-B609-BECE390A0DDC}" type="presOf" srcId="{C4568E3E-902E-4EA1-BE6A-8F4064C049CA}" destId="{0FAB74D1-019F-43AB-AC2C-02D8A4797AAD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26248-45EC-4CF1-AF75-DE9CC7F49E08}">
      <dsp:nvSpPr>
        <dsp:cNvPr id="0" name=""/>
        <dsp:cNvSpPr/>
      </dsp:nvSpPr>
      <dsp:spPr>
        <a:xfrm>
          <a:off x="3112333" y="2161066"/>
          <a:ext cx="1720120" cy="1531937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সনজীদা খাতুন </a:t>
          </a:r>
          <a:endParaRPr lang="en-US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64239" y="2385413"/>
        <a:ext cx="1216308" cy="1083243"/>
      </dsp:txXfrm>
    </dsp:sp>
    <dsp:sp modelId="{3A2D7095-BC3B-4AC5-A75F-FF1F4845EB09}">
      <dsp:nvSpPr>
        <dsp:cNvPr id="0" name=""/>
        <dsp:cNvSpPr/>
      </dsp:nvSpPr>
      <dsp:spPr>
        <a:xfrm rot="16241005">
          <a:off x="3819242" y="1597055"/>
          <a:ext cx="331820" cy="52085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868421" y="1750996"/>
        <a:ext cx="232274" cy="312514"/>
      </dsp:txXfrm>
    </dsp:sp>
    <dsp:sp modelId="{718E84FF-9379-4322-8071-97F8994B58CE}">
      <dsp:nvSpPr>
        <dsp:cNvPr id="0" name=""/>
        <dsp:cNvSpPr/>
      </dsp:nvSpPr>
      <dsp:spPr>
        <a:xfrm>
          <a:off x="2920600" y="3169"/>
          <a:ext cx="2155068" cy="153193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১৯৩৩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6202" y="227516"/>
        <a:ext cx="1523864" cy="1083243"/>
      </dsp:txXfrm>
    </dsp:sp>
    <dsp:sp modelId="{778ADB20-C73A-4EA1-9B5B-D5B62816F562}">
      <dsp:nvSpPr>
        <dsp:cNvPr id="0" name=""/>
        <dsp:cNvSpPr/>
      </dsp:nvSpPr>
      <dsp:spPr>
        <a:xfrm rot="20764433">
          <a:off x="4890842" y="2410156"/>
          <a:ext cx="231588" cy="52085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891863" y="2522688"/>
        <a:ext cx="162112" cy="312514"/>
      </dsp:txXfrm>
    </dsp:sp>
    <dsp:sp modelId="{50CAB070-FFA4-48F8-B997-F7ADC119B092}">
      <dsp:nvSpPr>
        <dsp:cNvPr id="0" name=""/>
        <dsp:cNvSpPr/>
      </dsp:nvSpPr>
      <dsp:spPr>
        <a:xfrm>
          <a:off x="5133244" y="1562616"/>
          <a:ext cx="2505315" cy="153193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রবীন্দ্র সংগীত শিল্পী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লেখিকা ,প্রফেসর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00139" y="1786963"/>
        <a:ext cx="1771525" cy="1083243"/>
      </dsp:txXfrm>
    </dsp:sp>
    <dsp:sp modelId="{FC6D1EE7-23D0-4E79-8609-5937162BEDF1}">
      <dsp:nvSpPr>
        <dsp:cNvPr id="0" name=""/>
        <dsp:cNvSpPr/>
      </dsp:nvSpPr>
      <dsp:spPr>
        <a:xfrm rot="2991352">
          <a:off x="4510136" y="3443957"/>
          <a:ext cx="235744" cy="52085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522699" y="3521098"/>
        <a:ext cx="165021" cy="312514"/>
      </dsp:txXfrm>
    </dsp:sp>
    <dsp:sp modelId="{AB483F91-7FA2-4ED7-96EA-9DBFEE091A8D}">
      <dsp:nvSpPr>
        <dsp:cNvPr id="0" name=""/>
        <dsp:cNvSpPr/>
      </dsp:nvSpPr>
      <dsp:spPr>
        <a:xfrm>
          <a:off x="4104181" y="3793408"/>
          <a:ext cx="2489842" cy="1531937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একাডেমিক</a:t>
          </a: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রবীন্দ্র,একুশে পদক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8810" y="4017755"/>
        <a:ext cx="1760584" cy="1083243"/>
      </dsp:txXfrm>
    </dsp:sp>
    <dsp:sp modelId="{732AF6D3-EC86-482A-B694-C5F44ADD4CE0}">
      <dsp:nvSpPr>
        <dsp:cNvPr id="0" name=""/>
        <dsp:cNvSpPr/>
      </dsp:nvSpPr>
      <dsp:spPr>
        <a:xfrm rot="7898224">
          <a:off x="3174613" y="3430036"/>
          <a:ext cx="238184" cy="52085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234078" y="3507506"/>
        <a:ext cx="166729" cy="312514"/>
      </dsp:txXfrm>
    </dsp:sp>
    <dsp:sp modelId="{BAA0DA8A-002B-4BCB-BB5B-1936DF5855AA}">
      <dsp:nvSpPr>
        <dsp:cNvPr id="0" name=""/>
        <dsp:cNvSpPr/>
      </dsp:nvSpPr>
      <dsp:spPr>
        <a:xfrm>
          <a:off x="1313684" y="3767656"/>
          <a:ext cx="2460904" cy="1531937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গ্রন্থ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সত্যেন্দ্র কাব্য পরিচয়,ধ্বনি থেকে কবিতা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74075" y="3992003"/>
        <a:ext cx="1740122" cy="1083243"/>
      </dsp:txXfrm>
    </dsp:sp>
    <dsp:sp modelId="{B8A88C89-0F3F-4591-BAEB-C520813B016C}">
      <dsp:nvSpPr>
        <dsp:cNvPr id="0" name=""/>
        <dsp:cNvSpPr/>
      </dsp:nvSpPr>
      <dsp:spPr>
        <a:xfrm rot="11784385">
          <a:off x="2880646" y="2374554"/>
          <a:ext cx="199702" cy="52085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939337" y="2487187"/>
        <a:ext cx="139791" cy="312514"/>
      </dsp:txXfrm>
    </dsp:sp>
    <dsp:sp modelId="{765293E6-09D4-43CB-8871-FCC66B4C71B6}">
      <dsp:nvSpPr>
        <dsp:cNvPr id="0" name=""/>
        <dsp:cNvSpPr/>
      </dsp:nvSpPr>
      <dsp:spPr>
        <a:xfrm>
          <a:off x="643991" y="1511102"/>
          <a:ext cx="2241852" cy="153193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তিনি </a:t>
          </a:r>
          <a:r>
            <a:rPr lang="en-US" sz="2400" kern="1200" smtClean="0">
              <a:latin typeface="NikoshBAN" panose="02000000000000000000" pitchFamily="2" charset="0"/>
              <a:cs typeface="NikoshBAN" panose="02000000000000000000" pitchFamily="2" charset="0"/>
            </a:rPr>
            <a:t>এখনো</a:t>
          </a:r>
          <a:r>
            <a:rPr lang="bn-BD" sz="2400" kern="120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জীবিত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72303" y="1735449"/>
        <a:ext cx="1585228" cy="1083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9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7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10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95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5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7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3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0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2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0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599" y="381000"/>
            <a:ext cx="4343401" cy="122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720" tIns="42861" rIns="85720" bIns="42861"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9072"/>
            <a:ext cx="4343400" cy="38773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77291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116688" y="283335"/>
            <a:ext cx="6310648" cy="8500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উচ্চারন, শব্দার্থ, বাক্যরচনা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78286" y="1268567"/>
            <a:ext cx="2781836" cy="108826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অনাথ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16" y="1312569"/>
            <a:ext cx="2847975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47020" y="1506827"/>
            <a:ext cx="2485622" cy="6825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এতিম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6688" y="3140297"/>
            <a:ext cx="534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  উচিত অনাথ শিশুদেরকে ভালবাসা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78285" y="4363791"/>
            <a:ext cx="2781836" cy="123637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মিশনারি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15" y="3997817"/>
            <a:ext cx="2857500" cy="1905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75809" y="4685763"/>
            <a:ext cx="2730321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 প্রচারক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0625" y="6181859"/>
            <a:ext cx="668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 তেরেসা ১৮বছর বয়সে মিশনারিতে যোগ দেন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7" grpId="0" animBg="1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40187" y="523203"/>
            <a:ext cx="2962141" cy="122671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গাউন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41" y="304189"/>
            <a:ext cx="3492321" cy="15953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17476" y="523203"/>
            <a:ext cx="2562896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 বিশেষ ধরনের পোশাক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4" y="2580266"/>
            <a:ext cx="806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 তেরেসা বাংলার মানুষের জন্য গাউন ছেরে শাড়ি পরলেন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9245" y="3779948"/>
            <a:ext cx="2717442" cy="1159099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72" y="3554092"/>
            <a:ext cx="2957947" cy="16108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17476" y="3902299"/>
            <a:ext cx="2562896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কলমে শিক্ষা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9713" y="5937161"/>
            <a:ext cx="8010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যুব উন্নয়নে বিভিন্ন বিষয়ে প্রশিক্ষন  দেওয়া হয়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124200"/>
            <a:ext cx="759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তেরেসার জম্ম  কত সালে 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 তেরেসা কেন পোশাকের পরিবর্তন এনেছিলেন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3651" y="1396484"/>
            <a:ext cx="252344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3196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7303" y="382137"/>
            <a:ext cx="8710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মাদার তেরেসা ১৯৪৮ সালে অসুস্থ মানুষদের সেবার জন্য গড়ে তোলেন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মিশনারিজ অব চ্যারিটি।তাঁর সাথে যোগ দেন আরও অনেক সন্ন্যাসিনী।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2228045"/>
            <a:ext cx="8358188" cy="3197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8594" y="5848845"/>
            <a:ext cx="316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মিশনারিজ অব চ্যারিটি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8774" y="0"/>
            <a:ext cx="6933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মৃত্যুমুখী অসহায়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সেবার জন্য ১৯৫২ সালে কলকাতার কালিঘাটে গড়ে তোলেন 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23" y="1379068"/>
            <a:ext cx="8546557" cy="4364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2208" y="6045109"/>
            <a:ext cx="3386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নির্মল হৃদয়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 থেকে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আনা অনাথ শিশুদের জন্য  তিনি গড়ে তোলেন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9" y="1524000"/>
            <a:ext cx="8605042" cy="44473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3076" y="6266507"/>
            <a:ext cx="530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শিশুভবন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3082" y="762000"/>
            <a:ext cx="318869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2766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তেরেসার দৃষ্টান্ত অনুসরণ করলে মানব জীবন শান্তিময় হয়ে উঠবে । এই বক্ত্বব্যের পক্ষে যুক্তি দাও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8000" y="457200"/>
            <a:ext cx="449258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057400"/>
            <a:ext cx="5857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solidFill>
                  <a:srgbClr val="000000"/>
                </a:solidFill>
                <a:latin typeface="Arial" panose="020B0604020202020204" pitchFamily="34" charset="0"/>
              </a:rPr>
              <a:t>১।মাদার </a:t>
            </a:r>
            <a:r>
              <a:rPr lang="bn-IN" dirty="0">
                <a:solidFill>
                  <a:srgbClr val="000000"/>
                </a:solidFill>
                <a:latin typeface="Arial" panose="020B0604020202020204" pitchFamily="34" charset="0"/>
              </a:rPr>
              <a:t>তেরেসা দার্জিলিং - কীসের </a:t>
            </a:r>
            <a:r>
              <a:rPr lang="bn-IN" dirty="0" smtClean="0">
                <a:solidFill>
                  <a:srgbClr val="000000"/>
                </a:solidFill>
                <a:latin typeface="Arial" panose="020B0604020202020204" pitchFamily="34" charset="0"/>
              </a:rPr>
              <a:t>প্রশিক্ষন  </a:t>
            </a:r>
            <a:r>
              <a:rPr lang="bn-IN" dirty="0">
                <a:solidFill>
                  <a:srgbClr val="000000"/>
                </a:solidFill>
                <a:latin typeface="Arial" panose="020B0604020202020204" pitchFamily="34" charset="0"/>
              </a:rPr>
              <a:t>গ্রহন করেন 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2622599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solidFill>
                  <a:srgbClr val="000000"/>
                </a:solidFill>
                <a:latin typeface="Arial" panose="020B0604020202020204" pitchFamily="34" charset="0"/>
              </a:rPr>
              <a:t>(ক) নান </a:t>
            </a:r>
            <a:r>
              <a:rPr lang="bn-IN" dirty="0">
                <a:solidFill>
                  <a:srgbClr val="000000"/>
                </a:solidFill>
                <a:latin typeface="Arial" panose="020B0604020202020204" pitchFamily="34" charset="0"/>
              </a:rPr>
              <a:t>হওয়ার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34394" y="2674849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solidFill>
                  <a:srgbClr val="000000"/>
                </a:solidFill>
                <a:latin typeface="Arial" panose="020B0604020202020204" pitchFamily="34" charset="0"/>
              </a:rPr>
              <a:t>(খ) অসুস্থদের </a:t>
            </a:r>
            <a:r>
              <a:rPr lang="bn-IN" dirty="0">
                <a:solidFill>
                  <a:srgbClr val="000000"/>
                </a:solidFill>
                <a:latin typeface="Arial" panose="020B0604020202020204" pitchFamily="34" charset="0"/>
              </a:rPr>
              <a:t>সেবা করার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9076" y="3288078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solidFill>
                  <a:srgbClr val="000000"/>
                </a:solidFill>
                <a:latin typeface="Arial" panose="020B0604020202020204" pitchFamily="34" charset="0"/>
              </a:rPr>
              <a:t>(গ) মাতৃভাষায় </a:t>
            </a:r>
            <a:r>
              <a:rPr lang="bn-IN" dirty="0">
                <a:solidFill>
                  <a:srgbClr val="000000"/>
                </a:solidFill>
                <a:latin typeface="Arial" panose="020B0604020202020204" pitchFamily="34" charset="0"/>
              </a:rPr>
              <a:t>শিক্ষকতার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26814" y="3265573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solidFill>
                  <a:srgbClr val="000000"/>
                </a:solidFill>
                <a:latin typeface="Arial" panose="020B0604020202020204" pitchFamily="34" charset="0"/>
              </a:rPr>
              <a:t>(ঘ) ধর্ম </a:t>
            </a:r>
            <a:r>
              <a:rPr lang="bn-IN" dirty="0">
                <a:solidFill>
                  <a:srgbClr val="000000"/>
                </a:solidFill>
                <a:latin typeface="Arial" panose="020B0604020202020204" pitchFamily="34" charset="0"/>
              </a:rPr>
              <a:t>প্রচার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6343" y="4015438"/>
            <a:ext cx="591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solidFill>
                  <a:srgbClr val="000000"/>
                </a:solidFill>
                <a:latin typeface="Arial" panose="020B0604020202020204" pitchFamily="34" charset="0"/>
              </a:rPr>
              <a:t>২। শারীরিক </a:t>
            </a:r>
            <a:r>
              <a:rPr lang="bn-IN" dirty="0">
                <a:solidFill>
                  <a:srgbClr val="000000"/>
                </a:solidFill>
                <a:latin typeface="Arial" panose="020B0604020202020204" pitchFamily="34" charset="0"/>
              </a:rPr>
              <a:t>ও মানসিক প্রতিবন্ধী শিশুদের জন্য স্থাপন </a:t>
            </a:r>
            <a:r>
              <a:rPr lang="bn-IN" dirty="0" smtClean="0">
                <a:solidFill>
                  <a:srgbClr val="000000"/>
                </a:solidFill>
                <a:latin typeface="Arial" panose="020B0604020202020204" pitchFamily="34" charset="0"/>
              </a:rPr>
              <a:t>করে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30084" y="4555107"/>
            <a:ext cx="1532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>
                <a:solidFill>
                  <a:srgbClr val="000000"/>
                </a:solidFill>
                <a:latin typeface="Arial" panose="020B0604020202020204" pitchFamily="34" charset="0"/>
              </a:rPr>
              <a:t>(ক) </a:t>
            </a:r>
            <a:r>
              <a:rPr lang="bn-IN" dirty="0" smtClean="0">
                <a:solidFill>
                  <a:srgbClr val="000000"/>
                </a:solidFill>
                <a:latin typeface="Arial" panose="020B0604020202020204" pitchFamily="34" charset="0"/>
              </a:rPr>
              <a:t>শিশুভবন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26814" y="4546741"/>
            <a:ext cx="214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000000"/>
                </a:solidFill>
                <a:latin typeface="Arial" panose="020B0604020202020204" pitchFamily="34" charset="0"/>
              </a:rPr>
              <a:t>(খ) </a:t>
            </a:r>
            <a:r>
              <a:rPr lang="bn-IN" dirty="0" smtClean="0">
                <a:solidFill>
                  <a:srgbClr val="000000"/>
                </a:solidFill>
                <a:latin typeface="Arial" panose="020B0604020202020204" pitchFamily="34" charset="0"/>
              </a:rPr>
              <a:t>নবজীবন </a:t>
            </a:r>
            <a:r>
              <a:rPr lang="bn-IN" dirty="0">
                <a:solidFill>
                  <a:srgbClr val="000000"/>
                </a:solidFill>
                <a:latin typeface="Arial" panose="020B0604020202020204" pitchFamily="34" charset="0"/>
              </a:rPr>
              <a:t>আবাস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94897" y="5234926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000000"/>
                </a:solidFill>
                <a:latin typeface="Arial" panose="020B0604020202020204" pitchFamily="34" charset="0"/>
              </a:rPr>
              <a:t>(গ) </a:t>
            </a:r>
            <a:r>
              <a:rPr lang="bn-IN" dirty="0" smtClean="0">
                <a:solidFill>
                  <a:srgbClr val="000000"/>
                </a:solidFill>
                <a:latin typeface="Arial" panose="020B0604020202020204" pitchFamily="34" charset="0"/>
              </a:rPr>
              <a:t>প্রেমনিবাস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26814" y="5185419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000000"/>
                </a:solidFill>
                <a:latin typeface="Arial" panose="020B0604020202020204" pitchFamily="34" charset="0"/>
              </a:rPr>
              <a:t>  (ঘ)  মিশনারিজ</a:t>
            </a:r>
            <a:endParaRPr lang="en-US" dirty="0"/>
          </a:p>
        </p:txBody>
      </p:sp>
      <p:sp>
        <p:nvSpPr>
          <p:cNvPr id="14" name="Multiply 13"/>
          <p:cNvSpPr/>
          <p:nvPr/>
        </p:nvSpPr>
        <p:spPr>
          <a:xfrm>
            <a:off x="2974631" y="449164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L-Shape 14"/>
          <p:cNvSpPr/>
          <p:nvPr/>
        </p:nvSpPr>
        <p:spPr>
          <a:xfrm rot="19213881">
            <a:off x="6199348" y="4489628"/>
            <a:ext cx="402957" cy="216363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/>
          <p:cNvSpPr/>
          <p:nvPr/>
        </p:nvSpPr>
        <p:spPr>
          <a:xfrm rot="19213881">
            <a:off x="3715978" y="3250635"/>
            <a:ext cx="402957" cy="216363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5349268" y="313128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622631" y="254056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2974631" y="515289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6103266" y="502504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2746031" y="252787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286000" y="1371600"/>
            <a:ext cx="5257800" cy="10439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3962400"/>
            <a:ext cx="9144000" cy="1446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মাদার তেরেসা কীভাবে স্কুলের ছাত্রছাত্রীদের মধ্যে সেবার আগ্রহ জাগাতে চেষ্টা করতেন -ব্যাখ্যা কর।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685800"/>
            <a:ext cx="403987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886129"/>
            <a:ext cx="403987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213" y="3017961"/>
            <a:ext cx="4286250" cy="31296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5720" tIns="42861" rIns="85720" bIns="42861" rtlCol="0" anchor="ctr"/>
          <a:lstStyle/>
          <a:p>
            <a:pPr algn="ctr"/>
            <a:r>
              <a:rPr lang="en-US" sz="4219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21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19" dirty="0" err="1">
                <a:latin typeface="NikoshBAN" pitchFamily="2" charset="0"/>
                <a:cs typeface="NikoshBAN" pitchFamily="2" charset="0"/>
              </a:rPr>
              <a:t>মাসউদ</a:t>
            </a:r>
            <a:r>
              <a:rPr lang="en-US" sz="421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19" dirty="0" err="1">
                <a:latin typeface="NikoshBAN" pitchFamily="2" charset="0"/>
                <a:cs typeface="NikoshBAN" pitchFamily="2" charset="0"/>
              </a:rPr>
              <a:t>করিম</a:t>
            </a:r>
            <a:endParaRPr lang="en-US" sz="4219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19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719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71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19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719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719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719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69" dirty="0" err="1">
                <a:latin typeface="NikoshBAN" pitchFamily="2" charset="0"/>
                <a:cs typeface="NikoshBAN" pitchFamily="2" charset="0"/>
              </a:rPr>
              <a:t>মাধাইমুড়ী</a:t>
            </a:r>
            <a:r>
              <a:rPr lang="en-US" sz="346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69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469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69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469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19" dirty="0" err="1"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719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719" dirty="0" err="1">
                <a:latin typeface="NikoshBAN" pitchFamily="2" charset="0"/>
                <a:cs typeface="NikoshBAN" pitchFamily="2" charset="0"/>
              </a:rPr>
              <a:t>বগুড়া</a:t>
            </a:r>
            <a:endParaRPr lang="en-US" sz="2719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>
                <a:latin typeface="NikoshBAN" pitchFamily="2" charset="0"/>
                <a:cs typeface="NikoshBAN" pitchFamily="2" charset="0"/>
              </a:rPr>
              <a:t>মোবাইল-০১739040044</a:t>
            </a:r>
          </a:p>
          <a:p>
            <a:pPr algn="ctr"/>
            <a:r>
              <a:rPr lang="en-US" sz="168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masud.k1982@gmail.com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969" y="1312461"/>
            <a:ext cx="1484298" cy="188011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2924" y="533400"/>
            <a:ext cx="3970540" cy="779056"/>
          </a:xfrm>
          <a:prstGeom prst="rect">
            <a:avLst/>
          </a:prstGeom>
        </p:spPr>
        <p:txBody>
          <a:bodyPr wrap="square" lIns="85720" tIns="42861" rIns="85720" bIns="42861">
            <a:spAutoFit/>
          </a:bodyPr>
          <a:lstStyle/>
          <a:p>
            <a:pPr algn="ctr"/>
            <a:r>
              <a:rPr lang="en-US" sz="4500" b="1" spc="141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500" b="1" spc="141" dirty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500" b="1" spc="141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500" b="1" dirty="0">
              <a:ln w="11430">
                <a:noFill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143872"/>
            <a:ext cx="3359882" cy="779056"/>
          </a:xfrm>
          <a:prstGeom prst="rect">
            <a:avLst/>
          </a:prstGeom>
        </p:spPr>
        <p:txBody>
          <a:bodyPr wrap="square" lIns="85720" tIns="42861" rIns="85720" bIns="42861">
            <a:spAutoFit/>
          </a:bodyPr>
          <a:lstStyle/>
          <a:p>
            <a:pPr algn="ctr"/>
            <a:r>
              <a:rPr lang="en-US" sz="4500" spc="141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500" spc="141" dirty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500" spc="141" dirty="0" err="1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500" spc="141" dirty="0">
                <a:ln w="11430">
                  <a:noFill/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500" dirty="0">
              <a:ln w="11430">
                <a:noFill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57775" y="600790"/>
            <a:ext cx="0" cy="5619343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4970" y="3886200"/>
            <a:ext cx="30696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 </a:t>
            </a:r>
          </a:p>
          <a:p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১ম </a:t>
            </a:r>
          </a:p>
          <a:p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51" y="1219200"/>
            <a:ext cx="2238233" cy="285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9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7543800" cy="4243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39948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কার ছবি?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838200"/>
            <a:ext cx="5083590" cy="1123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2590800"/>
            <a:ext cx="7543800" cy="35814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200400" y="595599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477777"/>
            <a:ext cx="354276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3540" y="1739703"/>
            <a:ext cx="668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----------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097324"/>
            <a:ext cx="872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751498"/>
            <a:ext cx="5179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প্রবন্ধটি শুদ্ধ উচ্চারনে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পারবে,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4391913"/>
            <a:ext cx="6248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 তেরেসার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বলতে পারবে,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5156066"/>
            <a:ext cx="8728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মিশনারিজ অব চ্যারিটি গঠনের পটভূমি ব্যাখ্যা করতে পারবে,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8464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17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7689723"/>
              </p:ext>
            </p:extLst>
          </p:nvPr>
        </p:nvGraphicFramePr>
        <p:xfrm>
          <a:off x="0" y="141365"/>
          <a:ext cx="10820400" cy="656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66782" y="200532"/>
            <a:ext cx="605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নিচে আমরা কিছু ছবি দেখি 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0" y="1149648"/>
            <a:ext cx="4449169" cy="4882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1" y="1177570"/>
            <a:ext cx="4026089" cy="48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8D9309-6267-4F8F-920B-25C5A6D4D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578D9309-6267-4F8F-920B-25C5A6D4D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578D9309-6267-4F8F-920B-25C5A6D4D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7800" y="142172"/>
            <a:ext cx="8458200" cy="6715828"/>
            <a:chOff x="304800" y="178903"/>
            <a:chExt cx="8458200" cy="67158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685" y="178903"/>
              <a:ext cx="3733800" cy="24384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613574"/>
              <a:ext cx="3632200" cy="2438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606" y="3631623"/>
              <a:ext cx="3886394" cy="246437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489915" y="2840913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মিশনারি দলে যোগ দান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6248400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ছাত্র </a:t>
              </a:r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ছাত্রীদের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সেবার আগ্রহ সৃষ্টি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0" y="6172200"/>
              <a:ext cx="4107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সপ্তাহে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একদিন টিফিনের পয়সা দান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44782" y="152400"/>
            <a:ext cx="8894618" cy="6695420"/>
            <a:chOff x="20782" y="152400"/>
            <a:chExt cx="8894618" cy="66954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9" y="228600"/>
              <a:ext cx="3879273" cy="2438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727" y="152400"/>
              <a:ext cx="3905250" cy="25146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27" y="3574473"/>
              <a:ext cx="4151599" cy="2590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3441123"/>
              <a:ext cx="4038600" cy="27241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0782" y="2819400"/>
              <a:ext cx="4703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কলকাতায় বস্তিতে স্কুল খুললেন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4497" y="6298623"/>
              <a:ext cx="4066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 মাদার তেরেসা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5400" y="6324600"/>
              <a:ext cx="365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মিশনারিজ অব চ্যারিটি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2600" y="27432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চিকিৎসাকেন্দ্র</a:t>
              </a:r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2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5625</TotalTime>
  <Words>357</Words>
  <Application>Microsoft Office PowerPoint</Application>
  <PresentationFormat>Custom</PresentationFormat>
  <Paragraphs>97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NikoshBAN</vt:lpstr>
      <vt:lpstr>NikoshLightBAN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Windows User</cp:lastModifiedBy>
  <cp:revision>541</cp:revision>
  <dcterms:created xsi:type="dcterms:W3CDTF">2014-12-07T02:50:48Z</dcterms:created>
  <dcterms:modified xsi:type="dcterms:W3CDTF">2020-12-05T16:28:02Z</dcterms:modified>
</cp:coreProperties>
</file>