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roxima Nova"/>
      <p:regular r:id="rId29"/>
      <p:bold r:id="rId30"/>
      <p:italic r:id="rId31"/>
      <p:boldItalic r:id="rId32"/>
    </p:embeddedFont>
    <p:embeddedFont>
      <p:font typeface="Caveat"/>
      <p:regular r:id="rId33"/>
      <p:bold r:id="rId34"/>
    </p:embeddedFont>
    <p:embeddedFont>
      <p:font typeface="Roboto"/>
      <p:regular r:id="rId35"/>
      <p:bold r:id="rId36"/>
      <p:italic r:id="rId37"/>
      <p:boldItalic r:id="rId38"/>
    </p:embeddedFont>
    <p:embeddedFont>
      <p:font typeface="Alfa Slab One"/>
      <p:regular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40" roundtripDataSignature="AMtx7miMZAcbxffl9dcSIKltw4W1NmCW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3B39D9-0853-46EE-90C3-2972C513DA25}">
  <a:tblStyle styleId="{CC3B39D9-0853-46EE-90C3-2972C513DA2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5.xml"/><Relationship Id="rId33" Type="http://schemas.openxmlformats.org/officeDocument/2006/relationships/font" Target="fonts/Caveat-regular.fntdata"/><Relationship Id="rId10" Type="http://schemas.openxmlformats.org/officeDocument/2006/relationships/slide" Target="slides/slide4.xml"/><Relationship Id="rId32" Type="http://schemas.openxmlformats.org/officeDocument/2006/relationships/font" Target="fonts/ProximaNova-boldItalic.fntdata"/><Relationship Id="rId13" Type="http://schemas.openxmlformats.org/officeDocument/2006/relationships/slide" Target="slides/slide7.xml"/><Relationship Id="rId35" Type="http://schemas.openxmlformats.org/officeDocument/2006/relationships/font" Target="fonts/Roboto-regular.fntdata"/><Relationship Id="rId12" Type="http://schemas.openxmlformats.org/officeDocument/2006/relationships/slide" Target="slides/slide6.xml"/><Relationship Id="rId34" Type="http://schemas.openxmlformats.org/officeDocument/2006/relationships/font" Target="fonts/Caveat-bold.fntdata"/><Relationship Id="rId15" Type="http://schemas.openxmlformats.org/officeDocument/2006/relationships/slide" Target="slides/slide9.xml"/><Relationship Id="rId37" Type="http://schemas.openxmlformats.org/officeDocument/2006/relationships/font" Target="fonts/Roboto-italic.fntdata"/><Relationship Id="rId14" Type="http://schemas.openxmlformats.org/officeDocument/2006/relationships/slide" Target="slides/slide8.xml"/><Relationship Id="rId36" Type="http://schemas.openxmlformats.org/officeDocument/2006/relationships/font" Target="fonts/Roboto-bold.fntdata"/><Relationship Id="rId17" Type="http://schemas.openxmlformats.org/officeDocument/2006/relationships/slide" Target="slides/slide11.xml"/><Relationship Id="rId39" Type="http://schemas.openxmlformats.org/officeDocument/2006/relationships/font" Target="fonts/AlfaSlabOne-regular.fntdata"/><Relationship Id="rId16" Type="http://schemas.openxmlformats.org/officeDocument/2006/relationships/slide" Target="slides/slide10.xml"/><Relationship Id="rId38" Type="http://schemas.openxmlformats.org/officeDocument/2006/relationships/font" Target="fonts/Robot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43c4a2b2f66d009d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43c4a2b2f66d009d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43c4a2b2f66d009d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43c4a2b2f66d009d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0" name="Google Shape;17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1"/>
          <p:cNvSpPr txBox="1"/>
          <p:nvPr>
            <p:ph idx="1" type="body"/>
          </p:nvPr>
        </p:nvSpPr>
        <p:spPr>
          <a:xfrm>
            <a:off x="319500" y="4233725"/>
            <a:ext cx="5998800" cy="5988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7" name="Google Shape;47;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2"/>
          <p:cNvSpPr txBox="1"/>
          <p:nvPr>
            <p:ph hasCustomPrompt="1" type="title"/>
          </p:nvPr>
        </p:nvSpPr>
        <p:spPr>
          <a:xfrm>
            <a:off x="311700" y="1167925"/>
            <a:ext cx="8520600" cy="1980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11000"/>
              <a:buNone/>
              <a:defRPr sz="11000">
                <a:solidFill>
                  <a:schemeClr val="dk1"/>
                </a:solidFill>
              </a:defRPr>
            </a:lvl1pPr>
            <a:lvl2pPr lvl="1" algn="ctr">
              <a:lnSpc>
                <a:spcPct val="100000"/>
              </a:lnSpc>
              <a:spcBef>
                <a:spcPts val="0"/>
              </a:spcBef>
              <a:spcAft>
                <a:spcPts val="0"/>
              </a:spcAft>
              <a:buClr>
                <a:schemeClr val="dk1"/>
              </a:buClr>
              <a:buSzPts val="11000"/>
              <a:buNone/>
              <a:defRPr sz="11000">
                <a:solidFill>
                  <a:schemeClr val="dk1"/>
                </a:solidFill>
              </a:defRPr>
            </a:lvl2pPr>
            <a:lvl3pPr lvl="2" algn="ctr">
              <a:lnSpc>
                <a:spcPct val="100000"/>
              </a:lnSpc>
              <a:spcBef>
                <a:spcPts val="0"/>
              </a:spcBef>
              <a:spcAft>
                <a:spcPts val="0"/>
              </a:spcAft>
              <a:buClr>
                <a:schemeClr val="dk1"/>
              </a:buClr>
              <a:buSzPts val="11000"/>
              <a:buNone/>
              <a:defRPr sz="11000">
                <a:solidFill>
                  <a:schemeClr val="dk1"/>
                </a:solidFill>
              </a:defRPr>
            </a:lvl3pPr>
            <a:lvl4pPr lvl="3" algn="ctr">
              <a:lnSpc>
                <a:spcPct val="100000"/>
              </a:lnSpc>
              <a:spcBef>
                <a:spcPts val="0"/>
              </a:spcBef>
              <a:spcAft>
                <a:spcPts val="0"/>
              </a:spcAft>
              <a:buClr>
                <a:schemeClr val="dk1"/>
              </a:buClr>
              <a:buSzPts val="11000"/>
              <a:buNone/>
              <a:defRPr sz="11000">
                <a:solidFill>
                  <a:schemeClr val="dk1"/>
                </a:solidFill>
              </a:defRPr>
            </a:lvl4pPr>
            <a:lvl5pPr lvl="4" algn="ctr">
              <a:lnSpc>
                <a:spcPct val="100000"/>
              </a:lnSpc>
              <a:spcBef>
                <a:spcPts val="0"/>
              </a:spcBef>
              <a:spcAft>
                <a:spcPts val="0"/>
              </a:spcAft>
              <a:buClr>
                <a:schemeClr val="dk1"/>
              </a:buClr>
              <a:buSzPts val="11000"/>
              <a:buNone/>
              <a:defRPr sz="11000">
                <a:solidFill>
                  <a:schemeClr val="dk1"/>
                </a:solidFill>
              </a:defRPr>
            </a:lvl5pPr>
            <a:lvl6pPr lvl="5" algn="ctr">
              <a:lnSpc>
                <a:spcPct val="100000"/>
              </a:lnSpc>
              <a:spcBef>
                <a:spcPts val="0"/>
              </a:spcBef>
              <a:spcAft>
                <a:spcPts val="0"/>
              </a:spcAft>
              <a:buClr>
                <a:schemeClr val="dk1"/>
              </a:buClr>
              <a:buSzPts val="11000"/>
              <a:buNone/>
              <a:defRPr sz="11000">
                <a:solidFill>
                  <a:schemeClr val="dk1"/>
                </a:solidFill>
              </a:defRPr>
            </a:lvl6pPr>
            <a:lvl7pPr lvl="6" algn="ctr">
              <a:lnSpc>
                <a:spcPct val="100000"/>
              </a:lnSpc>
              <a:spcBef>
                <a:spcPts val="0"/>
              </a:spcBef>
              <a:spcAft>
                <a:spcPts val="0"/>
              </a:spcAft>
              <a:buClr>
                <a:schemeClr val="dk1"/>
              </a:buClr>
              <a:buSzPts val="11000"/>
              <a:buNone/>
              <a:defRPr sz="11000">
                <a:solidFill>
                  <a:schemeClr val="dk1"/>
                </a:solidFill>
              </a:defRPr>
            </a:lvl7pPr>
            <a:lvl8pPr lvl="7" algn="ctr">
              <a:lnSpc>
                <a:spcPct val="100000"/>
              </a:lnSpc>
              <a:spcBef>
                <a:spcPts val="0"/>
              </a:spcBef>
              <a:spcAft>
                <a:spcPts val="0"/>
              </a:spcAft>
              <a:buClr>
                <a:schemeClr val="dk1"/>
              </a:buClr>
              <a:buSzPts val="11000"/>
              <a:buNone/>
              <a:defRPr sz="11000">
                <a:solidFill>
                  <a:schemeClr val="dk1"/>
                </a:solidFill>
              </a:defRPr>
            </a:lvl8pPr>
            <a:lvl9pPr lvl="8" algn="ctr">
              <a:lnSpc>
                <a:spcPct val="100000"/>
              </a:lnSpc>
              <a:spcBef>
                <a:spcPts val="0"/>
              </a:spcBef>
              <a:spcAft>
                <a:spcPts val="0"/>
              </a:spcAft>
              <a:buClr>
                <a:schemeClr val="dk1"/>
              </a:buClr>
              <a:buSzPts val="11000"/>
              <a:buNone/>
              <a:defRPr sz="11000">
                <a:solidFill>
                  <a:schemeClr val="dk1"/>
                </a:solidFill>
              </a:defRPr>
            </a:lvl9pPr>
          </a:lstStyle>
          <a:p>
            <a:r>
              <a:t>xx%</a:t>
            </a:r>
          </a:p>
        </p:txBody>
      </p:sp>
      <p:sp>
        <p:nvSpPr>
          <p:cNvPr id="50" name="Google Shape;50;p32"/>
          <p:cNvSpPr txBox="1"/>
          <p:nvPr>
            <p:ph idx="1" type="body"/>
          </p:nvPr>
        </p:nvSpPr>
        <p:spPr>
          <a:xfrm>
            <a:off x="311700" y="3224250"/>
            <a:ext cx="85206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cxnSp>
        <p:nvCxnSpPr>
          <p:cNvPr id="12" name="Google Shape;12;p23"/>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3" name="Google Shape;13;p23"/>
          <p:cNvSpPr txBox="1"/>
          <p:nvPr>
            <p:ph type="ctrTitle"/>
          </p:nvPr>
        </p:nvSpPr>
        <p:spPr>
          <a:xfrm>
            <a:off x="311700" y="595975"/>
            <a:ext cx="8520600" cy="1957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p:txBody>
      </p:sp>
      <p:sp>
        <p:nvSpPr>
          <p:cNvPr id="14" name="Google Shape;14;p23"/>
          <p:cNvSpPr txBox="1"/>
          <p:nvPr>
            <p:ph idx="1" type="subTitle"/>
          </p:nvPr>
        </p:nvSpPr>
        <p:spPr>
          <a:xfrm>
            <a:off x="311700" y="3165823"/>
            <a:ext cx="8520600" cy="733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5" name="Google Shape;15;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sp>
        <p:nvSpPr>
          <p:cNvPr id="17" name="Google Shape;17;p24"/>
          <p:cNvSpPr txBox="1"/>
          <p:nvPr>
            <p:ph type="title"/>
          </p:nvPr>
        </p:nvSpPr>
        <p:spPr>
          <a:xfrm>
            <a:off x="311700" y="2480550"/>
            <a:ext cx="8114400" cy="2445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6800"/>
              <a:buNone/>
              <a:defRPr sz="6800">
                <a:solidFill>
                  <a:schemeClr val="lt1"/>
                </a:solidFill>
              </a:defRPr>
            </a:lvl1pPr>
            <a:lvl2pPr lvl="1" algn="l">
              <a:lnSpc>
                <a:spcPct val="100000"/>
              </a:lnSpc>
              <a:spcBef>
                <a:spcPts val="0"/>
              </a:spcBef>
              <a:spcAft>
                <a:spcPts val="0"/>
              </a:spcAft>
              <a:buClr>
                <a:schemeClr val="lt1"/>
              </a:buClr>
              <a:buSzPts val="6800"/>
              <a:buNone/>
              <a:defRPr sz="6800">
                <a:solidFill>
                  <a:schemeClr val="lt1"/>
                </a:solidFill>
              </a:defRPr>
            </a:lvl2pPr>
            <a:lvl3pPr lvl="2" algn="l">
              <a:lnSpc>
                <a:spcPct val="100000"/>
              </a:lnSpc>
              <a:spcBef>
                <a:spcPts val="0"/>
              </a:spcBef>
              <a:spcAft>
                <a:spcPts val="0"/>
              </a:spcAft>
              <a:buClr>
                <a:schemeClr val="lt1"/>
              </a:buClr>
              <a:buSzPts val="6800"/>
              <a:buNone/>
              <a:defRPr sz="6800">
                <a:solidFill>
                  <a:schemeClr val="lt1"/>
                </a:solidFill>
              </a:defRPr>
            </a:lvl3pPr>
            <a:lvl4pPr lvl="3" algn="l">
              <a:lnSpc>
                <a:spcPct val="100000"/>
              </a:lnSpc>
              <a:spcBef>
                <a:spcPts val="0"/>
              </a:spcBef>
              <a:spcAft>
                <a:spcPts val="0"/>
              </a:spcAft>
              <a:buClr>
                <a:schemeClr val="lt1"/>
              </a:buClr>
              <a:buSzPts val="6800"/>
              <a:buNone/>
              <a:defRPr sz="6800">
                <a:solidFill>
                  <a:schemeClr val="lt1"/>
                </a:solidFill>
              </a:defRPr>
            </a:lvl4pPr>
            <a:lvl5pPr lvl="4" algn="l">
              <a:lnSpc>
                <a:spcPct val="100000"/>
              </a:lnSpc>
              <a:spcBef>
                <a:spcPts val="0"/>
              </a:spcBef>
              <a:spcAft>
                <a:spcPts val="0"/>
              </a:spcAft>
              <a:buClr>
                <a:schemeClr val="lt1"/>
              </a:buClr>
              <a:buSzPts val="6800"/>
              <a:buNone/>
              <a:defRPr sz="6800">
                <a:solidFill>
                  <a:schemeClr val="lt1"/>
                </a:solidFill>
              </a:defRPr>
            </a:lvl5pPr>
            <a:lvl6pPr lvl="5" algn="l">
              <a:lnSpc>
                <a:spcPct val="100000"/>
              </a:lnSpc>
              <a:spcBef>
                <a:spcPts val="0"/>
              </a:spcBef>
              <a:spcAft>
                <a:spcPts val="0"/>
              </a:spcAft>
              <a:buClr>
                <a:schemeClr val="lt1"/>
              </a:buClr>
              <a:buSzPts val="6800"/>
              <a:buNone/>
              <a:defRPr sz="6800">
                <a:solidFill>
                  <a:schemeClr val="lt1"/>
                </a:solidFill>
              </a:defRPr>
            </a:lvl6pPr>
            <a:lvl7pPr lvl="6" algn="l">
              <a:lnSpc>
                <a:spcPct val="100000"/>
              </a:lnSpc>
              <a:spcBef>
                <a:spcPts val="0"/>
              </a:spcBef>
              <a:spcAft>
                <a:spcPts val="0"/>
              </a:spcAft>
              <a:buClr>
                <a:schemeClr val="lt1"/>
              </a:buClr>
              <a:buSzPts val="6800"/>
              <a:buNone/>
              <a:defRPr sz="6800">
                <a:solidFill>
                  <a:schemeClr val="lt1"/>
                </a:solidFill>
              </a:defRPr>
            </a:lvl7pPr>
            <a:lvl8pPr lvl="7" algn="l">
              <a:lnSpc>
                <a:spcPct val="100000"/>
              </a:lnSpc>
              <a:spcBef>
                <a:spcPts val="0"/>
              </a:spcBef>
              <a:spcAft>
                <a:spcPts val="0"/>
              </a:spcAft>
              <a:buClr>
                <a:schemeClr val="lt1"/>
              </a:buClr>
              <a:buSzPts val="6800"/>
              <a:buNone/>
              <a:defRPr sz="6800">
                <a:solidFill>
                  <a:schemeClr val="lt1"/>
                </a:solidFill>
              </a:defRPr>
            </a:lvl8pPr>
            <a:lvl9pPr lvl="8" algn="l">
              <a:lnSpc>
                <a:spcPct val="100000"/>
              </a:lnSpc>
              <a:spcBef>
                <a:spcPts val="0"/>
              </a:spcBef>
              <a:spcAft>
                <a:spcPts val="0"/>
              </a:spcAft>
              <a:buClr>
                <a:schemeClr val="lt1"/>
              </a:buClr>
              <a:buSzPts val="6800"/>
              <a:buNone/>
              <a:defRPr sz="6800">
                <a:solidFill>
                  <a:schemeClr val="lt1"/>
                </a:solidFill>
              </a:defRPr>
            </a:lvl9pPr>
          </a:lstStyle>
          <a:p/>
        </p:txBody>
      </p:sp>
      <p:sp>
        <p:nvSpPr>
          <p:cNvPr id="18" name="Google Shape;1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1" name="Google Shape;21;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2" name="Google Shape;22;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5" name="Google Shape;25;p2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2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0" name="Google Shape;30;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p:cSld name="ONE_COLUMN_TEXT">
    <p:spTree>
      <p:nvGrpSpPr>
        <p:cNvPr id="31" name="Shape 31"/>
        <p:cNvGrpSpPr/>
        <p:nvPr/>
      </p:nvGrpSpPr>
      <p:grpSpPr>
        <a:xfrm>
          <a:off x="0" y="0"/>
          <a:ext cx="0" cy="0"/>
          <a:chOff x="0" y="0"/>
          <a:chExt cx="0" cy="0"/>
        </a:xfrm>
      </p:grpSpPr>
      <p:sp>
        <p:nvSpPr>
          <p:cNvPr id="32" name="Google Shape;32;p28"/>
          <p:cNvSpPr txBox="1"/>
          <p:nvPr>
            <p:ph type="title"/>
          </p:nvPr>
        </p:nvSpPr>
        <p:spPr>
          <a:xfrm>
            <a:off x="311700" y="6318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28"/>
          <p:cNvSpPr txBox="1"/>
          <p:nvPr>
            <p:ph idx="1" type="body"/>
          </p:nvPr>
        </p:nvSpPr>
        <p:spPr>
          <a:xfrm>
            <a:off x="311700" y="1490875"/>
            <a:ext cx="2808000" cy="3078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4" name="Google Shape;34;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29"/>
          <p:cNvSpPr txBox="1"/>
          <p:nvPr>
            <p:ph type="title"/>
          </p:nvPr>
        </p:nvSpPr>
        <p:spPr>
          <a:xfrm>
            <a:off x="490250" y="526350"/>
            <a:ext cx="5683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37" name="Google Shape;37;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30"/>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0" name="Google Shape;40;p3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30"/>
          <p:cNvSpPr txBox="1"/>
          <p:nvPr>
            <p:ph type="title"/>
          </p:nvPr>
        </p:nvSpPr>
        <p:spPr>
          <a:xfrm>
            <a:off x="265500" y="1375599"/>
            <a:ext cx="4045200" cy="1551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2" name="Google Shape;42;p30"/>
          <p:cNvSpPr txBox="1"/>
          <p:nvPr>
            <p:ph idx="1" type="subTitle"/>
          </p:nvPr>
        </p:nvSpPr>
        <p:spPr>
          <a:xfrm>
            <a:off x="265500" y="2981125"/>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3" name="Google Shape;43;p3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44" name="Google Shape;4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1pPr>
            <a:lvl2pPr lvl="1"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2pPr>
            <a:lvl3pPr lvl="2"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3pPr>
            <a:lvl4pPr lvl="3"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4pPr>
            <a:lvl5pPr lvl="4"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5pPr>
            <a:lvl6pPr lvl="5"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6pPr>
            <a:lvl7pPr lvl="6"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7pPr>
            <a:lvl8pPr lvl="7"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8pPr>
            <a:lvl9pPr lvl="8" marR="0" rtl="0" algn="l">
              <a:lnSpc>
                <a:spcPct val="100000"/>
              </a:lnSpc>
              <a:spcBef>
                <a:spcPts val="0"/>
              </a:spcBef>
              <a:spcAft>
                <a:spcPts val="0"/>
              </a:spcAft>
              <a:buClr>
                <a:schemeClr val="accent3"/>
              </a:buClr>
              <a:buSzPts val="3000"/>
              <a:buFont typeface="Alfa Slab One"/>
              <a:buNone/>
              <a:defRPr b="0" i="0" sz="3000" u="none" cap="none" strike="noStrike">
                <a:solidFill>
                  <a:schemeClr val="accent3"/>
                </a:solidFill>
                <a:latin typeface="Alfa Slab One"/>
                <a:ea typeface="Alfa Slab One"/>
                <a:cs typeface="Alfa Slab One"/>
                <a:sym typeface="Alfa Slab One"/>
              </a:defRPr>
            </a:lvl9pPr>
          </a:lstStyle>
          <a:p/>
        </p:txBody>
      </p:sp>
      <p:sp>
        <p:nvSpPr>
          <p:cNvPr id="7" name="Google Shape;7;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1"/>
          <p:cNvPicPr preferRelativeResize="0"/>
          <p:nvPr/>
        </p:nvPicPr>
        <p:blipFill>
          <a:blip r:embed="rId3">
            <a:alphaModFix/>
          </a:blip>
          <a:stretch>
            <a:fillRect/>
          </a:stretch>
        </p:blipFill>
        <p:spPr>
          <a:xfrm>
            <a:off x="1667614" y="375738"/>
            <a:ext cx="5187225" cy="1772900"/>
          </a:xfrm>
          <a:prstGeom prst="rect">
            <a:avLst/>
          </a:prstGeom>
          <a:noFill/>
          <a:ln>
            <a:noFill/>
          </a:ln>
        </p:spPr>
      </p:pic>
      <p:pic>
        <p:nvPicPr>
          <p:cNvPr id="58" name="Google Shape;58;p1"/>
          <p:cNvPicPr preferRelativeResize="0"/>
          <p:nvPr/>
        </p:nvPicPr>
        <p:blipFill>
          <a:blip r:embed="rId4">
            <a:alphaModFix/>
          </a:blip>
          <a:stretch>
            <a:fillRect/>
          </a:stretch>
        </p:blipFill>
        <p:spPr>
          <a:xfrm>
            <a:off x="2934429" y="1838459"/>
            <a:ext cx="3275125" cy="2978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0"/>
          <p:cNvSpPr/>
          <p:nvPr/>
        </p:nvSpPr>
        <p:spPr>
          <a:xfrm>
            <a:off x="1703100" y="204348"/>
            <a:ext cx="5737824" cy="807408"/>
          </a:xfrm>
          <a:prstGeom prst="flowChartTerminator">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lang="en-GB" sz="4100">
                <a:solidFill>
                  <a:srgbClr val="00FF00"/>
                </a:solidFill>
              </a:rPr>
              <a:t>চার্টটি</a:t>
            </a:r>
            <a:r>
              <a:rPr b="1" i="0" lang="en-GB" sz="4100" u="none" cap="none" strike="noStrike">
                <a:solidFill>
                  <a:srgbClr val="00FF00"/>
                </a:solidFill>
                <a:latin typeface="Arial"/>
                <a:ea typeface="Arial"/>
                <a:cs typeface="Arial"/>
                <a:sym typeface="Arial"/>
              </a:rPr>
              <a:t> লক্ষ্য করি</a:t>
            </a:r>
            <a:endParaRPr b="1" i="0" sz="4100" u="none" cap="none" strike="noStrike">
              <a:solidFill>
                <a:srgbClr val="00FF00"/>
              </a:solidFill>
              <a:latin typeface="Arial"/>
              <a:ea typeface="Arial"/>
              <a:cs typeface="Arial"/>
              <a:sym typeface="Arial"/>
            </a:endParaRPr>
          </a:p>
        </p:txBody>
      </p:sp>
      <p:sp>
        <p:nvSpPr>
          <p:cNvPr id="123" name="Google Shape;123;p10"/>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24" name="Google Shape;124;p10"/>
          <p:cNvGraphicFramePr/>
          <p:nvPr/>
        </p:nvGraphicFramePr>
        <p:xfrm>
          <a:off x="952506" y="1501220"/>
          <a:ext cx="3000000" cy="3000000"/>
        </p:xfrm>
        <a:graphic>
          <a:graphicData uri="http://schemas.openxmlformats.org/drawingml/2006/table">
            <a:tbl>
              <a:tblPr>
                <a:noFill/>
                <a:tableStyleId>{CC3B39D9-0853-46EE-90C3-2972C513DA25}</a:tableStyleId>
              </a:tblPr>
              <a:tblGrid>
                <a:gridCol w="2139125"/>
                <a:gridCol w="5099875"/>
              </a:tblGrid>
              <a:tr h="621850">
                <a:tc>
                  <a:txBody>
                    <a:bodyPr/>
                    <a:lstStyle/>
                    <a:p>
                      <a:pPr indent="0" lvl="0" marL="0" rtl="0" algn="l">
                        <a:spcBef>
                          <a:spcPts val="0"/>
                        </a:spcBef>
                        <a:spcAft>
                          <a:spcPts val="0"/>
                        </a:spcAft>
                        <a:buNone/>
                      </a:pPr>
                      <a:r>
                        <a:rPr b="1" lang="en-GB" sz="3000">
                          <a:solidFill>
                            <a:srgbClr val="0000FF"/>
                          </a:solidFill>
                        </a:rPr>
                        <a:t>তারিখ </a:t>
                      </a:r>
                      <a:endParaRPr b="1" sz="3000">
                        <a:solidFill>
                          <a:srgbClr val="0000FF"/>
                        </a:solidFill>
                      </a:endParaRPr>
                    </a:p>
                  </a:txBody>
                  <a:tcPr marT="91425" marB="91425" marR="91425" marL="91425"/>
                </a:tc>
                <a:tc>
                  <a:txBody>
                    <a:bodyPr/>
                    <a:lstStyle/>
                    <a:p>
                      <a:pPr indent="0" lvl="0" marL="0" rtl="0" algn="l">
                        <a:spcBef>
                          <a:spcPts val="0"/>
                        </a:spcBef>
                        <a:spcAft>
                          <a:spcPts val="0"/>
                        </a:spcAft>
                        <a:buNone/>
                      </a:pPr>
                      <a:r>
                        <a:rPr b="1" lang="en-GB" sz="3000">
                          <a:solidFill>
                            <a:srgbClr val="0000FF"/>
                          </a:solidFill>
                        </a:rPr>
                        <a:t>৭ই মার্চ ১৯৭১</a:t>
                      </a:r>
                      <a:endParaRPr b="1" sz="3000">
                        <a:solidFill>
                          <a:srgbClr val="0000FF"/>
                        </a:solidFill>
                      </a:endParaRPr>
                    </a:p>
                  </a:txBody>
                  <a:tcPr marT="91425" marB="91425" marR="91425" marL="91425"/>
                </a:tc>
              </a:tr>
              <a:tr h="621850">
                <a:tc>
                  <a:txBody>
                    <a:bodyPr/>
                    <a:lstStyle/>
                    <a:p>
                      <a:pPr indent="0" lvl="0" marL="0" rtl="0" algn="l">
                        <a:spcBef>
                          <a:spcPts val="0"/>
                        </a:spcBef>
                        <a:spcAft>
                          <a:spcPts val="0"/>
                        </a:spcAft>
                        <a:buNone/>
                      </a:pPr>
                      <a:r>
                        <a:rPr b="1" lang="en-GB" sz="3000">
                          <a:solidFill>
                            <a:srgbClr val="0000FF"/>
                          </a:solidFill>
                        </a:rPr>
                        <a:t>সময়</a:t>
                      </a:r>
                      <a:endParaRPr b="1" sz="3000">
                        <a:solidFill>
                          <a:srgbClr val="0000FF"/>
                        </a:solidFill>
                      </a:endParaRPr>
                    </a:p>
                  </a:txBody>
                  <a:tcPr marT="91425" marB="91425" marR="91425" marL="91425"/>
                </a:tc>
                <a:tc>
                  <a:txBody>
                    <a:bodyPr/>
                    <a:lstStyle/>
                    <a:p>
                      <a:pPr indent="0" lvl="0" marL="0" rtl="0" algn="l">
                        <a:spcBef>
                          <a:spcPts val="0"/>
                        </a:spcBef>
                        <a:spcAft>
                          <a:spcPts val="0"/>
                        </a:spcAft>
                        <a:buNone/>
                      </a:pPr>
                      <a:r>
                        <a:rPr b="1" lang="en-GB" sz="3000">
                          <a:solidFill>
                            <a:srgbClr val="0000FF"/>
                          </a:solidFill>
                        </a:rPr>
                        <a:t>২.৪৫-৩.০৩ অপরাহ্ন </a:t>
                      </a:r>
                      <a:endParaRPr b="1" sz="3000">
                        <a:solidFill>
                          <a:srgbClr val="0000FF"/>
                        </a:solidFill>
                      </a:endParaRPr>
                    </a:p>
                  </a:txBody>
                  <a:tcPr marT="91425" marB="91425" marR="91425" marL="91425"/>
                </a:tc>
              </a:tr>
              <a:tr h="621850">
                <a:tc>
                  <a:txBody>
                    <a:bodyPr/>
                    <a:lstStyle/>
                    <a:p>
                      <a:pPr indent="0" lvl="0" marL="0" rtl="0" algn="l">
                        <a:spcBef>
                          <a:spcPts val="0"/>
                        </a:spcBef>
                        <a:spcAft>
                          <a:spcPts val="0"/>
                        </a:spcAft>
                        <a:buNone/>
                      </a:pPr>
                      <a:r>
                        <a:rPr b="1" lang="en-GB" sz="3000">
                          <a:solidFill>
                            <a:srgbClr val="0000FF"/>
                          </a:solidFill>
                        </a:rPr>
                        <a:t>ভেন্যু</a:t>
                      </a:r>
                      <a:endParaRPr b="1" sz="3000">
                        <a:solidFill>
                          <a:srgbClr val="0000FF"/>
                        </a:solidFill>
                      </a:endParaRPr>
                    </a:p>
                  </a:txBody>
                  <a:tcPr marT="91425" marB="91425" marR="91425" marL="91425"/>
                </a:tc>
                <a:tc>
                  <a:txBody>
                    <a:bodyPr/>
                    <a:lstStyle/>
                    <a:p>
                      <a:pPr indent="0" lvl="0" marL="0" rtl="0" algn="l">
                        <a:spcBef>
                          <a:spcPts val="0"/>
                        </a:spcBef>
                        <a:spcAft>
                          <a:spcPts val="0"/>
                        </a:spcAft>
                        <a:buNone/>
                      </a:pPr>
                      <a:r>
                        <a:rPr b="1" lang="en-GB" sz="3000">
                          <a:solidFill>
                            <a:srgbClr val="0000FF"/>
                          </a:solidFill>
                        </a:rPr>
                        <a:t>রেসকোর্স ময়দান</a:t>
                      </a:r>
                      <a:endParaRPr b="1" sz="3000">
                        <a:solidFill>
                          <a:srgbClr val="0000FF"/>
                        </a:solidFill>
                      </a:endParaRPr>
                    </a:p>
                  </a:txBody>
                  <a:tcPr marT="91425" marB="91425" marR="91425" marL="91425"/>
                </a:tc>
              </a:tr>
              <a:tr h="621850">
                <a:tc>
                  <a:txBody>
                    <a:bodyPr/>
                    <a:lstStyle/>
                    <a:p>
                      <a:pPr indent="0" lvl="0" marL="0" rtl="0" algn="l">
                        <a:spcBef>
                          <a:spcPts val="0"/>
                        </a:spcBef>
                        <a:spcAft>
                          <a:spcPts val="0"/>
                        </a:spcAft>
                        <a:buNone/>
                      </a:pPr>
                      <a:r>
                        <a:rPr b="1" lang="en-GB" sz="3000">
                          <a:solidFill>
                            <a:srgbClr val="0000FF"/>
                          </a:solidFill>
                        </a:rPr>
                        <a:t>ধরন</a:t>
                      </a:r>
                      <a:endParaRPr b="1" sz="3000">
                        <a:solidFill>
                          <a:srgbClr val="0000FF"/>
                        </a:solidFill>
                      </a:endParaRPr>
                    </a:p>
                  </a:txBody>
                  <a:tcPr marT="91425" marB="91425" marR="91425" marL="91425"/>
                </a:tc>
                <a:tc>
                  <a:txBody>
                    <a:bodyPr/>
                    <a:lstStyle/>
                    <a:p>
                      <a:pPr indent="0" lvl="0" marL="0" rtl="0" algn="l">
                        <a:spcBef>
                          <a:spcPts val="0"/>
                        </a:spcBef>
                        <a:spcAft>
                          <a:spcPts val="0"/>
                        </a:spcAft>
                        <a:buNone/>
                      </a:pPr>
                      <a:r>
                        <a:rPr b="1" lang="en-GB" sz="3000">
                          <a:solidFill>
                            <a:srgbClr val="0000FF"/>
                          </a:solidFill>
                        </a:rPr>
                        <a:t>ভাষণ</a:t>
                      </a:r>
                      <a:endParaRPr b="1" sz="3000">
                        <a:solidFill>
                          <a:srgbClr val="0000FF"/>
                        </a:solidFill>
                      </a:endParaRPr>
                    </a:p>
                  </a:txBody>
                  <a:tcPr marT="91425" marB="91425" marR="91425" marL="91425"/>
                </a:tc>
              </a:tr>
              <a:tr h="621850">
                <a:tc>
                  <a:txBody>
                    <a:bodyPr/>
                    <a:lstStyle/>
                    <a:p>
                      <a:pPr indent="0" lvl="0" marL="0" rtl="0" algn="l">
                        <a:spcBef>
                          <a:spcPts val="0"/>
                        </a:spcBef>
                        <a:spcAft>
                          <a:spcPts val="0"/>
                        </a:spcAft>
                        <a:buNone/>
                      </a:pPr>
                      <a:r>
                        <a:rPr b="1" lang="en-GB" sz="3000">
                          <a:solidFill>
                            <a:srgbClr val="0000FF"/>
                          </a:solidFill>
                        </a:rPr>
                        <a:t>স্বীকৃতি </a:t>
                      </a:r>
                      <a:endParaRPr b="1" sz="3000">
                        <a:solidFill>
                          <a:srgbClr val="0000FF"/>
                        </a:solidFill>
                      </a:endParaRPr>
                    </a:p>
                  </a:txBody>
                  <a:tcPr marT="91425" marB="91425" marR="91425" marL="91425"/>
                </a:tc>
                <a:tc>
                  <a:txBody>
                    <a:bodyPr/>
                    <a:lstStyle/>
                    <a:p>
                      <a:pPr indent="0" lvl="0" marL="0" rtl="0" algn="l">
                        <a:spcBef>
                          <a:spcPts val="0"/>
                        </a:spcBef>
                        <a:spcAft>
                          <a:spcPts val="0"/>
                        </a:spcAft>
                        <a:buNone/>
                      </a:pPr>
                      <a:r>
                        <a:rPr b="1" lang="en-GB" sz="3000">
                          <a:solidFill>
                            <a:srgbClr val="0000FF"/>
                          </a:solidFill>
                        </a:rPr>
                        <a:t>ইউনেস্কো </a:t>
                      </a:r>
                      <a:endParaRPr b="1" sz="3000">
                        <a:solidFill>
                          <a:srgbClr val="0000FF"/>
                        </a:solidFill>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1"/>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1"/>
          <p:cNvSpPr/>
          <p:nvPr/>
        </p:nvSpPr>
        <p:spPr>
          <a:xfrm rot="-5400233">
            <a:off x="-769658" y="1463390"/>
            <a:ext cx="4433700" cy="2216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lang="en-GB" sz="3100">
                <a:solidFill>
                  <a:srgbClr val="0000FF"/>
                </a:solidFill>
              </a:rPr>
              <a:t>ভাষণের উদ্দেশ্য </a:t>
            </a:r>
            <a:endParaRPr b="1" i="0" sz="3100" u="none" cap="none" strike="noStrike">
              <a:solidFill>
                <a:srgbClr val="0000FF"/>
              </a:solidFill>
              <a:latin typeface="Arial"/>
              <a:ea typeface="Arial"/>
              <a:cs typeface="Arial"/>
              <a:sym typeface="Arial"/>
            </a:endParaRPr>
          </a:p>
        </p:txBody>
      </p:sp>
      <p:sp>
        <p:nvSpPr>
          <p:cNvPr id="131" name="Google Shape;131;p11"/>
          <p:cNvSpPr txBox="1"/>
          <p:nvPr/>
        </p:nvSpPr>
        <p:spPr>
          <a:xfrm>
            <a:off x="3495262" y="718650"/>
            <a:ext cx="5026800" cy="37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t>বিশ্ব স্মৃতির আন্তর্জাতিক নিবন্ধন</a:t>
            </a:r>
            <a:endParaRPr b="1" sz="2300"/>
          </a:p>
          <a:p>
            <a:pPr indent="0" lvl="0" marL="0" rtl="0" algn="l">
              <a:spcBef>
                <a:spcPts val="0"/>
              </a:spcBef>
              <a:spcAft>
                <a:spcPts val="0"/>
              </a:spcAft>
              <a:buNone/>
            </a:pPr>
            <a:r>
              <a:rPr b="1" lang="en-GB" sz="2300"/>
              <a:t>তিনি উক্ত ভাষণ বিকেল ২টা ৪৫ মিনিটে শুরু করে তিনি উক্ত ভাষণ বিকেল ২টা ৪৫ মিনিটে শুরু করে বিকেল ৩টা ৩ মিনিটে শেষ করেন। উক্ত ভাষণ ১৮ মিনিট স্থায়ী হয়। এই ভাষণে তিনি তৎকালীন পূর্ব পাকিস্তানের (বর্তমানে বাংলাদেশ) বাঙালিদেরকে স্বাধীনতা সংগ্রামের জন্য প্রস্তুত হওয়ার আহ্বান জানান।</a:t>
            </a:r>
            <a:endParaRPr b="1"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2"/>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2"/>
          <p:cNvSpPr/>
          <p:nvPr/>
        </p:nvSpPr>
        <p:spPr>
          <a:xfrm rot="-5400233">
            <a:off x="-769658" y="1463390"/>
            <a:ext cx="4433700" cy="2216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rPr b="1" lang="en-GB" sz="2900">
                <a:solidFill>
                  <a:srgbClr val="0000FF"/>
                </a:solidFill>
              </a:rPr>
              <a:t>ভাষণের গুরুত্বপূর্ণ দিক</a:t>
            </a:r>
            <a:endParaRPr b="1" i="0" sz="2900" u="none" cap="none" strike="noStrike">
              <a:solidFill>
                <a:srgbClr val="0000FF"/>
              </a:solidFill>
              <a:latin typeface="Arial"/>
              <a:ea typeface="Arial"/>
              <a:cs typeface="Arial"/>
              <a:sym typeface="Arial"/>
            </a:endParaRPr>
          </a:p>
        </p:txBody>
      </p:sp>
      <p:sp>
        <p:nvSpPr>
          <p:cNvPr id="138" name="Google Shape;138;p12"/>
          <p:cNvSpPr txBox="1"/>
          <p:nvPr/>
        </p:nvSpPr>
        <p:spPr>
          <a:xfrm>
            <a:off x="2751950" y="646800"/>
            <a:ext cx="5784000" cy="384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t>👉</a:t>
            </a:r>
            <a:r>
              <a:rPr b="1" lang="en-GB" sz="2200"/>
              <a:t>সামগ্রিক পরিস্থিতির পর্যালোচনা</a:t>
            </a:r>
            <a:endParaRPr b="1" sz="2200"/>
          </a:p>
          <a:p>
            <a:pPr indent="0" lvl="0" marL="0" rtl="0" algn="l">
              <a:spcBef>
                <a:spcPts val="0"/>
              </a:spcBef>
              <a:spcAft>
                <a:spcPts val="0"/>
              </a:spcAft>
              <a:buNone/>
            </a:pPr>
            <a:r>
              <a:rPr b="1" lang="en-GB" sz="2200"/>
              <a:t>👉</a:t>
            </a:r>
            <a:r>
              <a:rPr b="1" lang="en-GB" sz="2200"/>
              <a:t>পশ্চিম পাকিস্তানী রাজনীতিকদের ভূমিকার ওপর আলোকপাত;</a:t>
            </a:r>
            <a:endParaRPr b="1" sz="2200"/>
          </a:p>
          <a:p>
            <a:pPr indent="0" lvl="0" marL="0" rtl="0" algn="l">
              <a:spcBef>
                <a:spcPts val="0"/>
              </a:spcBef>
              <a:spcAft>
                <a:spcPts val="0"/>
              </a:spcAft>
              <a:buNone/>
            </a:pPr>
            <a:r>
              <a:rPr b="1" lang="en-GB" sz="2200"/>
              <a:t>👉</a:t>
            </a:r>
            <a:r>
              <a:rPr b="1" lang="en-GB" sz="2200"/>
              <a:t>সামরিক আইন প্রত্যাহারের দাবি জানানো;</a:t>
            </a:r>
            <a:endParaRPr b="1" sz="2200"/>
          </a:p>
          <a:p>
            <a:pPr indent="0" lvl="0" marL="0" rtl="0" algn="l">
              <a:spcBef>
                <a:spcPts val="0"/>
              </a:spcBef>
              <a:spcAft>
                <a:spcPts val="0"/>
              </a:spcAft>
              <a:buNone/>
            </a:pPr>
            <a:r>
              <a:rPr b="1" lang="en-GB" sz="2200"/>
              <a:t>👉</a:t>
            </a:r>
            <a:r>
              <a:rPr b="1" lang="en-GB" sz="2200"/>
              <a:t>অত্যাচার ও সামরিক আগ্রাসন মোকাবিলার জন্য বাঙালিদের আহ্বান জানানো;</a:t>
            </a:r>
            <a:endParaRPr b="1" sz="2200"/>
          </a:p>
          <a:p>
            <a:pPr indent="0" lvl="0" marL="0" rtl="0" algn="l">
              <a:spcBef>
                <a:spcPts val="0"/>
              </a:spcBef>
              <a:spcAft>
                <a:spcPts val="0"/>
              </a:spcAft>
              <a:buNone/>
            </a:pPr>
            <a:r>
              <a:rPr b="1" lang="en-GB" sz="2200"/>
              <a:t>👉</a:t>
            </a:r>
            <a:r>
              <a:rPr b="1" lang="en-GB" sz="2200"/>
              <a:t>দাবী আদায় না-হওয়া পর্যন্ত পূর্ব পাকিস্তানে 👉সার্বিক হরতাল চালিয়ে যাওয়ার সিদ্ধান্ত প্রদান ;</a:t>
            </a:r>
            <a:endParaRPr b="1" sz="2200"/>
          </a:p>
          <a:p>
            <a:pPr indent="0" lvl="0" marL="0" rtl="0" algn="l">
              <a:spcBef>
                <a:spcPts val="0"/>
              </a:spcBef>
              <a:spcAft>
                <a:spcPts val="0"/>
              </a:spcAft>
              <a:buNone/>
            </a:pPr>
            <a:r>
              <a:rPr b="1" lang="en-GB" sz="2200"/>
              <a:t>👉</a:t>
            </a:r>
            <a:r>
              <a:rPr b="1" lang="en-GB" sz="2200"/>
              <a:t>নিগ্রহ ও আক্রমণ প্রতিরোধের আহ্বান এবং বাঙালিকে স্বাধীনতার মন্ত্রে উজ্জীবিত করা।</a:t>
            </a:r>
            <a:endParaRPr b="1" sz="22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3"/>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3"/>
          <p:cNvSpPr/>
          <p:nvPr/>
        </p:nvSpPr>
        <p:spPr>
          <a:xfrm rot="-5400233">
            <a:off x="-720600" y="1606050"/>
            <a:ext cx="4433700" cy="1931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400"/>
              <a:buFont typeface="Arial"/>
              <a:buNone/>
            </a:pPr>
            <a:r>
              <a:rPr b="1" lang="en-GB" sz="2700">
                <a:solidFill>
                  <a:srgbClr val="0000FF"/>
                </a:solidFill>
              </a:rPr>
              <a:t>ভাষণের রেকর্ড ও স্বীকৃতি </a:t>
            </a:r>
            <a:endParaRPr b="1" i="0" sz="2700" u="none" cap="none" strike="noStrike">
              <a:solidFill>
                <a:srgbClr val="0000FF"/>
              </a:solidFill>
              <a:latin typeface="Arial"/>
              <a:ea typeface="Arial"/>
              <a:cs typeface="Arial"/>
              <a:sym typeface="Arial"/>
            </a:endParaRPr>
          </a:p>
        </p:txBody>
      </p:sp>
      <p:sp>
        <p:nvSpPr>
          <p:cNvPr id="145" name="Google Shape;145;p13"/>
          <p:cNvSpPr txBox="1"/>
          <p:nvPr/>
        </p:nvSpPr>
        <p:spPr>
          <a:xfrm>
            <a:off x="2937257" y="459900"/>
            <a:ext cx="5469000" cy="42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t>২০১৭ সালের অক্টোবরের শেষে ইউনেস্কো ৭ই মার্চের ভাষণকে "ডকুমেন্টারী হেরিটেজ" (বিশ্ব প্রামাণ্য ঐতিহ্য) হিসেবে স্বীকৃতি দেয়। এই ভাষণটি সহ মোট ৭৭ টি গুরুত্বপুর্ণ নথিকে একইসাথে স্বীকৃতি দেওয়া হয়। ইউনেস্কো পুরো বিশ্বের গুরুত্বপুর্ণ দলিলকে সংরক্ষিত করে থাকে। ‘মেমোরি অফ দ্য ওয়ার্ল্ড ইন্টারন্যাশনাল রেজিস্টারে (এমওডব্লিউ) ’ ৭ মার্চের ভাষণসহ এখন পর্যন্ত ৪২৭ টি গুরুত্বপূর্ণ নথি সংগৃহীত হয়েছে।</a:t>
            </a:r>
            <a:endParaRPr b="1" sz="23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43c4a2b2f66d009d_7"/>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1" name="Google Shape;151;g43c4a2b2f66d009d_7"/>
          <p:cNvPicPr preferRelativeResize="0"/>
          <p:nvPr/>
        </p:nvPicPr>
        <p:blipFill>
          <a:blip r:embed="rId3">
            <a:alphaModFix/>
          </a:blip>
          <a:stretch>
            <a:fillRect/>
          </a:stretch>
        </p:blipFill>
        <p:spPr>
          <a:xfrm>
            <a:off x="319745" y="644718"/>
            <a:ext cx="4685825" cy="3854050"/>
          </a:xfrm>
          <a:prstGeom prst="rect">
            <a:avLst/>
          </a:prstGeom>
          <a:noFill/>
          <a:ln>
            <a:noFill/>
          </a:ln>
        </p:spPr>
      </p:pic>
      <p:sp>
        <p:nvSpPr>
          <p:cNvPr id="152" name="Google Shape;152;g43c4a2b2f66d009d_7"/>
          <p:cNvSpPr/>
          <p:nvPr/>
        </p:nvSpPr>
        <p:spPr>
          <a:xfrm>
            <a:off x="5543034" y="1093927"/>
            <a:ext cx="2955636" cy="2955636"/>
          </a:xfrm>
          <a:prstGeom prst="flowChartOffpage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2700">
                <a:solidFill>
                  <a:srgbClr val="980000"/>
                </a:solidFill>
              </a:rPr>
              <a:t>ইউনেস্কোর স্বীকৃতি </a:t>
            </a:r>
            <a:endParaRPr b="1" sz="2700">
              <a:solidFill>
                <a:srgbClr val="98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43c4a2b2f66d009d_13"/>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8" name="Google Shape;158;g43c4a2b2f66d009d_13"/>
          <p:cNvPicPr preferRelativeResize="0"/>
          <p:nvPr/>
        </p:nvPicPr>
        <p:blipFill>
          <a:blip r:embed="rId3">
            <a:alphaModFix/>
          </a:blip>
          <a:stretch>
            <a:fillRect/>
          </a:stretch>
        </p:blipFill>
        <p:spPr>
          <a:xfrm>
            <a:off x="440801" y="805450"/>
            <a:ext cx="3868324" cy="3532625"/>
          </a:xfrm>
          <a:prstGeom prst="rect">
            <a:avLst/>
          </a:prstGeom>
          <a:noFill/>
          <a:ln cap="flat" cmpd="sng" w="9525">
            <a:solidFill>
              <a:srgbClr val="FF9900"/>
            </a:solidFill>
            <a:prstDash val="solid"/>
            <a:round/>
            <a:headEnd len="sm" w="sm" type="none"/>
            <a:tailEnd len="sm" w="sm" type="none"/>
          </a:ln>
        </p:spPr>
      </p:pic>
      <p:sp>
        <p:nvSpPr>
          <p:cNvPr id="159" name="Google Shape;159;g43c4a2b2f66d009d_13"/>
          <p:cNvSpPr txBox="1"/>
          <p:nvPr/>
        </p:nvSpPr>
        <p:spPr>
          <a:xfrm>
            <a:off x="4572000" y="805525"/>
            <a:ext cx="4296000" cy="32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300">
                <a:latin typeface="Caveat"/>
                <a:ea typeface="Caveat"/>
                <a:cs typeface="Caveat"/>
                <a:sym typeface="Caveat"/>
              </a:rPr>
              <a:t>জাপানের বাংলাদেশ দূতাবাস ২০১৯ সালের জুন মাসে শেখ মুজিবুর রহমানের সাতই মার্চের ভাষণটি জাপানি ভাষায় অনুবাদ করেছে। পূর্বে ভাষণটি ইংরেজি ভাষায় অনূদিত হলেও বিদেশি ভাষা হিসেবে জাপানি ভাষায় প্রথম অনূদিত হয়।</a:t>
            </a:r>
            <a:endParaRPr b="1" sz="2300">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4"/>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4"/>
          <p:cNvSpPr/>
          <p:nvPr/>
        </p:nvSpPr>
        <p:spPr>
          <a:xfrm>
            <a:off x="1620075" y="290744"/>
            <a:ext cx="5903850" cy="1265225"/>
          </a:xfrm>
          <a:prstGeom prst="flowChartDecision">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900"/>
              <a:buFont typeface="Arial"/>
              <a:buNone/>
            </a:pPr>
            <a:r>
              <a:rPr b="1" i="0" lang="en-GB" sz="3900" u="none" cap="none" strike="noStrike">
                <a:solidFill>
                  <a:srgbClr val="0000FF"/>
                </a:solidFill>
                <a:latin typeface="Arial"/>
                <a:ea typeface="Arial"/>
                <a:cs typeface="Arial"/>
                <a:sym typeface="Arial"/>
              </a:rPr>
              <a:t>একক কাজ</a:t>
            </a:r>
            <a:endParaRPr b="1" i="0" sz="3900" u="none" cap="none" strike="noStrike">
              <a:solidFill>
                <a:srgbClr val="0000FF"/>
              </a:solidFill>
              <a:latin typeface="Arial"/>
              <a:ea typeface="Arial"/>
              <a:cs typeface="Arial"/>
              <a:sym typeface="Arial"/>
            </a:endParaRPr>
          </a:p>
        </p:txBody>
      </p:sp>
      <p:pic>
        <p:nvPicPr>
          <p:cNvPr id="166" name="Google Shape;166;p14"/>
          <p:cNvPicPr preferRelativeResize="0"/>
          <p:nvPr/>
        </p:nvPicPr>
        <p:blipFill rotWithShape="1">
          <a:blip r:embed="rId3">
            <a:alphaModFix/>
          </a:blip>
          <a:srcRect b="0" l="0" r="0" t="0"/>
          <a:stretch/>
        </p:blipFill>
        <p:spPr>
          <a:xfrm>
            <a:off x="434875" y="1788700"/>
            <a:ext cx="3756649" cy="2950125"/>
          </a:xfrm>
          <a:prstGeom prst="rect">
            <a:avLst/>
          </a:prstGeom>
          <a:noFill/>
          <a:ln>
            <a:noFill/>
          </a:ln>
        </p:spPr>
      </p:pic>
      <p:sp>
        <p:nvSpPr>
          <p:cNvPr id="167" name="Google Shape;167;p14"/>
          <p:cNvSpPr/>
          <p:nvPr/>
        </p:nvSpPr>
        <p:spPr>
          <a:xfrm>
            <a:off x="4191525" y="2387914"/>
            <a:ext cx="4433400" cy="1751700"/>
          </a:xfrm>
          <a:prstGeom prst="homePlate">
            <a:avLst>
              <a:gd fmla="val 500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100"/>
              <a:buFont typeface="Arial"/>
              <a:buNone/>
            </a:pPr>
            <a:r>
              <a:rPr b="1" lang="en-GB" sz="3100">
                <a:solidFill>
                  <a:srgbClr val="FF9900"/>
                </a:solidFill>
              </a:rPr>
              <a:t>৭ই মার্চের ভাষণ কেন দেওয়া হয়েছিলো?</a:t>
            </a:r>
            <a:endParaRPr b="1" i="0" sz="3100" u="none" cap="none" strike="noStrike">
              <a:solidFill>
                <a:srgbClr val="FF99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5"/>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3" name="Google Shape;173;p15"/>
          <p:cNvPicPr preferRelativeResize="0"/>
          <p:nvPr/>
        </p:nvPicPr>
        <p:blipFill rotWithShape="1">
          <a:blip r:embed="rId3">
            <a:alphaModFix/>
          </a:blip>
          <a:srcRect b="0" l="0" r="0" t="0"/>
          <a:stretch/>
        </p:blipFill>
        <p:spPr>
          <a:xfrm>
            <a:off x="1707924" y="972425"/>
            <a:ext cx="5416700" cy="3834500"/>
          </a:xfrm>
          <a:prstGeom prst="rect">
            <a:avLst/>
          </a:prstGeom>
          <a:noFill/>
          <a:ln>
            <a:noFill/>
          </a:ln>
        </p:spPr>
      </p:pic>
      <p:sp>
        <p:nvSpPr>
          <p:cNvPr id="174" name="Google Shape;174;p15"/>
          <p:cNvSpPr/>
          <p:nvPr/>
        </p:nvSpPr>
        <p:spPr>
          <a:xfrm>
            <a:off x="2199550" y="238680"/>
            <a:ext cx="4433454" cy="733752"/>
          </a:xfrm>
          <a:prstGeom prst="flowChartTerminator">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300">
                <a:solidFill>
                  <a:srgbClr val="FFFF00"/>
                </a:solidFill>
              </a:rPr>
              <a:t>পাকিস্তান </a:t>
            </a:r>
            <a:r>
              <a:rPr b="1" lang="en-GB" sz="3300">
                <a:solidFill>
                  <a:srgbClr val="FFFF00"/>
                </a:solidFill>
              </a:rPr>
              <a:t> </a:t>
            </a:r>
            <a:endParaRPr b="1" sz="3300">
              <a:solidFill>
                <a:srgbClr val="FFFF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6"/>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0" name="Google Shape;180;p16"/>
          <p:cNvPicPr preferRelativeResize="0"/>
          <p:nvPr/>
        </p:nvPicPr>
        <p:blipFill>
          <a:blip r:embed="rId3">
            <a:alphaModFix/>
          </a:blip>
          <a:stretch>
            <a:fillRect/>
          </a:stretch>
        </p:blipFill>
        <p:spPr>
          <a:xfrm>
            <a:off x="1138050" y="1012301"/>
            <a:ext cx="6488525" cy="3714025"/>
          </a:xfrm>
          <a:prstGeom prst="rect">
            <a:avLst/>
          </a:prstGeom>
          <a:noFill/>
          <a:ln>
            <a:noFill/>
          </a:ln>
        </p:spPr>
      </p:pic>
      <p:sp>
        <p:nvSpPr>
          <p:cNvPr id="181" name="Google Shape;181;p16"/>
          <p:cNvSpPr/>
          <p:nvPr/>
        </p:nvSpPr>
        <p:spPr>
          <a:xfrm>
            <a:off x="2355275" y="278605"/>
            <a:ext cx="4433454" cy="733698"/>
          </a:xfrm>
          <a:prstGeom prst="flowChartTerminator">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800">
                <a:solidFill>
                  <a:srgbClr val="00FF00"/>
                </a:solidFill>
              </a:rPr>
              <a:t>মহান মুক্তিযুদ্ধ </a:t>
            </a:r>
            <a:endParaRPr b="1" sz="2800">
              <a:solidFill>
                <a:srgbClr val="00FF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7"/>
          <p:cNvSpPr/>
          <p:nvPr/>
        </p:nvSpPr>
        <p:spPr>
          <a:xfrm>
            <a:off x="1703088" y="204345"/>
            <a:ext cx="5737824" cy="1203606"/>
          </a:xfrm>
          <a:prstGeom prst="flowChartTerminator">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i="0" lang="en-GB" sz="4100" u="none" cap="none" strike="noStrike">
                <a:solidFill>
                  <a:srgbClr val="FFFF00"/>
                </a:solidFill>
                <a:latin typeface="Arial"/>
                <a:ea typeface="Arial"/>
                <a:cs typeface="Arial"/>
                <a:sym typeface="Arial"/>
              </a:rPr>
              <a:t>দলীয় কাজ</a:t>
            </a:r>
            <a:endParaRPr b="1" i="0" sz="4100" u="none" cap="none" strike="noStrike">
              <a:solidFill>
                <a:srgbClr val="FFFF00"/>
              </a:solidFill>
              <a:latin typeface="Arial"/>
              <a:ea typeface="Arial"/>
              <a:cs typeface="Arial"/>
              <a:sym typeface="Arial"/>
            </a:endParaRPr>
          </a:p>
        </p:txBody>
      </p:sp>
      <p:pic>
        <p:nvPicPr>
          <p:cNvPr id="188" name="Google Shape;188;p17"/>
          <p:cNvPicPr preferRelativeResize="0"/>
          <p:nvPr/>
        </p:nvPicPr>
        <p:blipFill rotWithShape="1">
          <a:blip r:embed="rId3">
            <a:alphaModFix/>
          </a:blip>
          <a:srcRect b="0" l="0" r="0" t="0"/>
          <a:stretch/>
        </p:blipFill>
        <p:spPr>
          <a:xfrm>
            <a:off x="193695" y="1842334"/>
            <a:ext cx="3588950" cy="2599550"/>
          </a:xfrm>
          <a:prstGeom prst="rect">
            <a:avLst/>
          </a:prstGeom>
          <a:noFill/>
          <a:ln>
            <a:noFill/>
          </a:ln>
        </p:spPr>
      </p:pic>
      <p:sp>
        <p:nvSpPr>
          <p:cNvPr id="189" name="Google Shape;189;p17"/>
          <p:cNvSpPr/>
          <p:nvPr/>
        </p:nvSpPr>
        <p:spPr>
          <a:xfrm>
            <a:off x="4005075" y="1842325"/>
            <a:ext cx="4433400" cy="2047800"/>
          </a:xfrm>
          <a:prstGeom prst="wedgeRoundRectCallout">
            <a:avLst>
              <a:gd fmla="val -53310" name="adj1"/>
              <a:gd fmla="val 76358"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1" lang="en-GB" sz="2500">
                <a:latin typeface="Proxima Nova"/>
                <a:ea typeface="Proxima Nova"/>
                <a:cs typeface="Proxima Nova"/>
                <a:sym typeface="Proxima Nova"/>
              </a:rPr>
              <a:t>৭ই মার্চের ভাষণে কোন কোন বিষয় ফুটে উঠেছে ?</a:t>
            </a:r>
            <a:endParaRPr b="1" i="0" sz="25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p:nvPr/>
        </p:nvSpPr>
        <p:spPr>
          <a:xfrm>
            <a:off x="2355275" y="311525"/>
            <a:ext cx="4433450" cy="909525"/>
          </a:xfrm>
          <a:prstGeom prst="flowChartDecision">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300"/>
              <a:buFont typeface="Arial"/>
              <a:buNone/>
            </a:pPr>
            <a:r>
              <a:rPr b="1" i="0" lang="en-GB" sz="2300" u="none" cap="none" strike="noStrike">
                <a:solidFill>
                  <a:srgbClr val="FF00FF"/>
                </a:solidFill>
                <a:latin typeface="Arial"/>
                <a:ea typeface="Arial"/>
                <a:cs typeface="Arial"/>
                <a:sym typeface="Arial"/>
              </a:rPr>
              <a:t>শিক্ষক পরিচিতি</a:t>
            </a:r>
            <a:endParaRPr b="1" i="0" sz="2300" u="none" cap="none" strike="noStrike">
              <a:solidFill>
                <a:srgbClr val="FF00FF"/>
              </a:solidFill>
              <a:latin typeface="Arial"/>
              <a:ea typeface="Arial"/>
              <a:cs typeface="Arial"/>
              <a:sym typeface="Arial"/>
            </a:endParaRPr>
          </a:p>
        </p:txBody>
      </p:sp>
      <p:pic>
        <p:nvPicPr>
          <p:cNvPr id="64" name="Google Shape;64;p2"/>
          <p:cNvPicPr preferRelativeResize="0"/>
          <p:nvPr/>
        </p:nvPicPr>
        <p:blipFill rotWithShape="1">
          <a:blip r:embed="rId3">
            <a:alphaModFix/>
          </a:blip>
          <a:srcRect b="0" l="0" r="0" t="0"/>
          <a:stretch/>
        </p:blipFill>
        <p:spPr>
          <a:xfrm>
            <a:off x="276918" y="1221050"/>
            <a:ext cx="3296225" cy="3617650"/>
          </a:xfrm>
          <a:prstGeom prst="rect">
            <a:avLst/>
          </a:prstGeom>
          <a:noFill/>
          <a:ln>
            <a:noFill/>
          </a:ln>
        </p:spPr>
      </p:pic>
      <p:sp>
        <p:nvSpPr>
          <p:cNvPr id="65" name="Google Shape;65;p2"/>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2"/>
          <p:cNvSpPr/>
          <p:nvPr/>
        </p:nvSpPr>
        <p:spPr>
          <a:xfrm>
            <a:off x="3991750" y="1578325"/>
            <a:ext cx="4848600" cy="2903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2600"/>
              <a:buFont typeface="Arial"/>
              <a:buNone/>
            </a:pPr>
            <a:r>
              <a:rPr b="1" i="1" lang="en-GB" sz="2300">
                <a:solidFill>
                  <a:srgbClr val="351C75"/>
                </a:solidFill>
              </a:rPr>
              <a:t>সিরাজুল ইসলাম</a:t>
            </a:r>
            <a:r>
              <a:rPr b="1" lang="en-GB" sz="2300">
                <a:solidFill>
                  <a:srgbClr val="660000"/>
                </a:solidFill>
              </a:rPr>
              <a:t> </a:t>
            </a:r>
            <a:endParaRPr b="1" sz="2300">
              <a:solidFill>
                <a:srgbClr val="660000"/>
              </a:solidFill>
            </a:endParaRPr>
          </a:p>
          <a:p>
            <a:pPr indent="0" lvl="0" marL="0" rtl="0" algn="ctr">
              <a:spcBef>
                <a:spcPts val="0"/>
              </a:spcBef>
              <a:spcAft>
                <a:spcPts val="0"/>
              </a:spcAft>
              <a:buClr>
                <a:srgbClr val="000000"/>
              </a:buClr>
              <a:buSzPts val="2300"/>
              <a:buFont typeface="Arial"/>
              <a:buNone/>
            </a:pPr>
            <a:r>
              <a:rPr b="1" lang="en-GB" sz="1700">
                <a:solidFill>
                  <a:srgbClr val="0000FF"/>
                </a:solidFill>
              </a:rPr>
              <a:t>প্রভাষক, ইতিহাস বিভাগ </a:t>
            </a:r>
            <a:endParaRPr b="1" sz="1700">
              <a:solidFill>
                <a:srgbClr val="0000FF"/>
              </a:solidFill>
            </a:endParaRPr>
          </a:p>
          <a:p>
            <a:pPr indent="0" lvl="0" marL="0" rtl="0" algn="ctr">
              <a:spcBef>
                <a:spcPts val="0"/>
              </a:spcBef>
              <a:spcAft>
                <a:spcPts val="0"/>
              </a:spcAft>
              <a:buClr>
                <a:srgbClr val="000000"/>
              </a:buClr>
              <a:buSzPts val="1600"/>
              <a:buFont typeface="Arial"/>
              <a:buNone/>
            </a:pPr>
            <a:r>
              <a:rPr b="1" lang="en-GB" sz="1700">
                <a:solidFill>
                  <a:srgbClr val="0000FF"/>
                </a:solidFill>
              </a:rPr>
              <a:t>শ্রীপুর মুক্তিযোদ্ধা রহমত আলী সরকারি কলেজ </a:t>
            </a:r>
            <a:endParaRPr b="1" sz="1700">
              <a:solidFill>
                <a:srgbClr val="0000FF"/>
              </a:solidFill>
            </a:endParaRPr>
          </a:p>
          <a:p>
            <a:pPr indent="0" lvl="0" marL="0" rtl="0" algn="ctr">
              <a:spcBef>
                <a:spcPts val="0"/>
              </a:spcBef>
              <a:spcAft>
                <a:spcPts val="0"/>
              </a:spcAft>
              <a:buClr>
                <a:srgbClr val="000000"/>
              </a:buClr>
              <a:buSzPts val="1600"/>
              <a:buFont typeface="Arial"/>
              <a:buNone/>
            </a:pPr>
            <a:r>
              <a:rPr b="1" lang="en-GB" sz="1700">
                <a:solidFill>
                  <a:srgbClr val="0000FF"/>
                </a:solidFill>
              </a:rPr>
              <a:t>শ্রীপুর, গাজীপুর। </a:t>
            </a:r>
            <a:endParaRPr b="1" sz="1700">
              <a:solidFill>
                <a:srgbClr val="0000FF"/>
              </a:solidFill>
            </a:endParaRPr>
          </a:p>
          <a:p>
            <a:pPr indent="0" lvl="0" marL="0" rtl="0" algn="ctr">
              <a:spcBef>
                <a:spcPts val="0"/>
              </a:spcBef>
              <a:spcAft>
                <a:spcPts val="0"/>
              </a:spcAft>
              <a:buClr>
                <a:srgbClr val="000000"/>
              </a:buClr>
              <a:buSzPts val="1600"/>
              <a:buFont typeface="Arial"/>
              <a:buNone/>
            </a:pPr>
            <a:r>
              <a:rPr b="1" lang="en-GB" sz="1700">
                <a:solidFill>
                  <a:srgbClr val="0000FF"/>
                </a:solidFill>
              </a:rPr>
              <a:t>ইমেইলঃ sirajulmrgc@gmail.com</a:t>
            </a:r>
            <a:endParaRPr sz="1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8"/>
          <p:cNvSpPr/>
          <p:nvPr/>
        </p:nvSpPr>
        <p:spPr>
          <a:xfrm>
            <a:off x="1616400" y="276897"/>
            <a:ext cx="5911200" cy="1236300"/>
          </a:xfrm>
          <a:prstGeom prst="ribbon">
            <a:avLst>
              <a:gd fmla="val 16667" name="adj1"/>
              <a:gd fmla="val 75000"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FF"/>
                </a:solidFill>
                <a:latin typeface="Arial"/>
                <a:ea typeface="Arial"/>
                <a:cs typeface="Arial"/>
                <a:sym typeface="Arial"/>
              </a:rPr>
              <a:t>মূল্যায়ন</a:t>
            </a:r>
            <a:endParaRPr b="1" i="0" sz="4000" u="none" cap="none" strike="noStrike">
              <a:solidFill>
                <a:srgbClr val="0000FF"/>
              </a:solidFill>
              <a:latin typeface="Arial"/>
              <a:ea typeface="Arial"/>
              <a:cs typeface="Arial"/>
              <a:sym typeface="Arial"/>
            </a:endParaRPr>
          </a:p>
        </p:txBody>
      </p:sp>
      <p:pic>
        <p:nvPicPr>
          <p:cNvPr id="196" name="Google Shape;196;p18"/>
          <p:cNvPicPr preferRelativeResize="0"/>
          <p:nvPr/>
        </p:nvPicPr>
        <p:blipFill rotWithShape="1">
          <a:blip r:embed="rId3">
            <a:alphaModFix/>
          </a:blip>
          <a:srcRect b="0" l="0" r="0" t="0"/>
          <a:stretch/>
        </p:blipFill>
        <p:spPr>
          <a:xfrm>
            <a:off x="324000" y="1897050"/>
            <a:ext cx="3341775" cy="2786975"/>
          </a:xfrm>
          <a:prstGeom prst="rect">
            <a:avLst/>
          </a:prstGeom>
          <a:noFill/>
          <a:ln>
            <a:noFill/>
          </a:ln>
        </p:spPr>
      </p:pic>
      <p:sp>
        <p:nvSpPr>
          <p:cNvPr id="197" name="Google Shape;197;p18"/>
          <p:cNvSpPr/>
          <p:nvPr/>
        </p:nvSpPr>
        <p:spPr>
          <a:xfrm>
            <a:off x="3900975" y="1705188"/>
            <a:ext cx="4890000" cy="31707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600"/>
              <a:t>৭ই মার্চের ভাষণের তাৎপর্য বিশ্লেষণ কর।</a:t>
            </a:r>
            <a:endParaRPr b="1" i="0" sz="26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9"/>
          <p:cNvSpPr/>
          <p:nvPr/>
        </p:nvSpPr>
        <p:spPr>
          <a:xfrm>
            <a:off x="1616400" y="276897"/>
            <a:ext cx="5911200" cy="1236300"/>
          </a:xfrm>
          <a:prstGeom prst="ribbon">
            <a:avLst>
              <a:gd fmla="val 16667" name="adj1"/>
              <a:gd fmla="val 75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980000"/>
                </a:solidFill>
                <a:latin typeface="Arial"/>
                <a:ea typeface="Arial"/>
                <a:cs typeface="Arial"/>
                <a:sym typeface="Arial"/>
              </a:rPr>
              <a:t>বাড়ির কাজ</a:t>
            </a:r>
            <a:endParaRPr b="1" i="0" sz="4000" u="none" cap="none" strike="noStrike">
              <a:solidFill>
                <a:srgbClr val="980000"/>
              </a:solidFill>
              <a:latin typeface="Arial"/>
              <a:ea typeface="Arial"/>
              <a:cs typeface="Arial"/>
              <a:sym typeface="Arial"/>
            </a:endParaRPr>
          </a:p>
        </p:txBody>
      </p:sp>
      <p:pic>
        <p:nvPicPr>
          <p:cNvPr id="204" name="Google Shape;204;p19"/>
          <p:cNvPicPr preferRelativeResize="0"/>
          <p:nvPr/>
        </p:nvPicPr>
        <p:blipFill rotWithShape="1">
          <a:blip r:embed="rId3">
            <a:alphaModFix/>
          </a:blip>
          <a:srcRect b="0" l="0" r="0" t="0"/>
          <a:stretch/>
        </p:blipFill>
        <p:spPr>
          <a:xfrm>
            <a:off x="462900" y="1803944"/>
            <a:ext cx="3824826" cy="2868600"/>
          </a:xfrm>
          <a:prstGeom prst="rect">
            <a:avLst/>
          </a:prstGeom>
          <a:noFill/>
          <a:ln>
            <a:noFill/>
          </a:ln>
        </p:spPr>
      </p:pic>
      <p:sp>
        <p:nvSpPr>
          <p:cNvPr id="205" name="Google Shape;205;p19"/>
          <p:cNvSpPr/>
          <p:nvPr/>
        </p:nvSpPr>
        <p:spPr>
          <a:xfrm>
            <a:off x="4572000" y="1760450"/>
            <a:ext cx="4074600" cy="2868600"/>
          </a:xfrm>
          <a:prstGeom prst="cloudCallout">
            <a:avLst>
              <a:gd fmla="val -52189" name="adj1"/>
              <a:gd fmla="val 48155"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00"/>
              <a:buFont typeface="Arial"/>
              <a:buNone/>
            </a:pPr>
            <a:r>
              <a:rPr b="1" lang="en-GB" sz="2600">
                <a:solidFill>
                  <a:srgbClr val="0000FF"/>
                </a:solidFill>
              </a:rPr>
              <a:t>৭ই মার্চের ভাষণ কেন বিশ্ব তালিকায় স্থান পেলো? </a:t>
            </a:r>
            <a:endParaRPr b="1" i="0" sz="2600" u="none" cap="none" strike="noStrike">
              <a:solidFill>
                <a:srgbClr val="0000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100"/>
              <a:buFont typeface="Arial"/>
              <a:buNone/>
            </a:pPr>
            <a:r>
              <a:t/>
            </a:r>
            <a:endParaRPr b="0" i="0" sz="2600" u="none" cap="none" strike="noStrike">
              <a:solidFill>
                <a:srgbClr val="0000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0"/>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1" name="Google Shape;211;p20"/>
          <p:cNvPicPr preferRelativeResize="0"/>
          <p:nvPr/>
        </p:nvPicPr>
        <p:blipFill rotWithShape="1">
          <a:blip r:embed="rId3">
            <a:alphaModFix/>
          </a:blip>
          <a:srcRect b="0" l="0" r="0" t="0"/>
          <a:stretch/>
        </p:blipFill>
        <p:spPr>
          <a:xfrm>
            <a:off x="1703075" y="1408550"/>
            <a:ext cx="5476875" cy="2716725"/>
          </a:xfrm>
          <a:prstGeom prst="rect">
            <a:avLst/>
          </a:prstGeom>
          <a:noFill/>
          <a:ln>
            <a:noFill/>
          </a:ln>
        </p:spPr>
      </p:pic>
      <p:sp>
        <p:nvSpPr>
          <p:cNvPr id="212" name="Google Shape;212;p20"/>
          <p:cNvSpPr txBox="1"/>
          <p:nvPr/>
        </p:nvSpPr>
        <p:spPr>
          <a:xfrm>
            <a:off x="914400" y="4290000"/>
            <a:ext cx="7315200" cy="593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274E13"/>
                </a:solidFill>
                <a:latin typeface="Proxima Nova"/>
                <a:ea typeface="Proxima Nova"/>
                <a:cs typeface="Proxima Nova"/>
                <a:sym typeface="Proxima Nova"/>
              </a:rPr>
              <a:t>সবাইকে বিজয় বিজয় দিবসের শুভেচ্ছা </a:t>
            </a:r>
            <a:endParaRPr b="1" i="0" sz="3000" u="none" cap="none" strike="noStrike">
              <a:solidFill>
                <a:srgbClr val="274E13"/>
              </a:solidFill>
              <a:latin typeface="Proxima Nova"/>
              <a:ea typeface="Proxima Nova"/>
              <a:cs typeface="Proxima Nova"/>
              <a:sym typeface="Proxima Nova"/>
            </a:endParaRPr>
          </a:p>
        </p:txBody>
      </p:sp>
      <p:sp>
        <p:nvSpPr>
          <p:cNvPr id="213" name="Google Shape;213;p20"/>
          <p:cNvSpPr txBox="1"/>
          <p:nvPr/>
        </p:nvSpPr>
        <p:spPr>
          <a:xfrm flipH="1">
            <a:off x="914698" y="94337"/>
            <a:ext cx="7314900" cy="105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4100">
                <a:solidFill>
                  <a:srgbClr val="980000"/>
                </a:solidFill>
                <a:latin typeface="Roboto"/>
                <a:ea typeface="Roboto"/>
                <a:cs typeface="Roboto"/>
                <a:sym typeface="Roboto"/>
              </a:rPr>
              <a:t>সমাপ্ত</a:t>
            </a:r>
            <a:endParaRPr b="1" sz="4100">
              <a:solidFill>
                <a:srgbClr val="980000"/>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p:nvPr/>
        </p:nvSpPr>
        <p:spPr>
          <a:xfrm>
            <a:off x="2355275" y="191552"/>
            <a:ext cx="4433454" cy="884142"/>
          </a:xfrm>
          <a:prstGeom prst="flowChartTerminator">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rgbClr val="0000FF"/>
                </a:solidFill>
                <a:latin typeface="Arial"/>
                <a:ea typeface="Arial"/>
                <a:cs typeface="Arial"/>
                <a:sym typeface="Arial"/>
              </a:rPr>
              <a:t>পাঠ পরিচিতি</a:t>
            </a:r>
            <a:r>
              <a:rPr b="0" i="0" lang="en-GB"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577350" y="771102"/>
            <a:ext cx="7989300" cy="4034400"/>
          </a:xfrm>
          <a:prstGeom prst="horizontalScroll">
            <a:avLst>
              <a:gd fmla="val 12500"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উচ্চমাধ্যমিক শ্রেণি</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ইতিহাস প্রথম পত্র </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পঞ্চম অধ্যায়</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পূর্ব বাংলার স্বায়ত্তশাসন ও স্বাধিকার আন্দোলন</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rPr b="1" i="0" lang="en-GB" sz="2500" u="none" cap="none" strike="noStrike">
                <a:solidFill>
                  <a:srgbClr val="FFFF00"/>
                </a:solidFill>
                <a:latin typeface="Arial"/>
                <a:ea typeface="Arial"/>
                <a:cs typeface="Arial"/>
                <a:sym typeface="Arial"/>
              </a:rPr>
              <a:t>তারিখঃ </a:t>
            </a:r>
            <a:r>
              <a:rPr b="1" lang="en-GB" sz="2500">
                <a:solidFill>
                  <a:srgbClr val="FFFF00"/>
                </a:solidFill>
              </a:rPr>
              <a:t>৫</a:t>
            </a:r>
            <a:r>
              <a:rPr b="1" i="0" lang="en-GB" sz="2500" u="none" cap="none" strike="noStrike">
                <a:solidFill>
                  <a:srgbClr val="FFFF00"/>
                </a:solidFill>
                <a:latin typeface="Arial"/>
                <a:ea typeface="Arial"/>
                <a:cs typeface="Arial"/>
                <a:sym typeface="Arial"/>
              </a:rPr>
              <a:t>/১২/২০২০</a:t>
            </a:r>
            <a:endParaRPr b="1" i="0" sz="2500" u="none" cap="none" strike="noStrike">
              <a:solidFill>
                <a:srgbClr val="FFFF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500"/>
              <a:buFont typeface="Arial"/>
              <a:buNone/>
            </a:pPr>
            <a:r>
              <a:t/>
            </a:r>
            <a:endParaRPr b="1" i="0" sz="2500" u="none" cap="none" strike="noStrike">
              <a:solidFill>
                <a:srgbClr val="FFFF00"/>
              </a:solidFill>
              <a:latin typeface="Arial"/>
              <a:ea typeface="Arial"/>
              <a:cs typeface="Arial"/>
              <a:sym typeface="Arial"/>
            </a:endParaRPr>
          </a:p>
        </p:txBody>
      </p:sp>
      <p:sp>
        <p:nvSpPr>
          <p:cNvPr id="73" name="Google Shape;73;p3"/>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a:off x="2355300" y="207675"/>
            <a:ext cx="4409700" cy="1297200"/>
          </a:xfrm>
          <a:prstGeom prst="downArrowCallout">
            <a:avLst>
              <a:gd fmla="val 0" name="adj1"/>
              <a:gd fmla="val 28196" name="adj2"/>
              <a:gd fmla="val 38984" name="adj3"/>
              <a:gd fmla="val 64977" name="adj4"/>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en-GB" sz="3600" u="none" cap="none" strike="noStrike">
                <a:solidFill>
                  <a:srgbClr val="FF00FF"/>
                </a:solidFill>
                <a:latin typeface="Arial"/>
                <a:ea typeface="Arial"/>
                <a:cs typeface="Arial"/>
                <a:sym typeface="Arial"/>
              </a:rPr>
              <a:t>ছবিটি লক্ষ্য করো</a:t>
            </a:r>
            <a:endParaRPr b="1" i="0" sz="3600" u="none" cap="none" strike="noStrike">
              <a:solidFill>
                <a:srgbClr val="FF00FF"/>
              </a:solidFill>
              <a:latin typeface="Arial"/>
              <a:ea typeface="Arial"/>
              <a:cs typeface="Arial"/>
              <a:sym typeface="Arial"/>
            </a:endParaRPr>
          </a:p>
        </p:txBody>
      </p:sp>
      <p:sp>
        <p:nvSpPr>
          <p:cNvPr id="79" name="Google Shape;79;p4"/>
          <p:cNvSpPr/>
          <p:nvPr/>
        </p:nvSpPr>
        <p:spPr>
          <a:xfrm>
            <a:off x="-1185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4"/>
          <p:cNvPicPr preferRelativeResize="0"/>
          <p:nvPr/>
        </p:nvPicPr>
        <p:blipFill>
          <a:blip r:embed="rId3">
            <a:alphaModFix/>
          </a:blip>
          <a:stretch>
            <a:fillRect/>
          </a:stretch>
        </p:blipFill>
        <p:spPr>
          <a:xfrm>
            <a:off x="2355300" y="1504875"/>
            <a:ext cx="4146725" cy="352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5"/>
          <p:cNvSpPr/>
          <p:nvPr/>
        </p:nvSpPr>
        <p:spPr>
          <a:xfrm>
            <a:off x="1703100" y="204349"/>
            <a:ext cx="5737824" cy="878256"/>
          </a:xfrm>
          <a:prstGeom prst="flowChartTerminator">
            <a:avLst/>
          </a:prstGeom>
          <a:solidFill>
            <a:srgbClr val="99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i="0" lang="en-GB" sz="4100" u="none" cap="none" strike="noStrike">
                <a:solidFill>
                  <a:srgbClr val="00FF00"/>
                </a:solidFill>
                <a:latin typeface="Arial"/>
                <a:ea typeface="Arial"/>
                <a:cs typeface="Arial"/>
                <a:sym typeface="Arial"/>
              </a:rPr>
              <a:t>ছবিটি লক্ষ্য করি</a:t>
            </a:r>
            <a:endParaRPr b="1" i="0" sz="4100" u="none" cap="none" strike="noStrike">
              <a:solidFill>
                <a:srgbClr val="00FF00"/>
              </a:solidFill>
              <a:latin typeface="Arial"/>
              <a:ea typeface="Arial"/>
              <a:cs typeface="Arial"/>
              <a:sym typeface="Arial"/>
            </a:endParaRPr>
          </a:p>
        </p:txBody>
      </p:sp>
      <p:sp>
        <p:nvSpPr>
          <p:cNvPr id="86" name="Google Shape;86;p5"/>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5"/>
          <p:cNvPicPr preferRelativeResize="0"/>
          <p:nvPr/>
        </p:nvPicPr>
        <p:blipFill>
          <a:blip r:embed="rId3">
            <a:alphaModFix/>
          </a:blip>
          <a:stretch>
            <a:fillRect/>
          </a:stretch>
        </p:blipFill>
        <p:spPr>
          <a:xfrm>
            <a:off x="1481724" y="1282326"/>
            <a:ext cx="5959200" cy="34247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6"/>
          <p:cNvSpPr/>
          <p:nvPr/>
        </p:nvSpPr>
        <p:spPr>
          <a:xfrm>
            <a:off x="2355300" y="247674"/>
            <a:ext cx="4433400" cy="1397100"/>
          </a:xfrm>
          <a:prstGeom prst="wedgeEllipseCallout">
            <a:avLst>
              <a:gd fmla="val -19816" name="adj1"/>
              <a:gd fmla="val 90204" name="adj2"/>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700"/>
              <a:buFont typeface="Arial"/>
              <a:buNone/>
            </a:pPr>
            <a:r>
              <a:rPr b="1" i="0" lang="en-GB" sz="3700" u="none" cap="none" strike="noStrike">
                <a:solidFill>
                  <a:srgbClr val="980000"/>
                </a:solidFill>
                <a:latin typeface="Arial"/>
                <a:ea typeface="Arial"/>
                <a:cs typeface="Arial"/>
                <a:sym typeface="Arial"/>
              </a:rPr>
              <a:t>আজকের পাঠ</a:t>
            </a:r>
            <a:endParaRPr b="1" i="0" sz="3700" u="none" cap="none" strike="noStrike">
              <a:solidFill>
                <a:srgbClr val="980000"/>
              </a:solidFill>
              <a:latin typeface="Arial"/>
              <a:ea typeface="Arial"/>
              <a:cs typeface="Arial"/>
              <a:sym typeface="Arial"/>
            </a:endParaRPr>
          </a:p>
        </p:txBody>
      </p:sp>
      <p:sp>
        <p:nvSpPr>
          <p:cNvPr id="94" name="Google Shape;94;p6"/>
          <p:cNvSpPr/>
          <p:nvPr/>
        </p:nvSpPr>
        <p:spPr>
          <a:xfrm>
            <a:off x="279969" y="2764755"/>
            <a:ext cx="2555700" cy="913800"/>
          </a:xfrm>
          <a:prstGeom prst="chevron">
            <a:avLst>
              <a:gd fmla="val 80244"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6"/>
          <p:cNvSpPr txBox="1"/>
          <p:nvPr/>
        </p:nvSpPr>
        <p:spPr>
          <a:xfrm>
            <a:off x="2835675" y="2764750"/>
            <a:ext cx="5796900" cy="91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700"/>
              <a:buFont typeface="Arial"/>
              <a:buNone/>
            </a:pPr>
            <a:r>
              <a:rPr b="1" lang="en-GB" sz="3800">
                <a:solidFill>
                  <a:srgbClr val="980000"/>
                </a:solidFill>
                <a:latin typeface="Proxima Nova"/>
                <a:ea typeface="Proxima Nova"/>
                <a:cs typeface="Proxima Nova"/>
                <a:sym typeface="Proxima Nova"/>
              </a:rPr>
              <a:t> ঐতিহাসিক ৭ মার্চের ভাষণ  </a:t>
            </a:r>
            <a:endParaRPr b="1" i="0" sz="3800" u="none" cap="none" strike="noStrike">
              <a:solidFill>
                <a:srgbClr val="980000"/>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7"/>
          <p:cNvSpPr/>
          <p:nvPr/>
        </p:nvSpPr>
        <p:spPr>
          <a:xfrm>
            <a:off x="2008900" y="360226"/>
            <a:ext cx="5126200" cy="1310800"/>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100"/>
              <a:buFont typeface="Arial"/>
              <a:buNone/>
            </a:pPr>
            <a:r>
              <a:rPr b="1" i="0" lang="en-GB" sz="4100" u="none" cap="none" strike="noStrike">
                <a:solidFill>
                  <a:srgbClr val="9900FF"/>
                </a:solidFill>
                <a:latin typeface="Arial"/>
                <a:ea typeface="Arial"/>
                <a:cs typeface="Arial"/>
                <a:sym typeface="Arial"/>
              </a:rPr>
              <a:t>শিখন ফল</a:t>
            </a:r>
            <a:endParaRPr b="1" i="0" sz="4100" u="none" cap="none" strike="noStrike">
              <a:solidFill>
                <a:srgbClr val="9900FF"/>
              </a:solidFill>
              <a:latin typeface="Arial"/>
              <a:ea typeface="Arial"/>
              <a:cs typeface="Arial"/>
              <a:sym typeface="Arial"/>
            </a:endParaRPr>
          </a:p>
        </p:txBody>
      </p:sp>
      <p:sp>
        <p:nvSpPr>
          <p:cNvPr id="102" name="Google Shape;102;p7"/>
          <p:cNvSpPr txBox="1"/>
          <p:nvPr/>
        </p:nvSpPr>
        <p:spPr>
          <a:xfrm>
            <a:off x="363600" y="2114075"/>
            <a:ext cx="8379600" cy="131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1" i="0" lang="en-GB" sz="1900" u="none" cap="none" strike="noStrike">
                <a:solidFill>
                  <a:srgbClr val="000000"/>
                </a:solidFill>
                <a:latin typeface="Proxima Nova"/>
                <a:ea typeface="Proxima Nova"/>
                <a:cs typeface="Proxima Nova"/>
                <a:sym typeface="Proxima Nova"/>
              </a:rPr>
              <a:t>🌺</a:t>
            </a:r>
            <a:r>
              <a:rPr b="1" lang="en-GB" sz="1900">
                <a:latin typeface="Proxima Nova"/>
                <a:ea typeface="Proxima Nova"/>
                <a:cs typeface="Proxima Nova"/>
                <a:sym typeface="Proxima Nova"/>
              </a:rPr>
              <a:t>ঐতিহাসি ৭ই মার্চের ভাষণ কে,কখন, কোথায় দিয়েছিলো  তা</a:t>
            </a:r>
            <a:r>
              <a:rPr b="1" i="0" lang="en-GB" sz="1900" u="none" cap="none" strike="noStrike">
                <a:solidFill>
                  <a:srgbClr val="000000"/>
                </a:solidFill>
                <a:latin typeface="Proxima Nova"/>
                <a:ea typeface="Proxima Nova"/>
                <a:cs typeface="Proxima Nova"/>
                <a:sym typeface="Proxima Nova"/>
              </a:rPr>
              <a:t> বলতে</a:t>
            </a:r>
            <a:r>
              <a:rPr b="1" lang="en-GB" sz="1900">
                <a:latin typeface="Proxima Nova"/>
                <a:ea typeface="Proxima Nova"/>
                <a:cs typeface="Proxima Nova"/>
                <a:sym typeface="Proxima Nova"/>
              </a:rPr>
              <a:t> পারবে। </a:t>
            </a:r>
            <a:endParaRPr b="1" sz="1900">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rPr b="1" lang="en-GB" sz="1900">
                <a:latin typeface="Proxima Nova"/>
                <a:ea typeface="Proxima Nova"/>
                <a:cs typeface="Proxima Nova"/>
                <a:sym typeface="Proxima Nova"/>
              </a:rPr>
              <a:t>🌺 ঐতিহাসিক ৭ই মার্চের ভাষণের গুরুত্বপূর্ণ দিক</a:t>
            </a:r>
            <a:r>
              <a:rPr b="1" i="0" lang="en-GB" sz="1900" u="none" cap="none" strike="noStrike">
                <a:solidFill>
                  <a:srgbClr val="000000"/>
                </a:solidFill>
                <a:latin typeface="Proxima Nova"/>
                <a:ea typeface="Proxima Nova"/>
                <a:cs typeface="Proxima Nova"/>
                <a:sym typeface="Proxima Nova"/>
              </a:rPr>
              <a:t> বলতে পারবে।</a:t>
            </a:r>
            <a:endParaRPr b="1" i="0" sz="19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rPr b="1" i="0" lang="en-GB" sz="1900" u="none" cap="none" strike="noStrike">
                <a:solidFill>
                  <a:srgbClr val="000000"/>
                </a:solidFill>
                <a:latin typeface="Proxima Nova"/>
                <a:ea typeface="Proxima Nova"/>
                <a:cs typeface="Proxima Nova"/>
                <a:sym typeface="Proxima Nova"/>
              </a:rPr>
              <a:t>🌺</a:t>
            </a:r>
            <a:r>
              <a:rPr b="1" lang="en-GB" sz="1900">
                <a:latin typeface="Proxima Nova"/>
                <a:ea typeface="Proxima Nova"/>
                <a:cs typeface="Proxima Nova"/>
                <a:sym typeface="Proxima Nova"/>
              </a:rPr>
              <a:t> ঐতিহাসিক ৭ই মার্চের ভাষণের </a:t>
            </a:r>
            <a:r>
              <a:rPr b="1" lang="en-GB" sz="1900">
                <a:latin typeface="Proxima Nova"/>
                <a:ea typeface="Proxima Nova"/>
                <a:cs typeface="Proxima Nova"/>
                <a:sym typeface="Proxima Nova"/>
              </a:rPr>
              <a:t>তৎপর্য বিশ্লেষন করতে </a:t>
            </a:r>
            <a:r>
              <a:rPr b="1" i="0" lang="en-GB" sz="1900" u="none" cap="none" strike="noStrike">
                <a:solidFill>
                  <a:srgbClr val="000000"/>
                </a:solidFill>
                <a:latin typeface="Proxima Nova"/>
                <a:ea typeface="Proxima Nova"/>
                <a:cs typeface="Proxima Nova"/>
                <a:sym typeface="Proxima Nova"/>
              </a:rPr>
              <a:t>পারবে।</a:t>
            </a:r>
            <a:endParaRPr b="1" i="0" sz="19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1900" u="none" cap="none" strike="noStrike">
              <a:solidFill>
                <a:srgbClr val="000000"/>
              </a:solidFill>
              <a:latin typeface="Proxima Nova"/>
              <a:ea typeface="Proxima Nova"/>
              <a:cs typeface="Proxima Nova"/>
              <a:sym typeface="Proxima Nova"/>
            </a:endParaRPr>
          </a:p>
          <a:p>
            <a:pPr indent="0" lvl="0" marL="0" marR="0" rtl="0" algn="l">
              <a:lnSpc>
                <a:spcPct val="100000"/>
              </a:lnSpc>
              <a:spcBef>
                <a:spcPts val="0"/>
              </a:spcBef>
              <a:spcAft>
                <a:spcPts val="0"/>
              </a:spcAft>
              <a:buClr>
                <a:srgbClr val="000000"/>
              </a:buClr>
              <a:buSzPts val="2400"/>
              <a:buFont typeface="Arial"/>
              <a:buNone/>
            </a:pPr>
            <a:r>
              <a:t/>
            </a:r>
            <a:endParaRPr b="1" i="0" sz="1900" u="none" cap="none" strike="noStrike">
              <a:solidFill>
                <a:srgbClr val="000000"/>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8"/>
          <p:cNvSpPr/>
          <p:nvPr/>
        </p:nvSpPr>
        <p:spPr>
          <a:xfrm>
            <a:off x="2355275" y="277805"/>
            <a:ext cx="4433454" cy="839754"/>
          </a:xfrm>
          <a:prstGeom prst="flowChartTermina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200"/>
              <a:buFont typeface="Arial"/>
              <a:buNone/>
            </a:pPr>
            <a:r>
              <a:rPr b="1" lang="en-GB" sz="4200">
                <a:solidFill>
                  <a:srgbClr val="5B0F00"/>
                </a:solidFill>
              </a:rPr>
              <a:t>৭ই মার্চের ভাষণ </a:t>
            </a:r>
            <a:endParaRPr b="1" i="0" sz="4200" u="none" cap="none" strike="noStrike">
              <a:solidFill>
                <a:srgbClr val="5B0F00"/>
              </a:solidFill>
              <a:latin typeface="Arial"/>
              <a:ea typeface="Arial"/>
              <a:cs typeface="Arial"/>
              <a:sym typeface="Arial"/>
            </a:endParaRPr>
          </a:p>
        </p:txBody>
      </p:sp>
      <p:pic>
        <p:nvPicPr>
          <p:cNvPr id="109" name="Google Shape;109;p8"/>
          <p:cNvPicPr preferRelativeResize="0"/>
          <p:nvPr/>
        </p:nvPicPr>
        <p:blipFill>
          <a:blip r:embed="rId3">
            <a:alphaModFix/>
          </a:blip>
          <a:stretch>
            <a:fillRect/>
          </a:stretch>
        </p:blipFill>
        <p:spPr>
          <a:xfrm>
            <a:off x="332245" y="1449825"/>
            <a:ext cx="4025299" cy="3486175"/>
          </a:xfrm>
          <a:prstGeom prst="rect">
            <a:avLst/>
          </a:prstGeom>
          <a:noFill/>
          <a:ln>
            <a:noFill/>
          </a:ln>
        </p:spPr>
      </p:pic>
      <p:sp>
        <p:nvSpPr>
          <p:cNvPr id="110" name="Google Shape;110;p8"/>
          <p:cNvSpPr txBox="1"/>
          <p:nvPr/>
        </p:nvSpPr>
        <p:spPr>
          <a:xfrm>
            <a:off x="4572000" y="1449825"/>
            <a:ext cx="4025400" cy="281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latin typeface="Proxima Nova"/>
                <a:ea typeface="Proxima Nova"/>
                <a:cs typeface="Proxima Nova"/>
                <a:sym typeface="Proxima Nova"/>
              </a:rPr>
              <a:t>সাতই মার্চের ভাষণ ১৯৭১ খ্রিষ্টাব্দের ৭ই মার্চ ঢাকার রমনায় অবস্থিত রেসকোর্স ময়দানে (বর্তমান সোহরাওয়ার্দী উদ্যান) অনুষ্ঠিত জনসভায় শেখ মুজিবুর রহমান কর্তৃক প্রদত্ত এক ঐতিহাসিক ভাষণ।</a:t>
            </a:r>
            <a:endParaRPr b="1" sz="22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9"/>
          <p:cNvSpPr/>
          <p:nvPr/>
        </p:nvSpPr>
        <p:spPr>
          <a:xfrm>
            <a:off x="1620075" y="290744"/>
            <a:ext cx="5903850" cy="1265225"/>
          </a:xfrm>
          <a:prstGeom prst="flowChartDecision">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GB" sz="2300" u="none" cap="none" strike="noStrike">
                <a:solidFill>
                  <a:srgbClr val="0000FF"/>
                </a:solidFill>
                <a:latin typeface="Arial"/>
                <a:ea typeface="Arial"/>
                <a:cs typeface="Arial"/>
                <a:sym typeface="Arial"/>
              </a:rPr>
              <a:t>ছবিটি লক্ষ্য করি</a:t>
            </a:r>
            <a:endParaRPr b="1" i="0" sz="2300" u="none" cap="none" strike="noStrike">
              <a:solidFill>
                <a:srgbClr val="0000FF"/>
              </a:solidFill>
              <a:latin typeface="Arial"/>
              <a:ea typeface="Arial"/>
              <a:cs typeface="Arial"/>
              <a:sym typeface="Arial"/>
            </a:endParaRPr>
          </a:p>
        </p:txBody>
      </p:sp>
      <p:sp>
        <p:nvSpPr>
          <p:cNvPr id="116" name="Google Shape;116;p9"/>
          <p:cNvSpPr/>
          <p:nvPr/>
        </p:nvSpPr>
        <p:spPr>
          <a:xfrm>
            <a:off x="0" y="0"/>
            <a:ext cx="9144000" cy="5143500"/>
          </a:xfrm>
          <a:prstGeom prst="frame">
            <a:avLst>
              <a:gd fmla="val 2947" name="adj1"/>
            </a:avLst>
          </a:prstGeom>
          <a:solidFill>
            <a:srgbClr val="9800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7" name="Google Shape;117;p9"/>
          <p:cNvPicPr preferRelativeResize="0"/>
          <p:nvPr/>
        </p:nvPicPr>
        <p:blipFill>
          <a:blip r:embed="rId3">
            <a:alphaModFix/>
          </a:blip>
          <a:stretch>
            <a:fillRect/>
          </a:stretch>
        </p:blipFill>
        <p:spPr>
          <a:xfrm>
            <a:off x="1796912" y="1777494"/>
            <a:ext cx="5550176" cy="3103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