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21"/>
  </p:notesMasterIdLst>
  <p:handoutMasterIdLst>
    <p:handoutMasterId r:id="rId22"/>
  </p:handoutMasterIdLst>
  <p:sldIdLst>
    <p:sldId id="344" r:id="rId2"/>
    <p:sldId id="345" r:id="rId3"/>
    <p:sldId id="325" r:id="rId4"/>
    <p:sldId id="319" r:id="rId5"/>
    <p:sldId id="349" r:id="rId6"/>
    <p:sldId id="328" r:id="rId7"/>
    <p:sldId id="318" r:id="rId8"/>
    <p:sldId id="330" r:id="rId9"/>
    <p:sldId id="337" r:id="rId10"/>
    <p:sldId id="353" r:id="rId11"/>
    <p:sldId id="331" r:id="rId12"/>
    <p:sldId id="336" r:id="rId13"/>
    <p:sldId id="351" r:id="rId14"/>
    <p:sldId id="277" r:id="rId15"/>
    <p:sldId id="352" r:id="rId16"/>
    <p:sldId id="332" r:id="rId17"/>
    <p:sldId id="357" r:id="rId18"/>
    <p:sldId id="358" r:id="rId19"/>
    <p:sldId id="276" r:id="rId20"/>
  </p:sldIdLst>
  <p:sldSz cx="96932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 varScale="1">
        <p:scale>
          <a:sx n="67" d="100"/>
          <a:sy n="67" d="100"/>
        </p:scale>
        <p:origin x="1254" y="60"/>
      </p:cViewPr>
      <p:guideLst>
        <p:guide orient="horz" pos="2160"/>
        <p:guide pos="305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525F1D-60E0-4F5C-8E00-B6D6E58FF08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29AFD2-456E-40B9-9B22-FFB4D86CF223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en-US" sz="4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লেখক</a:t>
          </a:r>
          <a:r>
            <a: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সম্পর্কে</a:t>
          </a:r>
          <a:r>
            <a: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ধারণা</a:t>
          </a:r>
          <a:r>
            <a: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লাভ</a:t>
          </a:r>
          <a:endParaRPr lang="en-US" sz="40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9DE08CAF-6796-4485-B6ED-69DE484D0745}" type="parTrans" cxnId="{887B3137-C978-4FDF-8374-38A246E89749}">
      <dgm:prSet/>
      <dgm:spPr/>
      <dgm:t>
        <a:bodyPr/>
        <a:lstStyle/>
        <a:p>
          <a:endParaRPr lang="en-US" sz="400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9EC16EDE-1FEB-46ED-B104-7013A415CD0F}" type="sibTrans" cxnId="{887B3137-C978-4FDF-8374-38A246E89749}">
      <dgm:prSet/>
      <dgm:spPr/>
      <dgm:t>
        <a:bodyPr/>
        <a:lstStyle/>
        <a:p>
          <a:endParaRPr lang="en-US" sz="400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77207807-7F17-40D2-AA3F-A321294DFA44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en-US" sz="4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জাদুঘর</a:t>
          </a:r>
          <a:r>
            <a: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প্রতিষ্ঠার</a:t>
          </a:r>
          <a:r>
            <a: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কথা</a:t>
          </a:r>
          <a:endParaRPr lang="en-US" sz="40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53D4710B-8277-4D72-931F-799329E23A4E}" type="parTrans" cxnId="{E39FD3FC-5DCC-4773-8AFA-9F110CD41761}">
      <dgm:prSet/>
      <dgm:spPr/>
      <dgm:t>
        <a:bodyPr/>
        <a:lstStyle/>
        <a:p>
          <a:endParaRPr lang="en-US" sz="400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11AD1E0E-9374-4B0F-96F3-80C2FDC46775}" type="sibTrans" cxnId="{E39FD3FC-5DCC-4773-8AFA-9F110CD41761}">
      <dgm:prSet/>
      <dgm:spPr/>
      <dgm:t>
        <a:bodyPr/>
        <a:lstStyle/>
        <a:p>
          <a:endParaRPr lang="en-US" sz="400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F9D92E11-E0D2-4731-81DF-8E9AC5510C31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en-US" sz="4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সচিত্র</a:t>
          </a:r>
          <a:r>
            <a: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জাদুঘর</a:t>
          </a:r>
          <a:r>
            <a: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পরিচিতি</a:t>
          </a:r>
          <a:r>
            <a: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40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91A1D0AE-0C80-46F0-BF78-FA4251BED3D6}" type="parTrans" cxnId="{689D49FB-68AA-4884-90DD-9464D7E07FAB}">
      <dgm:prSet/>
      <dgm:spPr/>
      <dgm:t>
        <a:bodyPr/>
        <a:lstStyle/>
        <a:p>
          <a:endParaRPr lang="en-US" sz="400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25E38542-B821-4959-9107-A38CF1443D22}" type="sibTrans" cxnId="{689D49FB-68AA-4884-90DD-9464D7E07FAB}">
      <dgm:prSet/>
      <dgm:spPr/>
      <dgm:t>
        <a:bodyPr/>
        <a:lstStyle/>
        <a:p>
          <a:endParaRPr lang="en-US" sz="400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55F95228-6D06-4C88-BDBA-0373DF2B8D3E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en-US" sz="4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শিখন</a:t>
          </a:r>
          <a:r>
            <a: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ফল</a:t>
          </a:r>
          <a:endParaRPr lang="en-US" sz="40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FEE8EDF8-17AA-484E-8D17-67E01CCFD6C7}" type="parTrans" cxnId="{803173B8-F5FE-4207-88E7-0FCFA8617282}">
      <dgm:prSet/>
      <dgm:spPr/>
      <dgm:t>
        <a:bodyPr/>
        <a:lstStyle/>
        <a:p>
          <a:endParaRPr lang="en-US" sz="400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E8B16AE3-4046-4406-B5FD-8EFBD7204C89}" type="sibTrans" cxnId="{803173B8-F5FE-4207-88E7-0FCFA8617282}">
      <dgm:prSet/>
      <dgm:spPr/>
      <dgm:t>
        <a:bodyPr/>
        <a:lstStyle/>
        <a:p>
          <a:endParaRPr lang="en-US" sz="400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5801EC08-F829-4A94-A04A-F8700C060DF3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en-US" sz="4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জাদুঘরের</a:t>
          </a:r>
          <a:r>
            <a: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বৈশিষ্ট্য</a:t>
          </a:r>
          <a:endParaRPr lang="en-US" sz="40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7EF3056D-DD3C-4E0C-866A-08BAFA5087FB}" type="parTrans" cxnId="{CB863387-5A08-453E-94C7-3EFE0B3DD33B}">
      <dgm:prSet/>
      <dgm:spPr/>
      <dgm:t>
        <a:bodyPr/>
        <a:lstStyle/>
        <a:p>
          <a:endParaRPr lang="en-US" sz="400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D4EB5509-4C2F-45FE-AD8D-49F86FA10F20}" type="sibTrans" cxnId="{CB863387-5A08-453E-94C7-3EFE0B3DD33B}">
      <dgm:prSet/>
      <dgm:spPr/>
      <dgm:t>
        <a:bodyPr/>
        <a:lstStyle/>
        <a:p>
          <a:endParaRPr lang="en-US" sz="400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5624C6E5-9C01-43DF-A66F-47FEBCF9BE68}" type="pres">
      <dgm:prSet presAssocID="{64525F1D-60E0-4F5C-8E00-B6D6E58FF08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798B597-C1D2-49C6-82FA-F28CF225E181}" type="pres">
      <dgm:prSet presAssocID="{64525F1D-60E0-4F5C-8E00-B6D6E58FF089}" presName="Name1" presStyleCnt="0"/>
      <dgm:spPr/>
    </dgm:pt>
    <dgm:pt modelId="{4F447B76-4FBA-46D5-9397-CC60476761BB}" type="pres">
      <dgm:prSet presAssocID="{64525F1D-60E0-4F5C-8E00-B6D6E58FF089}" presName="cycle" presStyleCnt="0"/>
      <dgm:spPr/>
    </dgm:pt>
    <dgm:pt modelId="{BE1D3470-95B4-47B0-BF07-27AFDEB2B5C9}" type="pres">
      <dgm:prSet presAssocID="{64525F1D-60E0-4F5C-8E00-B6D6E58FF089}" presName="srcNode" presStyleLbl="node1" presStyleIdx="0" presStyleCnt="5"/>
      <dgm:spPr/>
    </dgm:pt>
    <dgm:pt modelId="{F359A50B-9B8E-42EB-81ED-C377CF32D891}" type="pres">
      <dgm:prSet presAssocID="{64525F1D-60E0-4F5C-8E00-B6D6E58FF089}" presName="conn" presStyleLbl="parChTrans1D2" presStyleIdx="0" presStyleCnt="1"/>
      <dgm:spPr/>
      <dgm:t>
        <a:bodyPr/>
        <a:lstStyle/>
        <a:p>
          <a:endParaRPr lang="en-US"/>
        </a:p>
      </dgm:t>
    </dgm:pt>
    <dgm:pt modelId="{9B851E73-DFF6-459B-95DF-AA6589F87DE2}" type="pres">
      <dgm:prSet presAssocID="{64525F1D-60E0-4F5C-8E00-B6D6E58FF089}" presName="extraNode" presStyleLbl="node1" presStyleIdx="0" presStyleCnt="5"/>
      <dgm:spPr/>
    </dgm:pt>
    <dgm:pt modelId="{4761374D-A910-44C8-BF9A-49934EB69980}" type="pres">
      <dgm:prSet presAssocID="{64525F1D-60E0-4F5C-8E00-B6D6E58FF089}" presName="dstNode" presStyleLbl="node1" presStyleIdx="0" presStyleCnt="5"/>
      <dgm:spPr/>
    </dgm:pt>
    <dgm:pt modelId="{2CAA32F1-21B6-45C9-980E-7BAEE32C1476}" type="pres">
      <dgm:prSet presAssocID="{7C29AFD2-456E-40B9-9B22-FFB4D86CF22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2051D-304A-4CBC-97D1-5C99AEA1B3B4}" type="pres">
      <dgm:prSet presAssocID="{7C29AFD2-456E-40B9-9B22-FFB4D86CF223}" presName="accent_1" presStyleCnt="0"/>
      <dgm:spPr/>
    </dgm:pt>
    <dgm:pt modelId="{219011C5-6A5A-4527-8803-819A65D7C5F8}" type="pres">
      <dgm:prSet presAssocID="{7C29AFD2-456E-40B9-9B22-FFB4D86CF223}" presName="accentRepeatNode" presStyleLbl="solidFgAcc1" presStyleIdx="0" presStyleCnt="5"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535812AD-5AB9-4E96-A69C-AC925B714AF7}" type="pres">
      <dgm:prSet presAssocID="{77207807-7F17-40D2-AA3F-A321294DFA4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194E82-52D0-465A-AA40-5F60C201B4B5}" type="pres">
      <dgm:prSet presAssocID="{77207807-7F17-40D2-AA3F-A321294DFA44}" presName="accent_2" presStyleCnt="0"/>
      <dgm:spPr/>
    </dgm:pt>
    <dgm:pt modelId="{89FC0235-8273-4613-8AAB-F066855BB9CD}" type="pres">
      <dgm:prSet presAssocID="{77207807-7F17-40D2-AA3F-A321294DFA44}" presName="accentRepeatNode" presStyleLbl="solidFgAcc1" presStyleIdx="1" presStyleCnt="5"/>
      <dgm:spPr>
        <a:solidFill>
          <a:schemeClr val="accent4">
            <a:lumMod val="60000"/>
            <a:lumOff val="40000"/>
          </a:schemeClr>
        </a:solidFill>
      </dgm:spPr>
    </dgm:pt>
    <dgm:pt modelId="{469A973F-EC63-4926-A7F4-6BECAF173FC5}" type="pres">
      <dgm:prSet presAssocID="{5801EC08-F829-4A94-A04A-F8700C060DF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B1735-CA54-4862-929B-4EEA420D4108}" type="pres">
      <dgm:prSet presAssocID="{5801EC08-F829-4A94-A04A-F8700C060DF3}" presName="accent_3" presStyleCnt="0"/>
      <dgm:spPr/>
    </dgm:pt>
    <dgm:pt modelId="{CEB6F953-21E5-4355-A5A5-3713E6894D89}" type="pres">
      <dgm:prSet presAssocID="{5801EC08-F829-4A94-A04A-F8700C060DF3}" presName="accentRepeatNode" presStyleLbl="solidFgAcc1" presStyleIdx="2" presStyleCnt="5"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A36A4DA0-A2B7-4735-A8C9-631A5821EE9F}" type="pres">
      <dgm:prSet presAssocID="{F9D92E11-E0D2-4731-81DF-8E9AC5510C3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D4C20-6632-41C1-91EE-29F40ED8601B}" type="pres">
      <dgm:prSet presAssocID="{F9D92E11-E0D2-4731-81DF-8E9AC5510C31}" presName="accent_4" presStyleCnt="0"/>
      <dgm:spPr/>
    </dgm:pt>
    <dgm:pt modelId="{3E18F817-5E6E-4515-B418-7118F5FA16DC}" type="pres">
      <dgm:prSet presAssocID="{F9D92E11-E0D2-4731-81DF-8E9AC5510C31}" presName="accentRepeatNode" presStyleLbl="solidFgAcc1" presStyleIdx="3" presStyleCnt="5"/>
      <dgm:spPr>
        <a:solidFill>
          <a:schemeClr val="accent1">
            <a:lumMod val="50000"/>
          </a:schemeClr>
        </a:solidFill>
      </dgm:spPr>
    </dgm:pt>
    <dgm:pt modelId="{DED7E367-C664-43B8-AAFE-6E0F6F542B0F}" type="pres">
      <dgm:prSet presAssocID="{55F95228-6D06-4C88-BDBA-0373DF2B8D3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60096A-F29D-4485-B632-AF2C06992018}" type="pres">
      <dgm:prSet presAssocID="{55F95228-6D06-4C88-BDBA-0373DF2B8D3E}" presName="accent_5" presStyleCnt="0"/>
      <dgm:spPr/>
    </dgm:pt>
    <dgm:pt modelId="{96057BF2-A094-4904-BD9E-E7967404676B}" type="pres">
      <dgm:prSet presAssocID="{55F95228-6D06-4C88-BDBA-0373DF2B8D3E}" presName="accentRepeatNode" presStyleLbl="solidFgAcc1" presStyleIdx="4" presStyleCnt="5"/>
      <dgm:spPr>
        <a:solidFill>
          <a:schemeClr val="accent3">
            <a:lumMod val="75000"/>
          </a:schemeClr>
        </a:solidFill>
      </dgm:spPr>
    </dgm:pt>
  </dgm:ptLst>
  <dgm:cxnLst>
    <dgm:cxn modelId="{858748F1-C522-4710-8863-2322FBA3E4C0}" type="presOf" srcId="{5801EC08-F829-4A94-A04A-F8700C060DF3}" destId="{469A973F-EC63-4926-A7F4-6BECAF173FC5}" srcOrd="0" destOrd="0" presId="urn:microsoft.com/office/officeart/2008/layout/VerticalCurvedList"/>
    <dgm:cxn modelId="{D46902A5-DF26-475F-872D-08D9FEC2C15F}" type="presOf" srcId="{55F95228-6D06-4C88-BDBA-0373DF2B8D3E}" destId="{DED7E367-C664-43B8-AAFE-6E0F6F542B0F}" srcOrd="0" destOrd="0" presId="urn:microsoft.com/office/officeart/2008/layout/VerticalCurvedList"/>
    <dgm:cxn modelId="{F9301D63-058F-4161-A9D4-0808AE102C0D}" type="presOf" srcId="{F9D92E11-E0D2-4731-81DF-8E9AC5510C31}" destId="{A36A4DA0-A2B7-4735-A8C9-631A5821EE9F}" srcOrd="0" destOrd="0" presId="urn:microsoft.com/office/officeart/2008/layout/VerticalCurvedList"/>
    <dgm:cxn modelId="{EED8B6A2-7B8B-4BEB-B014-2F25B2CC9B44}" type="presOf" srcId="{9EC16EDE-1FEB-46ED-B104-7013A415CD0F}" destId="{F359A50B-9B8E-42EB-81ED-C377CF32D891}" srcOrd="0" destOrd="0" presId="urn:microsoft.com/office/officeart/2008/layout/VerticalCurvedList"/>
    <dgm:cxn modelId="{887B3137-C978-4FDF-8374-38A246E89749}" srcId="{64525F1D-60E0-4F5C-8E00-B6D6E58FF089}" destId="{7C29AFD2-456E-40B9-9B22-FFB4D86CF223}" srcOrd="0" destOrd="0" parTransId="{9DE08CAF-6796-4485-B6ED-69DE484D0745}" sibTransId="{9EC16EDE-1FEB-46ED-B104-7013A415CD0F}"/>
    <dgm:cxn modelId="{4A6079C8-2515-44DA-BCB8-27F347C55EFF}" type="presOf" srcId="{77207807-7F17-40D2-AA3F-A321294DFA44}" destId="{535812AD-5AB9-4E96-A69C-AC925B714AF7}" srcOrd="0" destOrd="0" presId="urn:microsoft.com/office/officeart/2008/layout/VerticalCurvedList"/>
    <dgm:cxn modelId="{CB863387-5A08-453E-94C7-3EFE0B3DD33B}" srcId="{64525F1D-60E0-4F5C-8E00-B6D6E58FF089}" destId="{5801EC08-F829-4A94-A04A-F8700C060DF3}" srcOrd="2" destOrd="0" parTransId="{7EF3056D-DD3C-4E0C-866A-08BAFA5087FB}" sibTransId="{D4EB5509-4C2F-45FE-AD8D-49F86FA10F20}"/>
    <dgm:cxn modelId="{ACC589EF-51A7-485B-8FEC-691E7BEA1117}" type="presOf" srcId="{7C29AFD2-456E-40B9-9B22-FFB4D86CF223}" destId="{2CAA32F1-21B6-45C9-980E-7BAEE32C1476}" srcOrd="0" destOrd="0" presId="urn:microsoft.com/office/officeart/2008/layout/VerticalCurvedList"/>
    <dgm:cxn modelId="{E39FD3FC-5DCC-4773-8AFA-9F110CD41761}" srcId="{64525F1D-60E0-4F5C-8E00-B6D6E58FF089}" destId="{77207807-7F17-40D2-AA3F-A321294DFA44}" srcOrd="1" destOrd="0" parTransId="{53D4710B-8277-4D72-931F-799329E23A4E}" sibTransId="{11AD1E0E-9374-4B0F-96F3-80C2FDC46775}"/>
    <dgm:cxn modelId="{803173B8-F5FE-4207-88E7-0FCFA8617282}" srcId="{64525F1D-60E0-4F5C-8E00-B6D6E58FF089}" destId="{55F95228-6D06-4C88-BDBA-0373DF2B8D3E}" srcOrd="4" destOrd="0" parTransId="{FEE8EDF8-17AA-484E-8D17-67E01CCFD6C7}" sibTransId="{E8B16AE3-4046-4406-B5FD-8EFBD7204C89}"/>
    <dgm:cxn modelId="{689D49FB-68AA-4884-90DD-9464D7E07FAB}" srcId="{64525F1D-60E0-4F5C-8E00-B6D6E58FF089}" destId="{F9D92E11-E0D2-4731-81DF-8E9AC5510C31}" srcOrd="3" destOrd="0" parTransId="{91A1D0AE-0C80-46F0-BF78-FA4251BED3D6}" sibTransId="{25E38542-B821-4959-9107-A38CF1443D22}"/>
    <dgm:cxn modelId="{FB5DA5EB-84FC-4D2F-8194-3A943C15F79C}" type="presOf" srcId="{64525F1D-60E0-4F5C-8E00-B6D6E58FF089}" destId="{5624C6E5-9C01-43DF-A66F-47FEBCF9BE68}" srcOrd="0" destOrd="0" presId="urn:microsoft.com/office/officeart/2008/layout/VerticalCurvedList"/>
    <dgm:cxn modelId="{1CF28773-5945-40A0-8939-F52917F01378}" type="presParOf" srcId="{5624C6E5-9C01-43DF-A66F-47FEBCF9BE68}" destId="{3798B597-C1D2-49C6-82FA-F28CF225E181}" srcOrd="0" destOrd="0" presId="urn:microsoft.com/office/officeart/2008/layout/VerticalCurvedList"/>
    <dgm:cxn modelId="{235772C8-6E78-4733-84EB-7CDA83C87C0B}" type="presParOf" srcId="{3798B597-C1D2-49C6-82FA-F28CF225E181}" destId="{4F447B76-4FBA-46D5-9397-CC60476761BB}" srcOrd="0" destOrd="0" presId="urn:microsoft.com/office/officeart/2008/layout/VerticalCurvedList"/>
    <dgm:cxn modelId="{8EB1B3E5-18BC-4726-8435-8728EDF637C3}" type="presParOf" srcId="{4F447B76-4FBA-46D5-9397-CC60476761BB}" destId="{BE1D3470-95B4-47B0-BF07-27AFDEB2B5C9}" srcOrd="0" destOrd="0" presId="urn:microsoft.com/office/officeart/2008/layout/VerticalCurvedList"/>
    <dgm:cxn modelId="{5F1501F5-5E97-4AB1-AD69-5BD69348EB4A}" type="presParOf" srcId="{4F447B76-4FBA-46D5-9397-CC60476761BB}" destId="{F359A50B-9B8E-42EB-81ED-C377CF32D891}" srcOrd="1" destOrd="0" presId="urn:microsoft.com/office/officeart/2008/layout/VerticalCurvedList"/>
    <dgm:cxn modelId="{830C222D-2E36-41F2-8C91-FB20A5465345}" type="presParOf" srcId="{4F447B76-4FBA-46D5-9397-CC60476761BB}" destId="{9B851E73-DFF6-459B-95DF-AA6589F87DE2}" srcOrd="2" destOrd="0" presId="urn:microsoft.com/office/officeart/2008/layout/VerticalCurvedList"/>
    <dgm:cxn modelId="{165B216E-1DCC-4EA0-984A-0435BFEBE0BB}" type="presParOf" srcId="{4F447B76-4FBA-46D5-9397-CC60476761BB}" destId="{4761374D-A910-44C8-BF9A-49934EB69980}" srcOrd="3" destOrd="0" presId="urn:microsoft.com/office/officeart/2008/layout/VerticalCurvedList"/>
    <dgm:cxn modelId="{CDE98F35-1B74-440B-BC20-98EBE6EAA0BF}" type="presParOf" srcId="{3798B597-C1D2-49C6-82FA-F28CF225E181}" destId="{2CAA32F1-21B6-45C9-980E-7BAEE32C1476}" srcOrd="1" destOrd="0" presId="urn:microsoft.com/office/officeart/2008/layout/VerticalCurvedList"/>
    <dgm:cxn modelId="{A7A072B2-4A34-4D3A-9A8F-9053297603D4}" type="presParOf" srcId="{3798B597-C1D2-49C6-82FA-F28CF225E181}" destId="{F5A2051D-304A-4CBC-97D1-5C99AEA1B3B4}" srcOrd="2" destOrd="0" presId="urn:microsoft.com/office/officeart/2008/layout/VerticalCurvedList"/>
    <dgm:cxn modelId="{425F17AC-CBB4-4C89-B784-82D1EA4E9CE5}" type="presParOf" srcId="{F5A2051D-304A-4CBC-97D1-5C99AEA1B3B4}" destId="{219011C5-6A5A-4527-8803-819A65D7C5F8}" srcOrd="0" destOrd="0" presId="urn:microsoft.com/office/officeart/2008/layout/VerticalCurvedList"/>
    <dgm:cxn modelId="{00E1F560-82A0-4157-B4F2-D816DDE8ACBC}" type="presParOf" srcId="{3798B597-C1D2-49C6-82FA-F28CF225E181}" destId="{535812AD-5AB9-4E96-A69C-AC925B714AF7}" srcOrd="3" destOrd="0" presId="urn:microsoft.com/office/officeart/2008/layout/VerticalCurvedList"/>
    <dgm:cxn modelId="{AB4418A5-37AD-4CDA-8C2B-5960D9DBD896}" type="presParOf" srcId="{3798B597-C1D2-49C6-82FA-F28CF225E181}" destId="{DA194E82-52D0-465A-AA40-5F60C201B4B5}" srcOrd="4" destOrd="0" presId="urn:microsoft.com/office/officeart/2008/layout/VerticalCurvedList"/>
    <dgm:cxn modelId="{F74A8637-51AA-414C-9ED4-10405336D3BE}" type="presParOf" srcId="{DA194E82-52D0-465A-AA40-5F60C201B4B5}" destId="{89FC0235-8273-4613-8AAB-F066855BB9CD}" srcOrd="0" destOrd="0" presId="urn:microsoft.com/office/officeart/2008/layout/VerticalCurvedList"/>
    <dgm:cxn modelId="{DAD7237F-12C1-4A66-B303-B0B7573B9248}" type="presParOf" srcId="{3798B597-C1D2-49C6-82FA-F28CF225E181}" destId="{469A973F-EC63-4926-A7F4-6BECAF173FC5}" srcOrd="5" destOrd="0" presId="urn:microsoft.com/office/officeart/2008/layout/VerticalCurvedList"/>
    <dgm:cxn modelId="{A7B74957-EF50-48A4-8CBA-21FA4D8483DA}" type="presParOf" srcId="{3798B597-C1D2-49C6-82FA-F28CF225E181}" destId="{3B0B1735-CA54-4862-929B-4EEA420D4108}" srcOrd="6" destOrd="0" presId="urn:microsoft.com/office/officeart/2008/layout/VerticalCurvedList"/>
    <dgm:cxn modelId="{494B5C6F-F29B-4520-BD62-9FF186CD1976}" type="presParOf" srcId="{3B0B1735-CA54-4862-929B-4EEA420D4108}" destId="{CEB6F953-21E5-4355-A5A5-3713E6894D89}" srcOrd="0" destOrd="0" presId="urn:microsoft.com/office/officeart/2008/layout/VerticalCurvedList"/>
    <dgm:cxn modelId="{5E274FBB-341A-49E7-99B4-BADBE0034A2B}" type="presParOf" srcId="{3798B597-C1D2-49C6-82FA-F28CF225E181}" destId="{A36A4DA0-A2B7-4735-A8C9-631A5821EE9F}" srcOrd="7" destOrd="0" presId="urn:microsoft.com/office/officeart/2008/layout/VerticalCurvedList"/>
    <dgm:cxn modelId="{27286EDC-F306-44E6-B000-98B087027701}" type="presParOf" srcId="{3798B597-C1D2-49C6-82FA-F28CF225E181}" destId="{3C4D4C20-6632-41C1-91EE-29F40ED8601B}" srcOrd="8" destOrd="0" presId="urn:microsoft.com/office/officeart/2008/layout/VerticalCurvedList"/>
    <dgm:cxn modelId="{83A3397A-817E-406B-A9F8-4C51840D0DF0}" type="presParOf" srcId="{3C4D4C20-6632-41C1-91EE-29F40ED8601B}" destId="{3E18F817-5E6E-4515-B418-7118F5FA16DC}" srcOrd="0" destOrd="0" presId="urn:microsoft.com/office/officeart/2008/layout/VerticalCurvedList"/>
    <dgm:cxn modelId="{3609A45F-8266-4BBD-9C18-91AE8A0625E6}" type="presParOf" srcId="{3798B597-C1D2-49C6-82FA-F28CF225E181}" destId="{DED7E367-C664-43B8-AAFE-6E0F6F542B0F}" srcOrd="9" destOrd="0" presId="urn:microsoft.com/office/officeart/2008/layout/VerticalCurvedList"/>
    <dgm:cxn modelId="{43D0268C-18BD-48A8-A952-A99D607BCBAC}" type="presParOf" srcId="{3798B597-C1D2-49C6-82FA-F28CF225E181}" destId="{0560096A-F29D-4485-B632-AF2C06992018}" srcOrd="10" destOrd="0" presId="urn:microsoft.com/office/officeart/2008/layout/VerticalCurvedList"/>
    <dgm:cxn modelId="{74252BE8-A8CB-43EB-9D68-4FB2CD49F077}" type="presParOf" srcId="{0560096A-F29D-4485-B632-AF2C06992018}" destId="{96057BF2-A094-4904-BD9E-E7967404676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AB0B92-52B4-489B-A1C1-EC1BD4F5391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A92CBC-A5E4-4DAD-9560-DF6BA06D1FDA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জাদুঘরের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আদিরূপ-পূর্বকালে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ধনী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বা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রাজপরিবারে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আভ্যিজাত্যের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সংগ্রহশালা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56E548F3-8D74-479F-AC66-D182EC3ACF73}" type="parTrans" cxnId="{299CE92D-7368-4AF5-8DDD-C8B31DED7C10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40C5C050-AE6C-4C17-9AF8-8B008DFAADF9}" type="sibTrans" cxnId="{299CE92D-7368-4AF5-8DDD-C8B31DED7C10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D8F0AD8C-FF04-4591-9FE8-8DF05447BBA5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পৃথিবীর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প্রথম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জাদুঘর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প্রতিষ্ঠিত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খ্রিস্টপূর্ব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৩য়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শতাব্দীতে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মিশরের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আলেকজান্দ্রিয়ায়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B1F0EA11-343A-4405-B732-39EFA9EA250E}" type="parTrans" cxnId="{81CE4CA5-69FF-44F2-9D3D-36D7436176A0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69C5193B-C735-4343-A58A-316591BF697E}" type="sibTrans" cxnId="{81CE4CA5-69FF-44F2-9D3D-36D7436176A0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E97FB511-F6BB-439B-9837-34FC7B07CFDF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ফরাসি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বিপ্লবের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পরপরই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পৃথিবীতে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সেরা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সব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জাদুঘর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প্রতিষ্ঠিত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হয়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487012BF-F63F-4372-9CD8-CA7D8F9D371B}" type="parTrans" cxnId="{78EF0722-0918-438E-AC54-786768CCC074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A8F5255E-4B4A-478F-987B-6134AEA77615}" type="sibTrans" cxnId="{78EF0722-0918-438E-AC54-786768CCC074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911209C6-3E51-4174-AD9B-63CD68DC828A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বৃটিশ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মিউজিয়াম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গড়ে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ওঠে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আঠারো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শতকে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পৃথিবীর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সবচে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বেশি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জাদুঘর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বৃটেনেই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অবস্থিত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9BABED11-6A16-45AC-AF45-8EB49090F5DC}" type="parTrans" cxnId="{00F8D81A-0D0B-4003-BD5A-1A7CA6906CB6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F1A015D2-F6B6-4B67-96E1-C0A84F7B04C7}" type="sibTrans" cxnId="{00F8D81A-0D0B-4003-BD5A-1A7CA6906CB6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DD31918B-E22F-4D82-884D-457E9687D89E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বাংলাদেশের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জাতীয়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জাদুঘরের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প্রথম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ভবনের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ভিত্তিপ্রস্তর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স্থাপন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করেন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তৎকালীন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পূর্ব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পাকিস্তনের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গভর্নর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আবদুল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মোনায়েম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খান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76BEAAAE-48A8-4532-8038-D03355CE0F1D}" type="parTrans" cxnId="{9AF0AC49-6236-443A-8B68-ADD5FC72082B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CE9B503F-A2E5-46EA-B574-C431FECA1C62}" type="sibTrans" cxnId="{9AF0AC49-6236-443A-8B68-ADD5FC72082B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6C79449C-7D1A-4D92-8AE4-9B98EB878CAB}" type="pres">
      <dgm:prSet presAssocID="{73AB0B92-52B4-489B-A1C1-EC1BD4F5391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CD71C2C-A883-47E1-8C9D-356100842CB3}" type="pres">
      <dgm:prSet presAssocID="{73AB0B92-52B4-489B-A1C1-EC1BD4F53915}" presName="pyramid" presStyleLbl="node1" presStyleIdx="0" presStyleCnt="1" custScaleX="126354" custLinFactNeighborX="-4826" custLinFactNeighborY="-598"/>
      <dgm:spPr/>
    </dgm:pt>
    <dgm:pt modelId="{5E79ABDF-4B0C-49C2-9B5F-17290229034D}" type="pres">
      <dgm:prSet presAssocID="{73AB0B92-52B4-489B-A1C1-EC1BD4F53915}" presName="theList" presStyleCnt="0"/>
      <dgm:spPr/>
    </dgm:pt>
    <dgm:pt modelId="{AB1882B7-B7F1-44F2-A6E6-D5066B859366}" type="pres">
      <dgm:prSet presAssocID="{1DA92CBC-A5E4-4DAD-9560-DF6BA06D1FDA}" presName="aNode" presStyleLbl="fgAcc1" presStyleIdx="0" presStyleCnt="5" custScaleX="142593" custScaleY="183331" custLinFactY="-16308" custLinFactNeighborX="2058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891FC-48EA-4747-B7C9-1C61D81BEF1C}" type="pres">
      <dgm:prSet presAssocID="{1DA92CBC-A5E4-4DAD-9560-DF6BA06D1FDA}" presName="aSpace" presStyleCnt="0"/>
      <dgm:spPr/>
    </dgm:pt>
    <dgm:pt modelId="{B22C5E0E-3399-4BD0-BDC9-5AEC94B71C46}" type="pres">
      <dgm:prSet presAssocID="{D8F0AD8C-FF04-4591-9FE8-8DF05447BBA5}" presName="aNode" presStyleLbl="fgAcc1" presStyleIdx="1" presStyleCnt="5" custScaleX="148748" custScaleY="190463" custLinFactNeighborX="8362" custLinFactNeighborY="-30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0CF1B-4606-439F-9D4A-F0F28F90D61E}" type="pres">
      <dgm:prSet presAssocID="{D8F0AD8C-FF04-4591-9FE8-8DF05447BBA5}" presName="aSpace" presStyleCnt="0"/>
      <dgm:spPr/>
    </dgm:pt>
    <dgm:pt modelId="{A3C847BD-2651-4CD6-9B63-04C21D6ECCA7}" type="pres">
      <dgm:prSet presAssocID="{E97FB511-F6BB-439B-9837-34FC7B07CFDF}" presName="aNode" presStyleLbl="fgAcc1" presStyleIdx="2" presStyleCnt="5" custScaleX="153383" custScaleY="199299" custLinFactY="15159" custLinFactNeighborX="-505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BE6CF-9FE5-4FFC-AD65-E3F57683A6A7}" type="pres">
      <dgm:prSet presAssocID="{E97FB511-F6BB-439B-9837-34FC7B07CFDF}" presName="aSpace" presStyleCnt="0"/>
      <dgm:spPr/>
    </dgm:pt>
    <dgm:pt modelId="{6E92B0D6-3CA9-476F-9EED-5D6AE212447C}" type="pres">
      <dgm:prSet presAssocID="{911209C6-3E51-4174-AD9B-63CD68DC828A}" presName="aNode" presStyleLbl="fgAcc1" presStyleIdx="3" presStyleCnt="5" custScaleX="164025" custScaleY="201795" custLinFactY="41720" custLinFactNeighborX="-1799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DEBC2-1E92-4D7B-95E4-2D700AB439A9}" type="pres">
      <dgm:prSet presAssocID="{911209C6-3E51-4174-AD9B-63CD68DC828A}" presName="aSpace" presStyleCnt="0"/>
      <dgm:spPr/>
    </dgm:pt>
    <dgm:pt modelId="{076A4F41-EEC1-4C3E-A854-75AD44C1F88C}" type="pres">
      <dgm:prSet presAssocID="{DD31918B-E22F-4D82-884D-457E9687D89E}" presName="aNode" presStyleLbl="fgAcc1" presStyleIdx="4" presStyleCnt="5" custScaleX="174323" custScaleY="204918" custLinFactY="64224" custLinFactNeighborX="-2921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26293-C88A-4D18-9EDC-445F31A36167}" type="pres">
      <dgm:prSet presAssocID="{DD31918B-E22F-4D82-884D-457E9687D89E}" presName="aSpace" presStyleCnt="0"/>
      <dgm:spPr/>
    </dgm:pt>
  </dgm:ptLst>
  <dgm:cxnLst>
    <dgm:cxn modelId="{C190021D-71C7-4B7B-826A-EB3C8641B9DC}" type="presOf" srcId="{DD31918B-E22F-4D82-884D-457E9687D89E}" destId="{076A4F41-EEC1-4C3E-A854-75AD44C1F88C}" srcOrd="0" destOrd="0" presId="urn:microsoft.com/office/officeart/2005/8/layout/pyramid2"/>
    <dgm:cxn modelId="{299CE92D-7368-4AF5-8DDD-C8B31DED7C10}" srcId="{73AB0B92-52B4-489B-A1C1-EC1BD4F53915}" destId="{1DA92CBC-A5E4-4DAD-9560-DF6BA06D1FDA}" srcOrd="0" destOrd="0" parTransId="{56E548F3-8D74-479F-AC66-D182EC3ACF73}" sibTransId="{40C5C050-AE6C-4C17-9AF8-8B008DFAADF9}"/>
    <dgm:cxn modelId="{7054D808-EB44-4610-9470-A73BC0F9E977}" type="presOf" srcId="{911209C6-3E51-4174-AD9B-63CD68DC828A}" destId="{6E92B0D6-3CA9-476F-9EED-5D6AE212447C}" srcOrd="0" destOrd="0" presId="urn:microsoft.com/office/officeart/2005/8/layout/pyramid2"/>
    <dgm:cxn modelId="{74F0B655-80D8-4BE0-8F96-894BF762294E}" type="presOf" srcId="{73AB0B92-52B4-489B-A1C1-EC1BD4F53915}" destId="{6C79449C-7D1A-4D92-8AE4-9B98EB878CAB}" srcOrd="0" destOrd="0" presId="urn:microsoft.com/office/officeart/2005/8/layout/pyramid2"/>
    <dgm:cxn modelId="{78EF0722-0918-438E-AC54-786768CCC074}" srcId="{73AB0B92-52B4-489B-A1C1-EC1BD4F53915}" destId="{E97FB511-F6BB-439B-9837-34FC7B07CFDF}" srcOrd="2" destOrd="0" parTransId="{487012BF-F63F-4372-9CD8-CA7D8F9D371B}" sibTransId="{A8F5255E-4B4A-478F-987B-6134AEA77615}"/>
    <dgm:cxn modelId="{9AF0AC49-6236-443A-8B68-ADD5FC72082B}" srcId="{73AB0B92-52B4-489B-A1C1-EC1BD4F53915}" destId="{DD31918B-E22F-4D82-884D-457E9687D89E}" srcOrd="4" destOrd="0" parTransId="{76BEAAAE-48A8-4532-8038-D03355CE0F1D}" sibTransId="{CE9B503F-A2E5-46EA-B574-C431FECA1C62}"/>
    <dgm:cxn modelId="{81CE4CA5-69FF-44F2-9D3D-36D7436176A0}" srcId="{73AB0B92-52B4-489B-A1C1-EC1BD4F53915}" destId="{D8F0AD8C-FF04-4591-9FE8-8DF05447BBA5}" srcOrd="1" destOrd="0" parTransId="{B1F0EA11-343A-4405-B732-39EFA9EA250E}" sibTransId="{69C5193B-C735-4343-A58A-316591BF697E}"/>
    <dgm:cxn modelId="{00F8D81A-0D0B-4003-BD5A-1A7CA6906CB6}" srcId="{73AB0B92-52B4-489B-A1C1-EC1BD4F53915}" destId="{911209C6-3E51-4174-AD9B-63CD68DC828A}" srcOrd="3" destOrd="0" parTransId="{9BABED11-6A16-45AC-AF45-8EB49090F5DC}" sibTransId="{F1A015D2-F6B6-4B67-96E1-C0A84F7B04C7}"/>
    <dgm:cxn modelId="{B96626EB-EC26-4841-A49A-0BAD94BFA6AC}" type="presOf" srcId="{E97FB511-F6BB-439B-9837-34FC7B07CFDF}" destId="{A3C847BD-2651-4CD6-9B63-04C21D6ECCA7}" srcOrd="0" destOrd="0" presId="urn:microsoft.com/office/officeart/2005/8/layout/pyramid2"/>
    <dgm:cxn modelId="{DD15FDF7-2AEE-4144-A9AC-9D78AD02A87D}" type="presOf" srcId="{1DA92CBC-A5E4-4DAD-9560-DF6BA06D1FDA}" destId="{AB1882B7-B7F1-44F2-A6E6-D5066B859366}" srcOrd="0" destOrd="0" presId="urn:microsoft.com/office/officeart/2005/8/layout/pyramid2"/>
    <dgm:cxn modelId="{07FA4BC0-834B-4AEA-9F38-99682FA9658F}" type="presOf" srcId="{D8F0AD8C-FF04-4591-9FE8-8DF05447BBA5}" destId="{B22C5E0E-3399-4BD0-BDC9-5AEC94B71C46}" srcOrd="0" destOrd="0" presId="urn:microsoft.com/office/officeart/2005/8/layout/pyramid2"/>
    <dgm:cxn modelId="{C6A5A08C-5325-4C29-9EF7-B0109AC1D878}" type="presParOf" srcId="{6C79449C-7D1A-4D92-8AE4-9B98EB878CAB}" destId="{FCD71C2C-A883-47E1-8C9D-356100842CB3}" srcOrd="0" destOrd="0" presId="urn:microsoft.com/office/officeart/2005/8/layout/pyramid2"/>
    <dgm:cxn modelId="{19A1D1CE-C561-41B8-8450-20C65EE9BDF9}" type="presParOf" srcId="{6C79449C-7D1A-4D92-8AE4-9B98EB878CAB}" destId="{5E79ABDF-4B0C-49C2-9B5F-17290229034D}" srcOrd="1" destOrd="0" presId="urn:microsoft.com/office/officeart/2005/8/layout/pyramid2"/>
    <dgm:cxn modelId="{63638B1E-FFB3-4CE8-AA93-2FD93204F7CF}" type="presParOf" srcId="{5E79ABDF-4B0C-49C2-9B5F-17290229034D}" destId="{AB1882B7-B7F1-44F2-A6E6-D5066B859366}" srcOrd="0" destOrd="0" presId="urn:microsoft.com/office/officeart/2005/8/layout/pyramid2"/>
    <dgm:cxn modelId="{B42BDEB0-CF11-4901-8F5C-31AD44CF6D1E}" type="presParOf" srcId="{5E79ABDF-4B0C-49C2-9B5F-17290229034D}" destId="{BCB891FC-48EA-4747-B7C9-1C61D81BEF1C}" srcOrd="1" destOrd="0" presId="urn:microsoft.com/office/officeart/2005/8/layout/pyramid2"/>
    <dgm:cxn modelId="{DF821961-6678-4A86-BEF3-4F5B2D5FD4F1}" type="presParOf" srcId="{5E79ABDF-4B0C-49C2-9B5F-17290229034D}" destId="{B22C5E0E-3399-4BD0-BDC9-5AEC94B71C46}" srcOrd="2" destOrd="0" presId="urn:microsoft.com/office/officeart/2005/8/layout/pyramid2"/>
    <dgm:cxn modelId="{D0D67117-B17D-4525-A9EC-07CF34D50CFF}" type="presParOf" srcId="{5E79ABDF-4B0C-49C2-9B5F-17290229034D}" destId="{D210CF1B-4606-439F-9D4A-F0F28F90D61E}" srcOrd="3" destOrd="0" presId="urn:microsoft.com/office/officeart/2005/8/layout/pyramid2"/>
    <dgm:cxn modelId="{CEC95360-8AB1-4961-83B6-8AEC587ACB95}" type="presParOf" srcId="{5E79ABDF-4B0C-49C2-9B5F-17290229034D}" destId="{A3C847BD-2651-4CD6-9B63-04C21D6ECCA7}" srcOrd="4" destOrd="0" presId="urn:microsoft.com/office/officeart/2005/8/layout/pyramid2"/>
    <dgm:cxn modelId="{F23C47C9-AE15-4ED5-A7B0-E1899B801876}" type="presParOf" srcId="{5E79ABDF-4B0C-49C2-9B5F-17290229034D}" destId="{FA3BE6CF-9FE5-4FFC-AD65-E3F57683A6A7}" srcOrd="5" destOrd="0" presId="urn:microsoft.com/office/officeart/2005/8/layout/pyramid2"/>
    <dgm:cxn modelId="{52D2FF95-CB10-4B9A-908B-81A50DA0CEF6}" type="presParOf" srcId="{5E79ABDF-4B0C-49C2-9B5F-17290229034D}" destId="{6E92B0D6-3CA9-476F-9EED-5D6AE212447C}" srcOrd="6" destOrd="0" presId="urn:microsoft.com/office/officeart/2005/8/layout/pyramid2"/>
    <dgm:cxn modelId="{43892FF7-CAA0-40EA-BACC-AD132A3DE69A}" type="presParOf" srcId="{5E79ABDF-4B0C-49C2-9B5F-17290229034D}" destId="{2E2DEBC2-1E92-4D7B-95E4-2D700AB439A9}" srcOrd="7" destOrd="0" presId="urn:microsoft.com/office/officeart/2005/8/layout/pyramid2"/>
    <dgm:cxn modelId="{63D1BACA-F9E0-414F-83B7-ECCA3206903D}" type="presParOf" srcId="{5E79ABDF-4B0C-49C2-9B5F-17290229034D}" destId="{076A4F41-EEC1-4C3E-A854-75AD44C1F88C}" srcOrd="8" destOrd="0" presId="urn:microsoft.com/office/officeart/2005/8/layout/pyramid2"/>
    <dgm:cxn modelId="{24E524D9-4A27-4FFB-B773-FFAAD5A7169D}" type="presParOf" srcId="{5E79ABDF-4B0C-49C2-9B5F-17290229034D}" destId="{4F226293-C88A-4D18-9EDC-445F31A36167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77264E-8CDB-45F3-B2BE-B272B133527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9C4CA9-B232-4243-9051-8CC2791FBDA6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১</a:t>
          </a:r>
          <a:endParaRPr lang="en-US" sz="28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F5FF27E5-95F3-4AE8-A87C-3385F0331FD2}" type="parTrans" cxnId="{71EFAB5C-7B36-456D-BE5B-FA7F6730D0EF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DF607B84-9BA5-4E08-B0D0-159DB743CFBF}" type="sibTrans" cxnId="{71EFAB5C-7B36-456D-BE5B-FA7F6730D0EF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D633F5C7-7E21-4FE5-9E22-F242783E4767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বিলুপ্তপ্রায়</a:t>
          </a:r>
          <a:r>
            <a: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জিনিস</a:t>
          </a:r>
          <a:r>
            <a: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3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ঐতিহাসিক</a:t>
          </a:r>
          <a:r>
            <a: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নিদর্শন</a:t>
          </a:r>
          <a:r>
            <a: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সংরক্ষণ</a:t>
          </a:r>
          <a:r>
            <a: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6B32F0F7-138C-4EF2-BABE-69360659F043}" type="parTrans" cxnId="{191E7B7E-80B8-4C05-A494-179732F7F018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481D58AC-E434-4031-80C3-B11E9DEA9DD8}" type="sibTrans" cxnId="{191E7B7E-80B8-4C05-A494-179732F7F018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8682B182-2595-4E42-971B-D079AABE87DE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২</a:t>
          </a:r>
          <a:endParaRPr lang="en-US" sz="28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CF385317-102B-4DE7-9FCC-33AAF6EFE026}" type="parTrans" cxnId="{E0F5D4FD-2922-4DE4-84DF-A954D4D09390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06DA52AC-C34F-4CB8-AFEC-DA2E3484AB65}" type="sibTrans" cxnId="{E0F5D4FD-2922-4DE4-84DF-A954D4D09390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0AA01734-20CC-4B44-B07F-E592C0D0569E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যুগের</a:t>
          </a:r>
          <a:r>
            <a: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সেতুবন্ধন</a:t>
          </a:r>
          <a:r>
            <a: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3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সভ্যতা</a:t>
          </a:r>
          <a:r>
            <a: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3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মানব</a:t>
          </a:r>
          <a:r>
            <a: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জাতির</a:t>
          </a:r>
          <a:r>
            <a: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আত্মপরিচয়</a:t>
          </a:r>
          <a:r>
            <a: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তুলে</a:t>
          </a:r>
          <a:r>
            <a: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ধরে</a:t>
          </a:r>
          <a:r>
            <a: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D3E42599-DF7F-487B-912A-8A943F71C64C}" type="parTrans" cxnId="{47EAED71-8BFC-4DE8-A275-B0EA0E91F492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082B4FC0-328E-4FAC-ACB1-48C3A9A31C0E}" type="sibTrans" cxnId="{47EAED71-8BFC-4DE8-A275-B0EA0E91F492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CA1BF6E3-713E-428A-8FBD-5AA2CDB231AD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৩</a:t>
          </a:r>
          <a:endParaRPr lang="en-US" sz="32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7D824CEF-426B-4A9A-8573-EF96503D9332}" type="parTrans" cxnId="{361FE51C-F066-4A45-9DE7-F7B117669E24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EF2722BC-9D64-424E-A625-D649FF8E21B1}" type="sibTrans" cxnId="{361FE51C-F066-4A45-9DE7-F7B117669E24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FF95EDCF-17C0-4F93-B465-0A73424DF5F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সংরক্ষিত</a:t>
          </a:r>
          <a:r>
            <a: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নিদর্শন</a:t>
          </a:r>
          <a:r>
            <a: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সর্বসাধারণের</a:t>
          </a:r>
          <a:r>
            <a: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জন্য</a:t>
          </a:r>
          <a:r>
            <a: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প্রদর্শন</a:t>
          </a:r>
          <a:r>
            <a: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হয়</a:t>
          </a:r>
          <a:endParaRPr lang="en-US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AFAED1F7-AFA1-45E7-A7DF-077173CC6328}" type="parTrans" cxnId="{8BE7C9C6-9466-4E02-87C8-E051A19B56AA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E2BEDE2A-45E8-4871-9DF4-41AEB5490F79}" type="sibTrans" cxnId="{8BE7C9C6-9466-4E02-87C8-E051A19B56AA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A9FED5A5-6774-43E3-8692-C39089A9570F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৪</a:t>
          </a:r>
          <a:endParaRPr lang="en-US" sz="28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FED1A1E7-BA85-42DE-9C42-C59CA4F58A71}" type="parTrans" cxnId="{D09ABE51-0230-485F-8488-47077BCAD0DC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2CBEA575-369F-4C81-9FF2-653C6089431D}" type="sibTrans" cxnId="{D09ABE51-0230-485F-8488-47077BCAD0DC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4348D8CB-3E96-4A62-BFE4-1D4A761955CF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জাতীয়</a:t>
          </a:r>
          <a:r>
            <a: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3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আন্তর্জাতিক</a:t>
          </a:r>
          <a:r>
            <a: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সংস্কৃতি</a:t>
          </a:r>
          <a:r>
            <a: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3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ঐতিহ্য</a:t>
          </a:r>
          <a:r>
            <a: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ধারণ</a:t>
          </a:r>
          <a:r>
            <a: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করে</a:t>
          </a:r>
          <a:endParaRPr lang="en-US" sz="3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D2FA896D-98FA-4064-9DAC-5C1BDB0E1664}" type="parTrans" cxnId="{934879E6-822E-47A9-A23A-F3F140966834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34E56FE2-5693-44AA-A92C-8A5FC75CBBB8}" type="sibTrans" cxnId="{934879E6-822E-47A9-A23A-F3F140966834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B12F9BF6-8A3C-45C7-8AE3-542615C51C57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৫</a:t>
          </a:r>
          <a:endParaRPr lang="en-US" sz="28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E4E90DB4-37BC-4450-93CD-2A54408E9314}" type="parTrans" cxnId="{EEAA2B4C-9A55-435D-87B7-28676A6AC16E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5845B2A3-38B7-4651-BC73-65F2BA4AFBCE}" type="sibTrans" cxnId="{EEAA2B4C-9A55-435D-87B7-28676A6AC16E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4F9F4CDD-E06A-4D39-BC8C-AAB68BF24E5C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গবেষণাগার</a:t>
          </a:r>
          <a:r>
            <a: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জাদুঘরের</a:t>
          </a:r>
          <a:r>
            <a: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অন্যতম</a:t>
          </a:r>
          <a:r>
            <a: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অনুষঙ্গ</a:t>
          </a:r>
          <a:r>
            <a: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A6F7A3A3-CEEC-4543-8711-6EC199CD45FE}" type="parTrans" cxnId="{748987CF-58CA-49F2-B0C5-D231F8EB67F6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5F0EF6E1-E7BB-412B-A0E0-76D619C930CE}" type="sibTrans" cxnId="{748987CF-58CA-49F2-B0C5-D231F8EB67F6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9B4E5FEC-A373-48E5-A3D5-5A6894CC39E9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৬</a:t>
          </a:r>
          <a:endParaRPr lang="en-US" sz="32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2224A2B8-511D-4622-AEE3-B27AAA18A8B7}" type="parTrans" cxnId="{D5F59024-31E6-40F9-A36E-CE8174ACFE32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D6B518CA-5B5B-4631-8AD8-DF776839AC0C}" type="sibTrans" cxnId="{D5F59024-31E6-40F9-A36E-CE8174ACFE32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B06D84CA-A96A-4FBE-855E-1D83B7A27617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বক্তৃতা</a:t>
          </a:r>
          <a:r>
            <a: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সেমিনার</a:t>
          </a:r>
          <a:r>
            <a: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সিম্পোজিয়াম</a:t>
          </a:r>
          <a:r>
            <a: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চিত্র-চলচ্চিত্র</a:t>
          </a:r>
          <a:r>
            <a: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প্রদর্শন</a:t>
          </a:r>
          <a:r>
            <a: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হয়</a:t>
          </a:r>
          <a:endParaRPr lang="en-US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4EFD7D2E-AC84-4620-87B6-518A9A343416}" type="parTrans" cxnId="{CBCF4FE8-F271-4DC3-881C-4452109DB521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B0F0E496-9F92-4C9C-A400-375586921BDE}" type="sibTrans" cxnId="{CBCF4FE8-F271-4DC3-881C-4452109DB521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FF2315EE-4D17-4C4D-8479-C784F90FF2B0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৭</a:t>
          </a:r>
          <a:endParaRPr lang="en-US" sz="28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D6538A98-09F1-4595-8885-2EE20398DEAB}" type="parTrans" cxnId="{4DABCBBB-F69C-4432-8352-C7E52393566F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419313C5-983E-48A2-A78B-CAC1B7525FA0}" type="sibTrans" cxnId="{4DABCBBB-F69C-4432-8352-C7E52393566F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D9C328EB-E0EC-4559-B124-5E202206A08E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জ্ঞান</a:t>
          </a:r>
          <a:r>
            <a: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–</a:t>
          </a:r>
          <a:r>
            <a:rPr lang="en-US" sz="3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বিজ্ঞানের</a:t>
          </a:r>
          <a:r>
            <a: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তথ্য</a:t>
          </a:r>
          <a:r>
            <a: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সম্বলিত</a:t>
          </a:r>
          <a:r>
            <a: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3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নির্জলা</a:t>
          </a:r>
          <a:r>
            <a: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বিনোদন</a:t>
          </a:r>
          <a:r>
            <a: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কেন্দ্র</a:t>
          </a:r>
          <a:endParaRPr lang="en-US" sz="3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00330EB1-0E62-46D3-AB9E-90EBFA52BE79}" type="parTrans" cxnId="{AB9BAFFB-35FE-42C6-AA8A-452225667527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63ECC747-8D6C-4D5D-865C-11296A64F0BE}" type="sibTrans" cxnId="{AB9BAFFB-35FE-42C6-AA8A-452225667527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75AB2303-F9D1-4EA5-9749-2324221328EC}" type="pres">
      <dgm:prSet presAssocID="{3077264E-8CDB-45F3-B2BE-B272B133527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F6B021-F7B5-410C-85D8-81B6CB32F054}" type="pres">
      <dgm:prSet presAssocID="{509C4CA9-B232-4243-9051-8CC2791FBDA6}" presName="composite" presStyleCnt="0"/>
      <dgm:spPr/>
    </dgm:pt>
    <dgm:pt modelId="{B7CAAA35-A6EB-45FB-AF80-257AEC082C22}" type="pres">
      <dgm:prSet presAssocID="{509C4CA9-B232-4243-9051-8CC2791FBDA6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88124-6077-494C-82F7-A2037D378108}" type="pres">
      <dgm:prSet presAssocID="{509C4CA9-B232-4243-9051-8CC2791FBDA6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7EF19E-2B12-4DDF-9B00-2A406489A533}" type="pres">
      <dgm:prSet presAssocID="{DF607B84-9BA5-4E08-B0D0-159DB743CFBF}" presName="sp" presStyleCnt="0"/>
      <dgm:spPr/>
    </dgm:pt>
    <dgm:pt modelId="{5BDB0BEF-8289-4727-BAA6-6E0AFE903EDD}" type="pres">
      <dgm:prSet presAssocID="{8682B182-2595-4E42-971B-D079AABE87DE}" presName="composite" presStyleCnt="0"/>
      <dgm:spPr/>
    </dgm:pt>
    <dgm:pt modelId="{9B04EE27-5673-4E01-9AA8-96C202D5753B}" type="pres">
      <dgm:prSet presAssocID="{8682B182-2595-4E42-971B-D079AABE87DE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2B205-98D0-48DF-B5D7-B566BD0D7B77}" type="pres">
      <dgm:prSet presAssocID="{8682B182-2595-4E42-971B-D079AABE87DE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A057A-CAC7-4618-A4AE-873F427268DF}" type="pres">
      <dgm:prSet presAssocID="{06DA52AC-C34F-4CB8-AFEC-DA2E3484AB65}" presName="sp" presStyleCnt="0"/>
      <dgm:spPr/>
    </dgm:pt>
    <dgm:pt modelId="{34133459-AE07-44A5-8E58-AC5C699F2B23}" type="pres">
      <dgm:prSet presAssocID="{CA1BF6E3-713E-428A-8FBD-5AA2CDB231AD}" presName="composite" presStyleCnt="0"/>
      <dgm:spPr/>
    </dgm:pt>
    <dgm:pt modelId="{0BF3A17E-BF78-47BE-8274-63A7A3F6F914}" type="pres">
      <dgm:prSet presAssocID="{CA1BF6E3-713E-428A-8FBD-5AA2CDB231AD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B585F-A858-4523-AD98-5B6849ECCAEE}" type="pres">
      <dgm:prSet presAssocID="{CA1BF6E3-713E-428A-8FBD-5AA2CDB231AD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4AE903-8FBC-4C9F-83B0-CDEB32805F5B}" type="pres">
      <dgm:prSet presAssocID="{EF2722BC-9D64-424E-A625-D649FF8E21B1}" presName="sp" presStyleCnt="0"/>
      <dgm:spPr/>
    </dgm:pt>
    <dgm:pt modelId="{9A0240EC-A418-49CA-9109-86740D7F0CF5}" type="pres">
      <dgm:prSet presAssocID="{A9FED5A5-6774-43E3-8692-C39089A9570F}" presName="composite" presStyleCnt="0"/>
      <dgm:spPr/>
    </dgm:pt>
    <dgm:pt modelId="{39DAD26D-58EC-49B4-9519-B69A94E57170}" type="pres">
      <dgm:prSet presAssocID="{A9FED5A5-6774-43E3-8692-C39089A9570F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C2C85C-0188-4748-941A-CF28E3E56269}" type="pres">
      <dgm:prSet presAssocID="{A9FED5A5-6774-43E3-8692-C39089A9570F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5BE9E-1C17-4D9A-8514-FA454C6E2473}" type="pres">
      <dgm:prSet presAssocID="{2CBEA575-369F-4C81-9FF2-653C6089431D}" presName="sp" presStyleCnt="0"/>
      <dgm:spPr/>
    </dgm:pt>
    <dgm:pt modelId="{D7CB9E7D-B9BE-4B2D-A5D3-4C473C016E8D}" type="pres">
      <dgm:prSet presAssocID="{B12F9BF6-8A3C-45C7-8AE3-542615C51C57}" presName="composite" presStyleCnt="0"/>
      <dgm:spPr/>
    </dgm:pt>
    <dgm:pt modelId="{DB09B7AC-6C82-477D-BFEB-CA1689C4C7AA}" type="pres">
      <dgm:prSet presAssocID="{B12F9BF6-8A3C-45C7-8AE3-542615C51C57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742EE-85A8-4699-B49B-AF66EAC433AD}" type="pres">
      <dgm:prSet presAssocID="{B12F9BF6-8A3C-45C7-8AE3-542615C51C57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4F5949-AB1D-4A33-AFAC-789C16CAA52D}" type="pres">
      <dgm:prSet presAssocID="{5845B2A3-38B7-4651-BC73-65F2BA4AFBCE}" presName="sp" presStyleCnt="0"/>
      <dgm:spPr/>
    </dgm:pt>
    <dgm:pt modelId="{E59A1A84-A30D-43A9-AF2E-18474D4AC5C0}" type="pres">
      <dgm:prSet presAssocID="{9B4E5FEC-A373-48E5-A3D5-5A6894CC39E9}" presName="composite" presStyleCnt="0"/>
      <dgm:spPr/>
    </dgm:pt>
    <dgm:pt modelId="{3B96033A-3AE6-4C58-B642-0502F8D7EB92}" type="pres">
      <dgm:prSet presAssocID="{9B4E5FEC-A373-48E5-A3D5-5A6894CC39E9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78F16-3CA2-4E8D-92DE-F780C44DF567}" type="pres">
      <dgm:prSet presAssocID="{9B4E5FEC-A373-48E5-A3D5-5A6894CC39E9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E140E5-E4A6-45BB-8FAC-4D8D4544E37B}" type="pres">
      <dgm:prSet presAssocID="{D6B518CA-5B5B-4631-8AD8-DF776839AC0C}" presName="sp" presStyleCnt="0"/>
      <dgm:spPr/>
    </dgm:pt>
    <dgm:pt modelId="{7C454BA9-A042-4068-83D1-3AE189DC6B6C}" type="pres">
      <dgm:prSet presAssocID="{FF2315EE-4D17-4C4D-8479-C784F90FF2B0}" presName="composite" presStyleCnt="0"/>
      <dgm:spPr/>
    </dgm:pt>
    <dgm:pt modelId="{60A5AEAB-2C86-4C1A-BFED-78061B9792CB}" type="pres">
      <dgm:prSet presAssocID="{FF2315EE-4D17-4C4D-8479-C784F90FF2B0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0E6FDE-5C89-4350-9937-5757475DAEF7}" type="pres">
      <dgm:prSet presAssocID="{FF2315EE-4D17-4C4D-8479-C784F90FF2B0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EAED71-8BFC-4DE8-A275-B0EA0E91F492}" srcId="{8682B182-2595-4E42-971B-D079AABE87DE}" destId="{0AA01734-20CC-4B44-B07F-E592C0D0569E}" srcOrd="0" destOrd="0" parTransId="{D3E42599-DF7F-487B-912A-8A943F71C64C}" sibTransId="{082B4FC0-328E-4FAC-ACB1-48C3A9A31C0E}"/>
    <dgm:cxn modelId="{3A85B8FF-8796-4098-ABA4-DC6616CB7D5E}" type="presOf" srcId="{3077264E-8CDB-45F3-B2BE-B272B1335273}" destId="{75AB2303-F9D1-4EA5-9749-2324221328EC}" srcOrd="0" destOrd="0" presId="urn:microsoft.com/office/officeart/2005/8/layout/chevron2"/>
    <dgm:cxn modelId="{D5F59024-31E6-40F9-A36E-CE8174ACFE32}" srcId="{3077264E-8CDB-45F3-B2BE-B272B1335273}" destId="{9B4E5FEC-A373-48E5-A3D5-5A6894CC39E9}" srcOrd="5" destOrd="0" parTransId="{2224A2B8-511D-4622-AEE3-B27AAA18A8B7}" sibTransId="{D6B518CA-5B5B-4631-8AD8-DF776839AC0C}"/>
    <dgm:cxn modelId="{BB54D846-7F88-402F-9F8C-A4ACD7E9AB52}" type="presOf" srcId="{509C4CA9-B232-4243-9051-8CC2791FBDA6}" destId="{B7CAAA35-A6EB-45FB-AF80-257AEC082C22}" srcOrd="0" destOrd="0" presId="urn:microsoft.com/office/officeart/2005/8/layout/chevron2"/>
    <dgm:cxn modelId="{868CD9A5-6F1D-4EFD-BA29-77876901CF12}" type="presOf" srcId="{8682B182-2595-4E42-971B-D079AABE87DE}" destId="{9B04EE27-5673-4E01-9AA8-96C202D5753B}" srcOrd="0" destOrd="0" presId="urn:microsoft.com/office/officeart/2005/8/layout/chevron2"/>
    <dgm:cxn modelId="{748987CF-58CA-49F2-B0C5-D231F8EB67F6}" srcId="{B12F9BF6-8A3C-45C7-8AE3-542615C51C57}" destId="{4F9F4CDD-E06A-4D39-BC8C-AAB68BF24E5C}" srcOrd="0" destOrd="0" parTransId="{A6F7A3A3-CEEC-4543-8711-6EC199CD45FE}" sibTransId="{5F0EF6E1-E7BB-412B-A0E0-76D619C930CE}"/>
    <dgm:cxn modelId="{71EFAB5C-7B36-456D-BE5B-FA7F6730D0EF}" srcId="{3077264E-8CDB-45F3-B2BE-B272B1335273}" destId="{509C4CA9-B232-4243-9051-8CC2791FBDA6}" srcOrd="0" destOrd="0" parTransId="{F5FF27E5-95F3-4AE8-A87C-3385F0331FD2}" sibTransId="{DF607B84-9BA5-4E08-B0D0-159DB743CFBF}"/>
    <dgm:cxn modelId="{E0F5D4FD-2922-4DE4-84DF-A954D4D09390}" srcId="{3077264E-8CDB-45F3-B2BE-B272B1335273}" destId="{8682B182-2595-4E42-971B-D079AABE87DE}" srcOrd="1" destOrd="0" parTransId="{CF385317-102B-4DE7-9FCC-33AAF6EFE026}" sibTransId="{06DA52AC-C34F-4CB8-AFEC-DA2E3484AB65}"/>
    <dgm:cxn modelId="{B46D40CF-FCEE-4B65-BC76-A1A986FBE37E}" type="presOf" srcId="{B12F9BF6-8A3C-45C7-8AE3-542615C51C57}" destId="{DB09B7AC-6C82-477D-BFEB-CA1689C4C7AA}" srcOrd="0" destOrd="0" presId="urn:microsoft.com/office/officeart/2005/8/layout/chevron2"/>
    <dgm:cxn modelId="{097ED344-1FF3-44D2-AECA-4EBB7CB18280}" type="presOf" srcId="{9B4E5FEC-A373-48E5-A3D5-5A6894CC39E9}" destId="{3B96033A-3AE6-4C58-B642-0502F8D7EB92}" srcOrd="0" destOrd="0" presId="urn:microsoft.com/office/officeart/2005/8/layout/chevron2"/>
    <dgm:cxn modelId="{2095EB33-B9FF-496E-A567-CF0F1EAB8387}" type="presOf" srcId="{A9FED5A5-6774-43E3-8692-C39089A9570F}" destId="{39DAD26D-58EC-49B4-9519-B69A94E57170}" srcOrd="0" destOrd="0" presId="urn:microsoft.com/office/officeart/2005/8/layout/chevron2"/>
    <dgm:cxn modelId="{8AF5B69A-3153-4044-9645-AAB91A0F0BDE}" type="presOf" srcId="{FF2315EE-4D17-4C4D-8479-C784F90FF2B0}" destId="{60A5AEAB-2C86-4C1A-BFED-78061B9792CB}" srcOrd="0" destOrd="0" presId="urn:microsoft.com/office/officeart/2005/8/layout/chevron2"/>
    <dgm:cxn modelId="{361FE51C-F066-4A45-9DE7-F7B117669E24}" srcId="{3077264E-8CDB-45F3-B2BE-B272B1335273}" destId="{CA1BF6E3-713E-428A-8FBD-5AA2CDB231AD}" srcOrd="2" destOrd="0" parTransId="{7D824CEF-426B-4A9A-8573-EF96503D9332}" sibTransId="{EF2722BC-9D64-424E-A625-D649FF8E21B1}"/>
    <dgm:cxn modelId="{42FFDBA1-0CA0-46BE-98D3-0790B7BAEF6C}" type="presOf" srcId="{FF95EDCF-17C0-4F93-B465-0A73424DF5F2}" destId="{927B585F-A858-4523-AD98-5B6849ECCAEE}" srcOrd="0" destOrd="0" presId="urn:microsoft.com/office/officeart/2005/8/layout/chevron2"/>
    <dgm:cxn modelId="{21DB07E2-C970-4310-9D84-E5315ADA531E}" type="presOf" srcId="{0AA01734-20CC-4B44-B07F-E592C0D0569E}" destId="{2972B205-98D0-48DF-B5D7-B566BD0D7B77}" srcOrd="0" destOrd="0" presId="urn:microsoft.com/office/officeart/2005/8/layout/chevron2"/>
    <dgm:cxn modelId="{D09ABE51-0230-485F-8488-47077BCAD0DC}" srcId="{3077264E-8CDB-45F3-B2BE-B272B1335273}" destId="{A9FED5A5-6774-43E3-8692-C39089A9570F}" srcOrd="3" destOrd="0" parTransId="{FED1A1E7-BA85-42DE-9C42-C59CA4F58A71}" sibTransId="{2CBEA575-369F-4C81-9FF2-653C6089431D}"/>
    <dgm:cxn modelId="{934879E6-822E-47A9-A23A-F3F140966834}" srcId="{A9FED5A5-6774-43E3-8692-C39089A9570F}" destId="{4348D8CB-3E96-4A62-BFE4-1D4A761955CF}" srcOrd="0" destOrd="0" parTransId="{D2FA896D-98FA-4064-9DAC-5C1BDB0E1664}" sibTransId="{34E56FE2-5693-44AA-A92C-8A5FC75CBBB8}"/>
    <dgm:cxn modelId="{CBCF4FE8-F271-4DC3-881C-4452109DB521}" srcId="{9B4E5FEC-A373-48E5-A3D5-5A6894CC39E9}" destId="{B06D84CA-A96A-4FBE-855E-1D83B7A27617}" srcOrd="0" destOrd="0" parTransId="{4EFD7D2E-AC84-4620-87B6-518A9A343416}" sibTransId="{B0F0E496-9F92-4C9C-A400-375586921BDE}"/>
    <dgm:cxn modelId="{4DABCBBB-F69C-4432-8352-C7E52393566F}" srcId="{3077264E-8CDB-45F3-B2BE-B272B1335273}" destId="{FF2315EE-4D17-4C4D-8479-C784F90FF2B0}" srcOrd="6" destOrd="0" parTransId="{D6538A98-09F1-4595-8885-2EE20398DEAB}" sibTransId="{419313C5-983E-48A2-A78B-CAC1B7525FA0}"/>
    <dgm:cxn modelId="{EEAA2B4C-9A55-435D-87B7-28676A6AC16E}" srcId="{3077264E-8CDB-45F3-B2BE-B272B1335273}" destId="{B12F9BF6-8A3C-45C7-8AE3-542615C51C57}" srcOrd="4" destOrd="0" parTransId="{E4E90DB4-37BC-4450-93CD-2A54408E9314}" sibTransId="{5845B2A3-38B7-4651-BC73-65F2BA4AFBCE}"/>
    <dgm:cxn modelId="{AB9BAFFB-35FE-42C6-AA8A-452225667527}" srcId="{FF2315EE-4D17-4C4D-8479-C784F90FF2B0}" destId="{D9C328EB-E0EC-4559-B124-5E202206A08E}" srcOrd="0" destOrd="0" parTransId="{00330EB1-0E62-46D3-AB9E-90EBFA52BE79}" sibTransId="{63ECC747-8D6C-4D5D-865C-11296A64F0BE}"/>
    <dgm:cxn modelId="{91743BBE-5BA2-46C5-B7ED-F1A02D600EA8}" type="presOf" srcId="{D9C328EB-E0EC-4559-B124-5E202206A08E}" destId="{6C0E6FDE-5C89-4350-9937-5757475DAEF7}" srcOrd="0" destOrd="0" presId="urn:microsoft.com/office/officeart/2005/8/layout/chevron2"/>
    <dgm:cxn modelId="{BC498AFC-7D4B-48EB-9982-423A6CCF3409}" type="presOf" srcId="{B06D84CA-A96A-4FBE-855E-1D83B7A27617}" destId="{18E78F16-3CA2-4E8D-92DE-F780C44DF567}" srcOrd="0" destOrd="0" presId="urn:microsoft.com/office/officeart/2005/8/layout/chevron2"/>
    <dgm:cxn modelId="{72FBED28-51B7-480D-AF2F-EA98E160FE57}" type="presOf" srcId="{4348D8CB-3E96-4A62-BFE4-1D4A761955CF}" destId="{22C2C85C-0188-4748-941A-CF28E3E56269}" srcOrd="0" destOrd="0" presId="urn:microsoft.com/office/officeart/2005/8/layout/chevron2"/>
    <dgm:cxn modelId="{8BE7C9C6-9466-4E02-87C8-E051A19B56AA}" srcId="{CA1BF6E3-713E-428A-8FBD-5AA2CDB231AD}" destId="{FF95EDCF-17C0-4F93-B465-0A73424DF5F2}" srcOrd="0" destOrd="0" parTransId="{AFAED1F7-AFA1-45E7-A7DF-077173CC6328}" sibTransId="{E2BEDE2A-45E8-4871-9DF4-41AEB5490F79}"/>
    <dgm:cxn modelId="{39FCD9E6-C9B8-4A59-8778-31C444B2A797}" type="presOf" srcId="{CA1BF6E3-713E-428A-8FBD-5AA2CDB231AD}" destId="{0BF3A17E-BF78-47BE-8274-63A7A3F6F914}" srcOrd="0" destOrd="0" presId="urn:microsoft.com/office/officeart/2005/8/layout/chevron2"/>
    <dgm:cxn modelId="{DC2526B8-376F-4FA4-954D-0D7758D1F422}" type="presOf" srcId="{D633F5C7-7E21-4FE5-9E22-F242783E4767}" destId="{B9088124-6077-494C-82F7-A2037D378108}" srcOrd="0" destOrd="0" presId="urn:microsoft.com/office/officeart/2005/8/layout/chevron2"/>
    <dgm:cxn modelId="{191E7B7E-80B8-4C05-A494-179732F7F018}" srcId="{509C4CA9-B232-4243-9051-8CC2791FBDA6}" destId="{D633F5C7-7E21-4FE5-9E22-F242783E4767}" srcOrd="0" destOrd="0" parTransId="{6B32F0F7-138C-4EF2-BABE-69360659F043}" sibTransId="{481D58AC-E434-4031-80C3-B11E9DEA9DD8}"/>
    <dgm:cxn modelId="{0B0CE57F-3B08-4EB6-9534-7533AA930FE4}" type="presOf" srcId="{4F9F4CDD-E06A-4D39-BC8C-AAB68BF24E5C}" destId="{981742EE-85A8-4699-B49B-AF66EAC433AD}" srcOrd="0" destOrd="0" presId="urn:microsoft.com/office/officeart/2005/8/layout/chevron2"/>
    <dgm:cxn modelId="{CC66E8DB-0A65-4799-B758-5CBB4124C40F}" type="presParOf" srcId="{75AB2303-F9D1-4EA5-9749-2324221328EC}" destId="{77F6B021-F7B5-410C-85D8-81B6CB32F054}" srcOrd="0" destOrd="0" presId="urn:microsoft.com/office/officeart/2005/8/layout/chevron2"/>
    <dgm:cxn modelId="{28F89447-FC29-4195-B1D8-0EC383D44B55}" type="presParOf" srcId="{77F6B021-F7B5-410C-85D8-81B6CB32F054}" destId="{B7CAAA35-A6EB-45FB-AF80-257AEC082C22}" srcOrd="0" destOrd="0" presId="urn:microsoft.com/office/officeart/2005/8/layout/chevron2"/>
    <dgm:cxn modelId="{FFA708A7-1CED-40B0-8732-D5E83A5079FA}" type="presParOf" srcId="{77F6B021-F7B5-410C-85D8-81B6CB32F054}" destId="{B9088124-6077-494C-82F7-A2037D378108}" srcOrd="1" destOrd="0" presId="urn:microsoft.com/office/officeart/2005/8/layout/chevron2"/>
    <dgm:cxn modelId="{61D87611-3D72-4527-B274-324A612F9D43}" type="presParOf" srcId="{75AB2303-F9D1-4EA5-9749-2324221328EC}" destId="{A87EF19E-2B12-4DDF-9B00-2A406489A533}" srcOrd="1" destOrd="0" presId="urn:microsoft.com/office/officeart/2005/8/layout/chevron2"/>
    <dgm:cxn modelId="{6295896F-9E19-40DD-87FD-CF170F41F3A7}" type="presParOf" srcId="{75AB2303-F9D1-4EA5-9749-2324221328EC}" destId="{5BDB0BEF-8289-4727-BAA6-6E0AFE903EDD}" srcOrd="2" destOrd="0" presId="urn:microsoft.com/office/officeart/2005/8/layout/chevron2"/>
    <dgm:cxn modelId="{4C90D845-9787-4366-98BF-C26CF61B08D1}" type="presParOf" srcId="{5BDB0BEF-8289-4727-BAA6-6E0AFE903EDD}" destId="{9B04EE27-5673-4E01-9AA8-96C202D5753B}" srcOrd="0" destOrd="0" presId="urn:microsoft.com/office/officeart/2005/8/layout/chevron2"/>
    <dgm:cxn modelId="{C03B1012-00E2-4719-A4F8-11ABE34334A2}" type="presParOf" srcId="{5BDB0BEF-8289-4727-BAA6-6E0AFE903EDD}" destId="{2972B205-98D0-48DF-B5D7-B566BD0D7B77}" srcOrd="1" destOrd="0" presId="urn:microsoft.com/office/officeart/2005/8/layout/chevron2"/>
    <dgm:cxn modelId="{ED9B866C-A407-4B2E-833A-2CA900A4E2E9}" type="presParOf" srcId="{75AB2303-F9D1-4EA5-9749-2324221328EC}" destId="{F7CA057A-CAC7-4618-A4AE-873F427268DF}" srcOrd="3" destOrd="0" presId="urn:microsoft.com/office/officeart/2005/8/layout/chevron2"/>
    <dgm:cxn modelId="{86AB801F-09DB-477F-843A-79AA823036C1}" type="presParOf" srcId="{75AB2303-F9D1-4EA5-9749-2324221328EC}" destId="{34133459-AE07-44A5-8E58-AC5C699F2B23}" srcOrd="4" destOrd="0" presId="urn:microsoft.com/office/officeart/2005/8/layout/chevron2"/>
    <dgm:cxn modelId="{4B72607F-3823-4179-B840-EBDF183C91E9}" type="presParOf" srcId="{34133459-AE07-44A5-8E58-AC5C699F2B23}" destId="{0BF3A17E-BF78-47BE-8274-63A7A3F6F914}" srcOrd="0" destOrd="0" presId="urn:microsoft.com/office/officeart/2005/8/layout/chevron2"/>
    <dgm:cxn modelId="{6BE7C088-8657-4E51-BEF5-395EBBBBE1B6}" type="presParOf" srcId="{34133459-AE07-44A5-8E58-AC5C699F2B23}" destId="{927B585F-A858-4523-AD98-5B6849ECCAEE}" srcOrd="1" destOrd="0" presId="urn:microsoft.com/office/officeart/2005/8/layout/chevron2"/>
    <dgm:cxn modelId="{C3D25082-F3BC-4554-8169-EEC8C809F0FA}" type="presParOf" srcId="{75AB2303-F9D1-4EA5-9749-2324221328EC}" destId="{AF4AE903-8FBC-4C9F-83B0-CDEB32805F5B}" srcOrd="5" destOrd="0" presId="urn:microsoft.com/office/officeart/2005/8/layout/chevron2"/>
    <dgm:cxn modelId="{2E57148E-9220-4488-AC29-E00CE41CA303}" type="presParOf" srcId="{75AB2303-F9D1-4EA5-9749-2324221328EC}" destId="{9A0240EC-A418-49CA-9109-86740D7F0CF5}" srcOrd="6" destOrd="0" presId="urn:microsoft.com/office/officeart/2005/8/layout/chevron2"/>
    <dgm:cxn modelId="{5A832A7D-D6B9-43A3-98B7-70D32496D009}" type="presParOf" srcId="{9A0240EC-A418-49CA-9109-86740D7F0CF5}" destId="{39DAD26D-58EC-49B4-9519-B69A94E57170}" srcOrd="0" destOrd="0" presId="urn:microsoft.com/office/officeart/2005/8/layout/chevron2"/>
    <dgm:cxn modelId="{A69A3525-E178-4D19-B80C-BDB5381BC973}" type="presParOf" srcId="{9A0240EC-A418-49CA-9109-86740D7F0CF5}" destId="{22C2C85C-0188-4748-941A-CF28E3E56269}" srcOrd="1" destOrd="0" presId="urn:microsoft.com/office/officeart/2005/8/layout/chevron2"/>
    <dgm:cxn modelId="{4983C923-D8F1-475B-B68D-1856E4C81986}" type="presParOf" srcId="{75AB2303-F9D1-4EA5-9749-2324221328EC}" destId="{F055BE9E-1C17-4D9A-8514-FA454C6E2473}" srcOrd="7" destOrd="0" presId="urn:microsoft.com/office/officeart/2005/8/layout/chevron2"/>
    <dgm:cxn modelId="{DDFE014C-EE09-4D5A-BD56-8C68779CB5AB}" type="presParOf" srcId="{75AB2303-F9D1-4EA5-9749-2324221328EC}" destId="{D7CB9E7D-B9BE-4B2D-A5D3-4C473C016E8D}" srcOrd="8" destOrd="0" presId="urn:microsoft.com/office/officeart/2005/8/layout/chevron2"/>
    <dgm:cxn modelId="{0F42FD31-53D7-4F20-BB81-3AE6EF52F914}" type="presParOf" srcId="{D7CB9E7D-B9BE-4B2D-A5D3-4C473C016E8D}" destId="{DB09B7AC-6C82-477D-BFEB-CA1689C4C7AA}" srcOrd="0" destOrd="0" presId="urn:microsoft.com/office/officeart/2005/8/layout/chevron2"/>
    <dgm:cxn modelId="{D1CAEBE6-13A4-45CA-A331-92B48C7EF11C}" type="presParOf" srcId="{D7CB9E7D-B9BE-4B2D-A5D3-4C473C016E8D}" destId="{981742EE-85A8-4699-B49B-AF66EAC433AD}" srcOrd="1" destOrd="0" presId="urn:microsoft.com/office/officeart/2005/8/layout/chevron2"/>
    <dgm:cxn modelId="{176415C9-175F-4C99-8B0D-08BF1D885D93}" type="presParOf" srcId="{75AB2303-F9D1-4EA5-9749-2324221328EC}" destId="{554F5949-AB1D-4A33-AFAC-789C16CAA52D}" srcOrd="9" destOrd="0" presId="urn:microsoft.com/office/officeart/2005/8/layout/chevron2"/>
    <dgm:cxn modelId="{DC52823C-1FE4-4AE7-A643-29D553EFB0ED}" type="presParOf" srcId="{75AB2303-F9D1-4EA5-9749-2324221328EC}" destId="{E59A1A84-A30D-43A9-AF2E-18474D4AC5C0}" srcOrd="10" destOrd="0" presId="urn:microsoft.com/office/officeart/2005/8/layout/chevron2"/>
    <dgm:cxn modelId="{36381D5B-3979-4380-9C85-0607D4E0738E}" type="presParOf" srcId="{E59A1A84-A30D-43A9-AF2E-18474D4AC5C0}" destId="{3B96033A-3AE6-4C58-B642-0502F8D7EB92}" srcOrd="0" destOrd="0" presId="urn:microsoft.com/office/officeart/2005/8/layout/chevron2"/>
    <dgm:cxn modelId="{609343C9-305C-43DE-95FB-A12F637CE3FF}" type="presParOf" srcId="{E59A1A84-A30D-43A9-AF2E-18474D4AC5C0}" destId="{18E78F16-3CA2-4E8D-92DE-F780C44DF567}" srcOrd="1" destOrd="0" presId="urn:microsoft.com/office/officeart/2005/8/layout/chevron2"/>
    <dgm:cxn modelId="{9BBD8DF3-96DA-4DEF-BF27-BB1702C34410}" type="presParOf" srcId="{75AB2303-F9D1-4EA5-9749-2324221328EC}" destId="{C0E140E5-E4A6-45BB-8FAC-4D8D4544E37B}" srcOrd="11" destOrd="0" presId="urn:microsoft.com/office/officeart/2005/8/layout/chevron2"/>
    <dgm:cxn modelId="{1706816D-F50E-40CB-AC3A-C211F305242A}" type="presParOf" srcId="{75AB2303-F9D1-4EA5-9749-2324221328EC}" destId="{7C454BA9-A042-4068-83D1-3AE189DC6B6C}" srcOrd="12" destOrd="0" presId="urn:microsoft.com/office/officeart/2005/8/layout/chevron2"/>
    <dgm:cxn modelId="{76E5906E-9396-4D2C-B4D9-613E27FCC96E}" type="presParOf" srcId="{7C454BA9-A042-4068-83D1-3AE189DC6B6C}" destId="{60A5AEAB-2C86-4C1A-BFED-78061B9792CB}" srcOrd="0" destOrd="0" presId="urn:microsoft.com/office/officeart/2005/8/layout/chevron2"/>
    <dgm:cxn modelId="{87DE589E-9B93-487C-9E58-27AFE3071A9F}" type="presParOf" srcId="{7C454BA9-A042-4068-83D1-3AE189DC6B6C}" destId="{6C0E6FDE-5C89-4350-9937-5757475DAEF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E5D69A-77B1-4543-B210-295690B00446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7F676B-05FD-4411-B115-C251D41202BB}">
      <dgm:prSet phldrT="[Text]"/>
      <dgm:spPr/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শিখন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ফল</a:t>
          </a:r>
          <a:endParaRPr lang="en-US" dirty="0"/>
        </a:p>
      </dgm:t>
    </dgm:pt>
    <dgm:pt modelId="{07A16183-6AB8-4FF4-A7F2-C2604E923D3D}" type="parTrans" cxnId="{C814263D-619D-4D09-A7DD-A9C40064C5BA}">
      <dgm:prSet/>
      <dgm:spPr/>
      <dgm:t>
        <a:bodyPr/>
        <a:lstStyle/>
        <a:p>
          <a:endParaRPr lang="en-US"/>
        </a:p>
      </dgm:t>
    </dgm:pt>
    <dgm:pt modelId="{B80BC26D-E2AA-4878-9BEC-F133BFFB523C}" type="sibTrans" cxnId="{C814263D-619D-4D09-A7DD-A9C40064C5BA}">
      <dgm:prSet/>
      <dgm:spPr/>
      <dgm:t>
        <a:bodyPr/>
        <a:lstStyle/>
        <a:p>
          <a:endParaRPr lang="en-US"/>
        </a:p>
      </dgm:t>
    </dgm:pt>
    <dgm:pt modelId="{359E8219-6307-48CE-A3FF-DB3C87A0BD79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অতীত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অনুসন্ধান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বর্তমানকে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                        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মূল্যায়ন</a:t>
          </a:r>
          <a:endParaRPr lang="en-US" dirty="0"/>
        </a:p>
      </dgm:t>
    </dgm:pt>
    <dgm:pt modelId="{9743066A-AF5B-404E-8D9C-01F13919ACA7}" type="parTrans" cxnId="{F2055042-1421-4074-B204-6D7884585F3A}">
      <dgm:prSet/>
      <dgm:spPr/>
      <dgm:t>
        <a:bodyPr/>
        <a:lstStyle/>
        <a:p>
          <a:endParaRPr lang="en-US"/>
        </a:p>
      </dgm:t>
    </dgm:pt>
    <dgm:pt modelId="{B6C2BC81-3404-46F9-B2CE-69803A42ADB4}" type="sibTrans" cxnId="{F2055042-1421-4074-B204-6D7884585F3A}">
      <dgm:prSet/>
      <dgm:spPr/>
      <dgm:t>
        <a:bodyPr/>
        <a:lstStyle/>
        <a:p>
          <a:endParaRPr lang="en-US"/>
        </a:p>
      </dgm:t>
    </dgm:pt>
    <dgm:pt modelId="{B10727AF-780D-4A30-B9CB-D128AB4F5B66}">
      <dgm:prSet phldrT="[Text]"/>
      <dgm:spPr/>
      <dgm:t>
        <a:bodyPr/>
        <a:lstStyle/>
        <a:p>
          <a:r>
            <a:rPr lang="en-US" smtClean="0">
              <a:latin typeface="NikoshBAN" pitchFamily="2" charset="0"/>
              <a:cs typeface="NikoshBAN" pitchFamily="2" charset="0"/>
            </a:rPr>
            <a:t>সাংস্কৃতিক উত্তরাধিকার সংরক্ষণ </a:t>
          </a:r>
          <a:endParaRPr lang="en-US" dirty="0"/>
        </a:p>
      </dgm:t>
    </dgm:pt>
    <dgm:pt modelId="{558C7277-AD6F-4876-9980-3716744C29EE}" type="parTrans" cxnId="{8DB33614-7871-41B5-9F2B-0813BDEE28A8}">
      <dgm:prSet/>
      <dgm:spPr/>
      <dgm:t>
        <a:bodyPr/>
        <a:lstStyle/>
        <a:p>
          <a:endParaRPr lang="en-US"/>
        </a:p>
      </dgm:t>
    </dgm:pt>
    <dgm:pt modelId="{A8BA777B-E13F-43C8-A595-93982D08CC0F}" type="sibTrans" cxnId="{8DB33614-7871-41B5-9F2B-0813BDEE28A8}">
      <dgm:prSet/>
      <dgm:spPr/>
      <dgm:t>
        <a:bodyPr/>
        <a:lstStyle/>
        <a:p>
          <a:endParaRPr lang="en-US"/>
        </a:p>
      </dgm:t>
    </dgm:pt>
    <dgm:pt modelId="{E145703C-412B-44CB-ADEC-59CC3F625C46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বিশ্বের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উল্লেখযোগ্য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জাদুঘর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সম্পর্কে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ধারনা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লাভ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6D7EEC3-D478-4467-A2EB-81603B886D2F}" type="parTrans" cxnId="{5260DD63-5F77-4B71-AD44-BFD398B410CB}">
      <dgm:prSet/>
      <dgm:spPr/>
      <dgm:t>
        <a:bodyPr/>
        <a:lstStyle/>
        <a:p>
          <a:endParaRPr lang="en-US"/>
        </a:p>
      </dgm:t>
    </dgm:pt>
    <dgm:pt modelId="{F459A866-A0F0-49F4-8EC9-FA966910171A}" type="sibTrans" cxnId="{5260DD63-5F77-4B71-AD44-BFD398B410CB}">
      <dgm:prSet/>
      <dgm:spPr/>
      <dgm:t>
        <a:bodyPr/>
        <a:lstStyle/>
        <a:p>
          <a:endParaRPr lang="en-US"/>
        </a:p>
      </dgm:t>
    </dgm:pt>
    <dgm:pt modelId="{51FAE501-B5BC-473B-BB77-D83DFFCD7864}">
      <dgm:prSet phldrT="[Text]" phldr="1"/>
      <dgm:spPr/>
      <dgm:t>
        <a:bodyPr/>
        <a:lstStyle/>
        <a:p>
          <a:endParaRPr lang="en-US"/>
        </a:p>
      </dgm:t>
    </dgm:pt>
    <dgm:pt modelId="{73B6D2F2-B25B-49C7-81B7-BC4B6B3B49C1}" type="parTrans" cxnId="{4B2E56FB-B183-423E-951F-A926CBA72CE1}">
      <dgm:prSet/>
      <dgm:spPr/>
      <dgm:t>
        <a:bodyPr/>
        <a:lstStyle/>
        <a:p>
          <a:endParaRPr lang="en-US"/>
        </a:p>
      </dgm:t>
    </dgm:pt>
    <dgm:pt modelId="{4B6094F9-277F-4D7E-AE56-CB9DAF5126AE}" type="sibTrans" cxnId="{4B2E56FB-B183-423E-951F-A926CBA72CE1}">
      <dgm:prSet/>
      <dgm:spPr/>
      <dgm:t>
        <a:bodyPr/>
        <a:lstStyle/>
        <a:p>
          <a:endParaRPr lang="en-US"/>
        </a:p>
      </dgm:t>
    </dgm:pt>
    <dgm:pt modelId="{956FCDA8-9BC8-4D5D-BD42-8F239BDD60B9}">
      <dgm:prSet phldrT="[Text]" phldr="1"/>
      <dgm:spPr/>
      <dgm:t>
        <a:bodyPr/>
        <a:lstStyle/>
        <a:p>
          <a:endParaRPr lang="en-US"/>
        </a:p>
      </dgm:t>
    </dgm:pt>
    <dgm:pt modelId="{4B7C376D-1702-4102-9EFC-8FCDFCAE5C50}" type="parTrans" cxnId="{F32B8113-FA70-44F4-8696-7D06D13DB366}">
      <dgm:prSet/>
      <dgm:spPr/>
      <dgm:t>
        <a:bodyPr/>
        <a:lstStyle/>
        <a:p>
          <a:endParaRPr lang="en-US"/>
        </a:p>
      </dgm:t>
    </dgm:pt>
    <dgm:pt modelId="{D543FC01-9724-411D-B502-859072D8E922}" type="sibTrans" cxnId="{F32B8113-FA70-44F4-8696-7D06D13DB366}">
      <dgm:prSet/>
      <dgm:spPr/>
      <dgm:t>
        <a:bodyPr/>
        <a:lstStyle/>
        <a:p>
          <a:endParaRPr lang="en-US"/>
        </a:p>
      </dgm:t>
    </dgm:pt>
    <dgm:pt modelId="{0D2A3D5D-2559-4FDE-A181-00C4FE1AB2F0}">
      <dgm:prSet phldrT="[Text]"/>
      <dgm:spPr/>
      <dgm:t>
        <a:bodyPr/>
        <a:lstStyle/>
        <a:p>
          <a:r>
            <a:rPr lang="en-US" smtClean="0">
              <a:latin typeface="NikoshBAN" pitchFamily="2" charset="0"/>
              <a:cs typeface="NikoshBAN" pitchFamily="2" charset="0"/>
            </a:rPr>
            <a:t>জ্ঞানার্জন ও আত্নবিকাশের সন্ধান</a:t>
          </a:r>
          <a:endParaRPr lang="en-US" dirty="0"/>
        </a:p>
      </dgm:t>
    </dgm:pt>
    <dgm:pt modelId="{0A24D566-FB55-4A43-9657-3ACD2E9C04DB}" type="parTrans" cxnId="{6420CA10-CF7F-4FE8-814C-5FC9BBC1AD61}">
      <dgm:prSet/>
      <dgm:spPr/>
      <dgm:t>
        <a:bodyPr/>
        <a:lstStyle/>
        <a:p>
          <a:endParaRPr lang="en-US"/>
        </a:p>
      </dgm:t>
    </dgm:pt>
    <dgm:pt modelId="{EF23FB1F-F2DC-4F2E-A2DD-E1684FCED4B6}" type="sibTrans" cxnId="{6420CA10-CF7F-4FE8-814C-5FC9BBC1AD61}">
      <dgm:prSet/>
      <dgm:spPr/>
      <dgm:t>
        <a:bodyPr/>
        <a:lstStyle/>
        <a:p>
          <a:endParaRPr lang="en-US"/>
        </a:p>
      </dgm:t>
    </dgm:pt>
    <dgm:pt modelId="{AC2CC549-50DB-425F-83E7-C28FB8671701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জাদুঘরের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উদ্ভব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ক্রমবিকাশের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ইতিহাস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জানা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98F50D2-D110-47F4-ACDE-AAD0CA9C93D9}" type="parTrans" cxnId="{E7C8B918-B95C-4A2A-B2BF-BFE8FD11AB1F}">
      <dgm:prSet/>
      <dgm:spPr/>
      <dgm:t>
        <a:bodyPr/>
        <a:lstStyle/>
        <a:p>
          <a:endParaRPr lang="en-US"/>
        </a:p>
      </dgm:t>
    </dgm:pt>
    <dgm:pt modelId="{D8FB51E9-ACFC-4F2F-BDBB-C19A9805297D}" type="sibTrans" cxnId="{E7C8B918-B95C-4A2A-B2BF-BFE8FD11AB1F}">
      <dgm:prSet/>
      <dgm:spPr/>
      <dgm:t>
        <a:bodyPr/>
        <a:lstStyle/>
        <a:p>
          <a:endParaRPr lang="en-US"/>
        </a:p>
      </dgm:t>
    </dgm:pt>
    <dgm:pt modelId="{008844C5-99DD-498E-813A-5D09A460CE04}" type="pres">
      <dgm:prSet presAssocID="{16E5D69A-77B1-4543-B210-295690B0044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7F034B-6D3F-4869-BC94-724071C8C9E4}" type="pres">
      <dgm:prSet presAssocID="{4A7F676B-05FD-4411-B115-C251D41202BB}" presName="centerShape" presStyleLbl="node0" presStyleIdx="0" presStyleCnt="1"/>
      <dgm:spPr/>
      <dgm:t>
        <a:bodyPr/>
        <a:lstStyle/>
        <a:p>
          <a:endParaRPr lang="en-US"/>
        </a:p>
      </dgm:t>
    </dgm:pt>
    <dgm:pt modelId="{E990C026-605E-4A8A-914A-29381BA954EA}" type="pres">
      <dgm:prSet presAssocID="{9743066A-AF5B-404E-8D9C-01F13919ACA7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8EC816F5-783E-4186-9C5E-BACCFE02F471}" type="pres">
      <dgm:prSet presAssocID="{359E8219-6307-48CE-A3FF-DB3C87A0BD7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F4F49-361C-4D85-B50A-F0F47744C982}" type="pres">
      <dgm:prSet presAssocID="{E98F50D2-D110-47F4-ACDE-AAD0CA9C93D9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52A363D7-CEF5-4649-B9EF-2BAE056B3C1C}" type="pres">
      <dgm:prSet presAssocID="{AC2CC549-50DB-425F-83E7-C28FB867170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4B2F8-1C9A-4B2A-B9E7-954AE71026C1}" type="pres">
      <dgm:prSet presAssocID="{0A24D566-FB55-4A43-9657-3ACD2E9C04DB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303CEC51-C1F9-49FB-B77C-E573C369BB12}" type="pres">
      <dgm:prSet presAssocID="{0D2A3D5D-2559-4FDE-A181-00C4FE1AB2F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8AF6D-27BB-4CBA-A4DE-07637034EC54}" type="pres">
      <dgm:prSet presAssocID="{558C7277-AD6F-4876-9980-3716744C29EE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FD77BA3C-DC7D-4174-BDB9-B7672F30AA85}" type="pres">
      <dgm:prSet presAssocID="{B10727AF-780D-4A30-B9CB-D128AB4F5B6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102CC-08B8-42F7-8B6D-BDC94A3588AD}" type="pres">
      <dgm:prSet presAssocID="{36D7EEC3-D478-4467-A2EB-81603B886D2F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2EEA0633-CD2D-4AA7-8D20-6851909C5AE7}" type="pres">
      <dgm:prSet presAssocID="{E145703C-412B-44CB-ADEC-59CC3F625C4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2E56FB-B183-423E-951F-A926CBA72CE1}" srcId="{16E5D69A-77B1-4543-B210-295690B00446}" destId="{51FAE501-B5BC-473B-BB77-D83DFFCD7864}" srcOrd="1" destOrd="0" parTransId="{73B6D2F2-B25B-49C7-81B7-BC4B6B3B49C1}" sibTransId="{4B6094F9-277F-4D7E-AE56-CB9DAF5126AE}"/>
    <dgm:cxn modelId="{F32B8113-FA70-44F4-8696-7D06D13DB366}" srcId="{16E5D69A-77B1-4543-B210-295690B00446}" destId="{956FCDA8-9BC8-4D5D-BD42-8F239BDD60B9}" srcOrd="2" destOrd="0" parTransId="{4B7C376D-1702-4102-9EFC-8FCDFCAE5C50}" sibTransId="{D543FC01-9724-411D-B502-859072D8E922}"/>
    <dgm:cxn modelId="{C653E37E-6178-4759-99A5-FB02054050C0}" type="presOf" srcId="{4A7F676B-05FD-4411-B115-C251D41202BB}" destId="{397F034B-6D3F-4869-BC94-724071C8C9E4}" srcOrd="0" destOrd="0" presId="urn:microsoft.com/office/officeart/2005/8/layout/radial4"/>
    <dgm:cxn modelId="{C5AC6C7E-74A1-4C43-8218-22191F8F6D8E}" type="presOf" srcId="{0D2A3D5D-2559-4FDE-A181-00C4FE1AB2F0}" destId="{303CEC51-C1F9-49FB-B77C-E573C369BB12}" srcOrd="0" destOrd="0" presId="urn:microsoft.com/office/officeart/2005/8/layout/radial4"/>
    <dgm:cxn modelId="{F2055042-1421-4074-B204-6D7884585F3A}" srcId="{4A7F676B-05FD-4411-B115-C251D41202BB}" destId="{359E8219-6307-48CE-A3FF-DB3C87A0BD79}" srcOrd="0" destOrd="0" parTransId="{9743066A-AF5B-404E-8D9C-01F13919ACA7}" sibTransId="{B6C2BC81-3404-46F9-B2CE-69803A42ADB4}"/>
    <dgm:cxn modelId="{C814263D-619D-4D09-A7DD-A9C40064C5BA}" srcId="{16E5D69A-77B1-4543-B210-295690B00446}" destId="{4A7F676B-05FD-4411-B115-C251D41202BB}" srcOrd="0" destOrd="0" parTransId="{07A16183-6AB8-4FF4-A7F2-C2604E923D3D}" sibTransId="{B80BC26D-E2AA-4878-9BEC-F133BFFB523C}"/>
    <dgm:cxn modelId="{6420CA10-CF7F-4FE8-814C-5FC9BBC1AD61}" srcId="{4A7F676B-05FD-4411-B115-C251D41202BB}" destId="{0D2A3D5D-2559-4FDE-A181-00C4FE1AB2F0}" srcOrd="2" destOrd="0" parTransId="{0A24D566-FB55-4A43-9657-3ACD2E9C04DB}" sibTransId="{EF23FB1F-F2DC-4F2E-A2DD-E1684FCED4B6}"/>
    <dgm:cxn modelId="{93D11387-6591-447E-B3F2-043F7987C230}" type="presOf" srcId="{E98F50D2-D110-47F4-ACDE-AAD0CA9C93D9}" destId="{FA6F4F49-361C-4D85-B50A-F0F47744C982}" srcOrd="0" destOrd="0" presId="urn:microsoft.com/office/officeart/2005/8/layout/radial4"/>
    <dgm:cxn modelId="{8DB33614-7871-41B5-9F2B-0813BDEE28A8}" srcId="{4A7F676B-05FD-4411-B115-C251D41202BB}" destId="{B10727AF-780D-4A30-B9CB-D128AB4F5B66}" srcOrd="3" destOrd="0" parTransId="{558C7277-AD6F-4876-9980-3716744C29EE}" sibTransId="{A8BA777B-E13F-43C8-A595-93982D08CC0F}"/>
    <dgm:cxn modelId="{2ACC5FF6-7CFE-4612-A15C-6B7D5D79CF97}" type="presOf" srcId="{36D7EEC3-D478-4467-A2EB-81603B886D2F}" destId="{F34102CC-08B8-42F7-8B6D-BDC94A3588AD}" srcOrd="0" destOrd="0" presId="urn:microsoft.com/office/officeart/2005/8/layout/radial4"/>
    <dgm:cxn modelId="{9EE5E388-8F03-4CD3-BB0F-A62E5FA82FB3}" type="presOf" srcId="{9743066A-AF5B-404E-8D9C-01F13919ACA7}" destId="{E990C026-605E-4A8A-914A-29381BA954EA}" srcOrd="0" destOrd="0" presId="urn:microsoft.com/office/officeart/2005/8/layout/radial4"/>
    <dgm:cxn modelId="{B127348E-BB97-4B04-85A2-7C6EF235F3F3}" type="presOf" srcId="{E145703C-412B-44CB-ADEC-59CC3F625C46}" destId="{2EEA0633-CD2D-4AA7-8D20-6851909C5AE7}" srcOrd="0" destOrd="0" presId="urn:microsoft.com/office/officeart/2005/8/layout/radial4"/>
    <dgm:cxn modelId="{E7C8B918-B95C-4A2A-B2BF-BFE8FD11AB1F}" srcId="{4A7F676B-05FD-4411-B115-C251D41202BB}" destId="{AC2CC549-50DB-425F-83E7-C28FB8671701}" srcOrd="1" destOrd="0" parTransId="{E98F50D2-D110-47F4-ACDE-AAD0CA9C93D9}" sibTransId="{D8FB51E9-ACFC-4F2F-BDBB-C19A9805297D}"/>
    <dgm:cxn modelId="{5260DD63-5F77-4B71-AD44-BFD398B410CB}" srcId="{4A7F676B-05FD-4411-B115-C251D41202BB}" destId="{E145703C-412B-44CB-ADEC-59CC3F625C46}" srcOrd="4" destOrd="0" parTransId="{36D7EEC3-D478-4467-A2EB-81603B886D2F}" sibTransId="{F459A866-A0F0-49F4-8EC9-FA966910171A}"/>
    <dgm:cxn modelId="{FFCC4E4F-6982-4700-B064-FBA1898AAE24}" type="presOf" srcId="{B10727AF-780D-4A30-B9CB-D128AB4F5B66}" destId="{FD77BA3C-DC7D-4174-BDB9-B7672F30AA85}" srcOrd="0" destOrd="0" presId="urn:microsoft.com/office/officeart/2005/8/layout/radial4"/>
    <dgm:cxn modelId="{55137BC2-890F-4D7E-8E42-D44C0DC313D5}" type="presOf" srcId="{16E5D69A-77B1-4543-B210-295690B00446}" destId="{008844C5-99DD-498E-813A-5D09A460CE04}" srcOrd="0" destOrd="0" presId="urn:microsoft.com/office/officeart/2005/8/layout/radial4"/>
    <dgm:cxn modelId="{D8BE1F4E-45AA-4A6D-8755-7DE84BFB2F55}" type="presOf" srcId="{AC2CC549-50DB-425F-83E7-C28FB8671701}" destId="{52A363D7-CEF5-4649-B9EF-2BAE056B3C1C}" srcOrd="0" destOrd="0" presId="urn:microsoft.com/office/officeart/2005/8/layout/radial4"/>
    <dgm:cxn modelId="{BC864D7F-465D-481D-B081-256165D01C39}" type="presOf" srcId="{359E8219-6307-48CE-A3FF-DB3C87A0BD79}" destId="{8EC816F5-783E-4186-9C5E-BACCFE02F471}" srcOrd="0" destOrd="0" presId="urn:microsoft.com/office/officeart/2005/8/layout/radial4"/>
    <dgm:cxn modelId="{B4D63783-5765-4B2F-844A-5C9C82B18E94}" type="presOf" srcId="{558C7277-AD6F-4876-9980-3716744C29EE}" destId="{C198AF6D-27BB-4CBA-A4DE-07637034EC54}" srcOrd="0" destOrd="0" presId="urn:microsoft.com/office/officeart/2005/8/layout/radial4"/>
    <dgm:cxn modelId="{93AE9AE4-DB82-4A10-80AC-4D1723C0A0AA}" type="presOf" srcId="{0A24D566-FB55-4A43-9657-3ACD2E9C04DB}" destId="{4874B2F8-1C9A-4B2A-B9E7-954AE71026C1}" srcOrd="0" destOrd="0" presId="urn:microsoft.com/office/officeart/2005/8/layout/radial4"/>
    <dgm:cxn modelId="{A771D424-69C4-4EEF-8B82-395720D3F93E}" type="presParOf" srcId="{008844C5-99DD-498E-813A-5D09A460CE04}" destId="{397F034B-6D3F-4869-BC94-724071C8C9E4}" srcOrd="0" destOrd="0" presId="urn:microsoft.com/office/officeart/2005/8/layout/radial4"/>
    <dgm:cxn modelId="{8E5A16CA-7ACA-422D-A314-156B942652C1}" type="presParOf" srcId="{008844C5-99DD-498E-813A-5D09A460CE04}" destId="{E990C026-605E-4A8A-914A-29381BA954EA}" srcOrd="1" destOrd="0" presId="urn:microsoft.com/office/officeart/2005/8/layout/radial4"/>
    <dgm:cxn modelId="{9481036D-F9A3-438E-B9C5-F68452FA59E3}" type="presParOf" srcId="{008844C5-99DD-498E-813A-5D09A460CE04}" destId="{8EC816F5-783E-4186-9C5E-BACCFE02F471}" srcOrd="2" destOrd="0" presId="urn:microsoft.com/office/officeart/2005/8/layout/radial4"/>
    <dgm:cxn modelId="{32030578-14BD-4295-A02D-17C194AA8105}" type="presParOf" srcId="{008844C5-99DD-498E-813A-5D09A460CE04}" destId="{FA6F4F49-361C-4D85-B50A-F0F47744C982}" srcOrd="3" destOrd="0" presId="urn:microsoft.com/office/officeart/2005/8/layout/radial4"/>
    <dgm:cxn modelId="{6E7107D1-6E69-4CAA-9FE8-63F320D7E28B}" type="presParOf" srcId="{008844C5-99DD-498E-813A-5D09A460CE04}" destId="{52A363D7-CEF5-4649-B9EF-2BAE056B3C1C}" srcOrd="4" destOrd="0" presId="urn:microsoft.com/office/officeart/2005/8/layout/radial4"/>
    <dgm:cxn modelId="{E8EC989C-621D-43D4-8133-3739580114A1}" type="presParOf" srcId="{008844C5-99DD-498E-813A-5D09A460CE04}" destId="{4874B2F8-1C9A-4B2A-B9E7-954AE71026C1}" srcOrd="5" destOrd="0" presId="urn:microsoft.com/office/officeart/2005/8/layout/radial4"/>
    <dgm:cxn modelId="{D2E57302-3561-4D14-822E-A6EDB32D81F9}" type="presParOf" srcId="{008844C5-99DD-498E-813A-5D09A460CE04}" destId="{303CEC51-C1F9-49FB-B77C-E573C369BB12}" srcOrd="6" destOrd="0" presId="urn:microsoft.com/office/officeart/2005/8/layout/radial4"/>
    <dgm:cxn modelId="{36C497C3-D55D-4E12-8E83-354F162DB71A}" type="presParOf" srcId="{008844C5-99DD-498E-813A-5D09A460CE04}" destId="{C198AF6D-27BB-4CBA-A4DE-07637034EC54}" srcOrd="7" destOrd="0" presId="urn:microsoft.com/office/officeart/2005/8/layout/radial4"/>
    <dgm:cxn modelId="{C7089EA6-8520-4218-B6FE-571E23EAB714}" type="presParOf" srcId="{008844C5-99DD-498E-813A-5D09A460CE04}" destId="{FD77BA3C-DC7D-4174-BDB9-B7672F30AA85}" srcOrd="8" destOrd="0" presId="urn:microsoft.com/office/officeart/2005/8/layout/radial4"/>
    <dgm:cxn modelId="{B5386631-6B1C-47AF-ADED-B3424ECAE21E}" type="presParOf" srcId="{008844C5-99DD-498E-813A-5D09A460CE04}" destId="{F34102CC-08B8-42F7-8B6D-BDC94A3588AD}" srcOrd="9" destOrd="0" presId="urn:microsoft.com/office/officeart/2005/8/layout/radial4"/>
    <dgm:cxn modelId="{AAC8FE50-626D-4CF1-9E01-95D38B9CB811}" type="presParOf" srcId="{008844C5-99DD-498E-813A-5D09A460CE04}" destId="{2EEA0633-CD2D-4AA7-8D20-6851909C5AE7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E5D69A-77B1-4543-B210-295690B00446}" type="doc">
      <dgm:prSet loTypeId="urn:microsoft.com/office/officeart/2005/8/layout/equation2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7F676B-05FD-4411-B115-C251D41202BB}">
      <dgm:prSet phldrT="[Text]"/>
      <dgm:spPr/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জাদুঘরের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সারসংক্ষেপ</a:t>
          </a:r>
          <a:endParaRPr lang="en-US" dirty="0"/>
        </a:p>
      </dgm:t>
    </dgm:pt>
    <dgm:pt modelId="{07A16183-6AB8-4FF4-A7F2-C2604E923D3D}" type="parTrans" cxnId="{C814263D-619D-4D09-A7DD-A9C40064C5BA}">
      <dgm:prSet/>
      <dgm:spPr/>
      <dgm:t>
        <a:bodyPr/>
        <a:lstStyle/>
        <a:p>
          <a:endParaRPr lang="en-US"/>
        </a:p>
      </dgm:t>
    </dgm:pt>
    <dgm:pt modelId="{B80BC26D-E2AA-4878-9BEC-F133BFFB523C}" type="sibTrans" cxnId="{C814263D-619D-4D09-A7DD-A9C40064C5BA}">
      <dgm:prSet/>
      <dgm:spPr/>
      <dgm:t>
        <a:bodyPr/>
        <a:lstStyle/>
        <a:p>
          <a:endParaRPr lang="en-US"/>
        </a:p>
      </dgm:t>
    </dgm:pt>
    <dgm:pt modelId="{51FAE501-B5BC-473B-BB77-D83DFFCD7864}">
      <dgm:prSet phldrT="[Text]"/>
      <dgm:spPr/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সংখ্যাবাচক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তথ্য</a:t>
          </a:r>
          <a:endParaRPr lang="en-US" dirty="0"/>
        </a:p>
      </dgm:t>
    </dgm:pt>
    <dgm:pt modelId="{73B6D2F2-B25B-49C7-81B7-BC4B6B3B49C1}" type="parTrans" cxnId="{4B2E56FB-B183-423E-951F-A926CBA72CE1}">
      <dgm:prSet/>
      <dgm:spPr/>
      <dgm:t>
        <a:bodyPr/>
        <a:lstStyle/>
        <a:p>
          <a:endParaRPr lang="en-US"/>
        </a:p>
      </dgm:t>
    </dgm:pt>
    <dgm:pt modelId="{4B6094F9-277F-4D7E-AE56-CB9DAF5126AE}" type="sibTrans" cxnId="{4B2E56FB-B183-423E-951F-A926CBA72CE1}">
      <dgm:prSet/>
      <dgm:spPr/>
      <dgm:t>
        <a:bodyPr/>
        <a:lstStyle/>
        <a:p>
          <a:endParaRPr lang="en-US"/>
        </a:p>
      </dgm:t>
    </dgm:pt>
    <dgm:pt modelId="{956FCDA8-9BC8-4D5D-BD42-8F239BDD60B9}">
      <dgm:prSet phldrT="[Text]" custT="1"/>
      <dgm:spPr/>
      <dgm:t>
        <a:bodyPr/>
        <a:lstStyle/>
        <a:p>
          <a:r>
            <a:rPr lang="en-US" sz="8000" b="1" dirty="0" err="1" smtClean="0">
              <a:latin typeface="NikoshBAN" pitchFamily="2" charset="0"/>
              <a:cs typeface="NikoshBAN" pitchFamily="2" charset="0"/>
            </a:rPr>
            <a:t>বাড়ির</a:t>
          </a:r>
          <a:r>
            <a:rPr lang="en-US" sz="8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8000" b="1" dirty="0" err="1" smtClean="0">
              <a:latin typeface="NikoshBAN" pitchFamily="2" charset="0"/>
              <a:cs typeface="NikoshBAN" pitchFamily="2" charset="0"/>
            </a:rPr>
            <a:t>কাজ</a:t>
          </a:r>
          <a:endParaRPr lang="en-US" sz="8000" b="1" dirty="0">
            <a:latin typeface="NikoshBAN" pitchFamily="2" charset="0"/>
            <a:cs typeface="NikoshBAN" pitchFamily="2" charset="0"/>
          </a:endParaRPr>
        </a:p>
      </dgm:t>
    </dgm:pt>
    <dgm:pt modelId="{4B7C376D-1702-4102-9EFC-8FCDFCAE5C50}" type="parTrans" cxnId="{F32B8113-FA70-44F4-8696-7D06D13DB366}">
      <dgm:prSet/>
      <dgm:spPr/>
      <dgm:t>
        <a:bodyPr/>
        <a:lstStyle/>
        <a:p>
          <a:endParaRPr lang="en-US"/>
        </a:p>
      </dgm:t>
    </dgm:pt>
    <dgm:pt modelId="{D543FC01-9724-411D-B502-859072D8E922}" type="sibTrans" cxnId="{F32B8113-FA70-44F4-8696-7D06D13DB366}">
      <dgm:prSet/>
      <dgm:spPr/>
      <dgm:t>
        <a:bodyPr/>
        <a:lstStyle/>
        <a:p>
          <a:endParaRPr lang="en-US"/>
        </a:p>
      </dgm:t>
    </dgm:pt>
    <dgm:pt modelId="{31C7FD40-0AA8-421E-B21E-762497439C71}" type="pres">
      <dgm:prSet presAssocID="{16E5D69A-77B1-4543-B210-295690B0044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D2036A-F85D-42AC-BDCB-7C40E74A777B}" type="pres">
      <dgm:prSet presAssocID="{16E5D69A-77B1-4543-B210-295690B00446}" presName="vNodes" presStyleCnt="0"/>
      <dgm:spPr/>
    </dgm:pt>
    <dgm:pt modelId="{DCDA07E6-4A85-4DE3-A939-A55F7DE841ED}" type="pres">
      <dgm:prSet presAssocID="{4A7F676B-05FD-4411-B115-C251D41202BB}" presName="node" presStyleLbl="node1" presStyleIdx="0" presStyleCnt="3" custScaleX="104852" custScaleY="100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36717-212D-4767-91B8-1BA91CF668AD}" type="pres">
      <dgm:prSet presAssocID="{B80BC26D-E2AA-4878-9BEC-F133BFFB523C}" presName="spacerT" presStyleCnt="0"/>
      <dgm:spPr/>
    </dgm:pt>
    <dgm:pt modelId="{41619349-1E32-4156-924C-E811DFCE40D9}" type="pres">
      <dgm:prSet presAssocID="{B80BC26D-E2AA-4878-9BEC-F133BFFB523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3AF4242-7CFF-43F7-A792-B39F8BC34E34}" type="pres">
      <dgm:prSet presAssocID="{B80BC26D-E2AA-4878-9BEC-F133BFFB523C}" presName="spacerB" presStyleCnt="0"/>
      <dgm:spPr/>
    </dgm:pt>
    <dgm:pt modelId="{3D4C3DEA-EB16-4F30-AA8C-DA1E1C5228F5}" type="pres">
      <dgm:prSet presAssocID="{51FAE501-B5BC-473B-BB77-D83DFFCD7864}" presName="node" presStyleLbl="node1" presStyleIdx="1" presStyleCnt="3" custScaleX="104852" custScaleY="100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3285D9-CD0C-4C60-9669-169B6D300C36}" type="pres">
      <dgm:prSet presAssocID="{16E5D69A-77B1-4543-B210-295690B00446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31CB9B32-9AFB-49EE-8F96-ECC27E7D16C7}" type="pres">
      <dgm:prSet presAssocID="{16E5D69A-77B1-4543-B210-295690B0044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BE242C8-2DCF-473C-B3E5-F6039C263350}" type="pres">
      <dgm:prSet presAssocID="{16E5D69A-77B1-4543-B210-295690B00446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CCE6AB-765E-49E9-9C4F-C216503CE9D1}" type="presOf" srcId="{956FCDA8-9BC8-4D5D-BD42-8F239BDD60B9}" destId="{4BE242C8-2DCF-473C-B3E5-F6039C263350}" srcOrd="0" destOrd="0" presId="urn:microsoft.com/office/officeart/2005/8/layout/equation2"/>
    <dgm:cxn modelId="{F32B8113-FA70-44F4-8696-7D06D13DB366}" srcId="{16E5D69A-77B1-4543-B210-295690B00446}" destId="{956FCDA8-9BC8-4D5D-BD42-8F239BDD60B9}" srcOrd="2" destOrd="0" parTransId="{4B7C376D-1702-4102-9EFC-8FCDFCAE5C50}" sibTransId="{D543FC01-9724-411D-B502-859072D8E922}"/>
    <dgm:cxn modelId="{4B2E56FB-B183-423E-951F-A926CBA72CE1}" srcId="{16E5D69A-77B1-4543-B210-295690B00446}" destId="{51FAE501-B5BC-473B-BB77-D83DFFCD7864}" srcOrd="1" destOrd="0" parTransId="{73B6D2F2-B25B-49C7-81B7-BC4B6B3B49C1}" sibTransId="{4B6094F9-277F-4D7E-AE56-CB9DAF5126AE}"/>
    <dgm:cxn modelId="{5F41FF4D-49B2-4D51-9E65-900D07D94549}" type="presOf" srcId="{4B6094F9-277F-4D7E-AE56-CB9DAF5126AE}" destId="{AC3285D9-CD0C-4C60-9669-169B6D300C36}" srcOrd="0" destOrd="0" presId="urn:microsoft.com/office/officeart/2005/8/layout/equation2"/>
    <dgm:cxn modelId="{B5984922-CFAF-41A8-A77C-F329FC8C5372}" type="presOf" srcId="{4A7F676B-05FD-4411-B115-C251D41202BB}" destId="{DCDA07E6-4A85-4DE3-A939-A55F7DE841ED}" srcOrd="0" destOrd="0" presId="urn:microsoft.com/office/officeart/2005/8/layout/equation2"/>
    <dgm:cxn modelId="{77F7C014-32C4-414D-AA0E-C541218A0533}" type="presOf" srcId="{16E5D69A-77B1-4543-B210-295690B00446}" destId="{31C7FD40-0AA8-421E-B21E-762497439C71}" srcOrd="0" destOrd="0" presId="urn:microsoft.com/office/officeart/2005/8/layout/equation2"/>
    <dgm:cxn modelId="{558F0F29-DCB9-4D19-B30A-A817DA84E631}" type="presOf" srcId="{B80BC26D-E2AA-4878-9BEC-F133BFFB523C}" destId="{41619349-1E32-4156-924C-E811DFCE40D9}" srcOrd="0" destOrd="0" presId="urn:microsoft.com/office/officeart/2005/8/layout/equation2"/>
    <dgm:cxn modelId="{C814263D-619D-4D09-A7DD-A9C40064C5BA}" srcId="{16E5D69A-77B1-4543-B210-295690B00446}" destId="{4A7F676B-05FD-4411-B115-C251D41202BB}" srcOrd="0" destOrd="0" parTransId="{07A16183-6AB8-4FF4-A7F2-C2604E923D3D}" sibTransId="{B80BC26D-E2AA-4878-9BEC-F133BFFB523C}"/>
    <dgm:cxn modelId="{7CFD46B3-BAFB-40A0-B727-B865E2A1242B}" type="presOf" srcId="{4B6094F9-277F-4D7E-AE56-CB9DAF5126AE}" destId="{31CB9B32-9AFB-49EE-8F96-ECC27E7D16C7}" srcOrd="1" destOrd="0" presId="urn:microsoft.com/office/officeart/2005/8/layout/equation2"/>
    <dgm:cxn modelId="{6FDC9A25-8B49-4B12-9FE6-CA65567F280F}" type="presOf" srcId="{51FAE501-B5BC-473B-BB77-D83DFFCD7864}" destId="{3D4C3DEA-EB16-4F30-AA8C-DA1E1C5228F5}" srcOrd="0" destOrd="0" presId="urn:microsoft.com/office/officeart/2005/8/layout/equation2"/>
    <dgm:cxn modelId="{D3C8E53D-D7BB-4DAB-BCDF-494D3D1A2933}" type="presParOf" srcId="{31C7FD40-0AA8-421E-B21E-762497439C71}" destId="{4FD2036A-F85D-42AC-BDCB-7C40E74A777B}" srcOrd="0" destOrd="0" presId="urn:microsoft.com/office/officeart/2005/8/layout/equation2"/>
    <dgm:cxn modelId="{6EFC7629-E42C-4575-BA0E-067A0F7890AA}" type="presParOf" srcId="{4FD2036A-F85D-42AC-BDCB-7C40E74A777B}" destId="{DCDA07E6-4A85-4DE3-A939-A55F7DE841ED}" srcOrd="0" destOrd="0" presId="urn:microsoft.com/office/officeart/2005/8/layout/equation2"/>
    <dgm:cxn modelId="{20631565-79F5-4800-AD06-58DA0EA0635A}" type="presParOf" srcId="{4FD2036A-F85D-42AC-BDCB-7C40E74A777B}" destId="{7FF36717-212D-4767-91B8-1BA91CF668AD}" srcOrd="1" destOrd="0" presId="urn:microsoft.com/office/officeart/2005/8/layout/equation2"/>
    <dgm:cxn modelId="{382F0C15-5CA9-4408-A97A-4C57CECB358B}" type="presParOf" srcId="{4FD2036A-F85D-42AC-BDCB-7C40E74A777B}" destId="{41619349-1E32-4156-924C-E811DFCE40D9}" srcOrd="2" destOrd="0" presId="urn:microsoft.com/office/officeart/2005/8/layout/equation2"/>
    <dgm:cxn modelId="{90DBB912-7E2D-431F-9168-5F212B4B80CB}" type="presParOf" srcId="{4FD2036A-F85D-42AC-BDCB-7C40E74A777B}" destId="{C3AF4242-7CFF-43F7-A792-B39F8BC34E34}" srcOrd="3" destOrd="0" presId="urn:microsoft.com/office/officeart/2005/8/layout/equation2"/>
    <dgm:cxn modelId="{5BF08683-AD68-4EBF-B609-1270B1DD401B}" type="presParOf" srcId="{4FD2036A-F85D-42AC-BDCB-7C40E74A777B}" destId="{3D4C3DEA-EB16-4F30-AA8C-DA1E1C5228F5}" srcOrd="4" destOrd="0" presId="urn:microsoft.com/office/officeart/2005/8/layout/equation2"/>
    <dgm:cxn modelId="{4A995F36-A1E8-4624-A666-4D6A4209D780}" type="presParOf" srcId="{31C7FD40-0AA8-421E-B21E-762497439C71}" destId="{AC3285D9-CD0C-4C60-9669-169B6D300C36}" srcOrd="1" destOrd="0" presId="urn:microsoft.com/office/officeart/2005/8/layout/equation2"/>
    <dgm:cxn modelId="{6A3A227C-4358-477B-897D-A096C6FFF6C3}" type="presParOf" srcId="{AC3285D9-CD0C-4C60-9669-169B6D300C36}" destId="{31CB9B32-9AFB-49EE-8F96-ECC27E7D16C7}" srcOrd="0" destOrd="0" presId="urn:microsoft.com/office/officeart/2005/8/layout/equation2"/>
    <dgm:cxn modelId="{7A4B4FEE-D252-4DE5-A55F-665C3D6602D3}" type="presParOf" srcId="{31C7FD40-0AA8-421E-B21E-762497439C71}" destId="{4BE242C8-2DCF-473C-B3E5-F6039C26335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72C8A-49BF-45B2-B1CF-97B5094DDEF5}" type="datetimeFigureOut">
              <a:rPr lang="en-US" smtClean="0"/>
              <a:t>05-Dec-20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47ADC-9703-4994-963D-2E12B0AEB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22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7B34E-CBA7-4A9A-9B44-684BF23793ED}" type="datetimeFigureOut">
              <a:rPr lang="en-US" smtClean="0"/>
              <a:t>05-Dec-20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7F572-8405-4219-ADDF-5F8A37E23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85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996" y="2130444"/>
            <a:ext cx="8239283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3992" y="3886200"/>
            <a:ext cx="678529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B5E6-713D-4C18-99B8-77516B499EBE}" type="datetime1">
              <a:rPr lang="en-US" smtClean="0"/>
              <a:t>05-Dec-20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6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203E-26E8-4460-A7CB-D6E5286248DD}" type="datetime1">
              <a:rPr lang="en-US" smtClean="0"/>
              <a:t>05-Dec-20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7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1060" y="274657"/>
            <a:ext cx="239807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77" y="274657"/>
            <a:ext cx="703603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E63-3004-4001-ACC3-5BD3DF76824C}" type="datetime1">
              <a:rPr lang="en-US" smtClean="0"/>
              <a:t>05-Dec-20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9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AF5F-1AEF-47FB-A34A-91642A6F56B3}" type="datetime1">
              <a:rPr lang="en-US" smtClean="0"/>
              <a:t>05-Dec-20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3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702" y="4406919"/>
            <a:ext cx="823928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702" y="2906713"/>
            <a:ext cx="823928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5A1E-79C9-4559-AB39-3A12C5BEE8C1}" type="datetime1">
              <a:rPr lang="en-US" smtClean="0"/>
              <a:t>05-Dec-20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67" y="1600206"/>
            <a:ext cx="471705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089" y="1600206"/>
            <a:ext cx="471705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A440-42D6-4F9C-B661-09572981F550}" type="datetime1">
              <a:rPr lang="en-US" smtClean="0"/>
              <a:t>05-Dec-20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7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64" y="274638"/>
            <a:ext cx="872394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665" y="1535113"/>
            <a:ext cx="42828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65" y="2174875"/>
            <a:ext cx="42828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4058" y="1535113"/>
            <a:ext cx="4284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4058" y="2174875"/>
            <a:ext cx="4284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086C-0E98-473F-A14D-BC84C8FD571A}" type="datetime1">
              <a:rPr lang="en-US" smtClean="0"/>
              <a:t>05-Dec-20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6CC3-9DB3-4802-A98B-F70F54B477EA}" type="datetime1">
              <a:rPr lang="en-US" smtClean="0"/>
              <a:t>05-Dec-20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5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D786-EC37-4F01-B788-C5921748586E}" type="datetime1">
              <a:rPr lang="en-US" smtClean="0"/>
              <a:t>05-Dec-20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7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69" y="273050"/>
            <a:ext cx="318902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9802" y="273069"/>
            <a:ext cx="541881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669" y="1435103"/>
            <a:ext cx="318902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7DEE5-FAB8-4AE6-97A0-D136FD319BD2}" type="datetime1">
              <a:rPr lang="en-US" smtClean="0"/>
              <a:t>05-Dec-20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3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950" y="4800600"/>
            <a:ext cx="58159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99950" y="612775"/>
            <a:ext cx="58159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9950" y="5367338"/>
            <a:ext cx="58159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AA84-CAEC-4C44-8B5E-88F6EC8A5DBA}" type="datetime1">
              <a:rPr lang="en-US" smtClean="0"/>
              <a:t>05-Dec-20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4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664" y="274638"/>
            <a:ext cx="872394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664" y="1600206"/>
            <a:ext cx="872394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4664" y="6356369"/>
            <a:ext cx="22617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144F2-8D33-437B-A095-34FC39B1B5C8}" type="datetime1">
              <a:rPr lang="en-US" smtClean="0"/>
              <a:t>05-Dec-20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1870" y="6356369"/>
            <a:ext cx="3069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6847" y="6356369"/>
            <a:ext cx="22617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hoornaherchy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4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4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1</a:t>
            </a:r>
            <a:endParaRPr lang="en-US" sz="1600"/>
          </a:p>
        </p:txBody>
      </p:sp>
      <p:pic>
        <p:nvPicPr>
          <p:cNvPr id="1026" name="Picture 2" descr="D:\Safi Innovations &amp; others\MMB\power point image (download)\hd-desktop-backgrounds-33-1024x57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9693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2514735" y="3808773"/>
            <a:ext cx="5765017" cy="251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হুর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নাহার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চৌধুরী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r">
              <a:buFont typeface="Arial" pitchFamily="34" charset="0"/>
              <a:buNone/>
            </a:pP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r">
              <a:buFont typeface="Arial" pitchFamily="34" charset="0"/>
              <a:buNone/>
            </a:pP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আমানতছফা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বদরুননেছা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r">
              <a:buFont typeface="Arial" pitchFamily="34" charset="0"/>
              <a:buNone/>
            </a:pP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চন্দনাইশ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পৌরসভা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চট্টগ্রাম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r">
              <a:buNone/>
            </a:pP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  <a:hlinkClick r:id="rId4"/>
              </a:rPr>
              <a:t>hoornaherchy@gmail.com</a:t>
            </a:r>
            <a:endParaRPr lang="en-US" sz="2800" b="1" dirty="0">
              <a:solidFill>
                <a:srgbClr val="002060"/>
              </a:solidFill>
              <a:cs typeface="NikoshBAN" pitchFamily="2" charset="0"/>
            </a:endParaRPr>
          </a:p>
          <a:p>
            <a:pPr marL="0" indent="0" algn="r">
              <a:buFont typeface="Arial" pitchFamily="34" charset="0"/>
              <a:buNone/>
            </a:pP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lowchart: Sequential Access Storage 18"/>
          <p:cNvSpPr/>
          <p:nvPr/>
        </p:nvSpPr>
        <p:spPr>
          <a:xfrm>
            <a:off x="3703637" y="3366488"/>
            <a:ext cx="2590800" cy="748312"/>
          </a:xfrm>
          <a:prstGeom prst="flowChartMagneticTap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24-Point Star 7"/>
          <p:cNvSpPr/>
          <p:nvPr/>
        </p:nvSpPr>
        <p:spPr>
          <a:xfrm rot="20425074">
            <a:off x="3333045" y="382014"/>
            <a:ext cx="5618255" cy="2747420"/>
          </a:xfrm>
          <a:prstGeom prst="star2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C00000"/>
                </a:solidFill>
                <a:latin typeface="Shorif Suborno" panose="02000506000000020003" pitchFamily="2" charset="0"/>
                <a:cs typeface="Shorif Suborno" panose="02000506000000020003" pitchFamily="2" charset="0"/>
              </a:rPr>
              <a:t>স্বা</a:t>
            </a:r>
            <a:r>
              <a:rPr lang="en-US" sz="8800" b="1" dirty="0" err="1" smtClean="0">
                <a:solidFill>
                  <a:srgbClr val="C00000"/>
                </a:solidFill>
                <a:latin typeface="Shorif Suborno" panose="02000506000000020003" pitchFamily="2" charset="0"/>
                <a:cs typeface="Shorif Suborno" panose="02000506000000020003" pitchFamily="2" charset="0"/>
              </a:rPr>
              <a:t>গতম</a:t>
            </a:r>
            <a:endParaRPr lang="en-US" sz="8800" b="1" dirty="0">
              <a:solidFill>
                <a:srgbClr val="C00000"/>
              </a:solidFill>
              <a:latin typeface="Shorif Suborno" panose="02000506000000020003" pitchFamily="2" charset="0"/>
              <a:cs typeface="Shorif Suborno" panose="02000506000000020003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27037" y="458427"/>
            <a:ext cx="3544796" cy="3580173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000" b="-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884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power point image (download)\bfC1Ox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39" y="0"/>
            <a:ext cx="9693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03238" y="1219200"/>
            <a:ext cx="335279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ধানমন্ডিতে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রহমানের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স্মৃতিবিজরিত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বাসভবন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জাদুঘরে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রূপান্তিরিত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১৯৯৭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 lvl="0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পর্যায়ের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দুর্লভ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প্রদর্শনের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7" y="1398032"/>
            <a:ext cx="5486399" cy="4419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2" name="Rectangle 1"/>
          <p:cNvSpPr/>
          <p:nvPr/>
        </p:nvSpPr>
        <p:spPr>
          <a:xfrm>
            <a:off x="5247759" y="609600"/>
            <a:ext cx="26468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জাদুঘর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042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power point image (download)\bfC1Ox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54" y="20781"/>
            <a:ext cx="9723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075237" y="3962400"/>
            <a:ext cx="41008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জাদুঘর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১৯৬৫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সায়েন্স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পার্ক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গবেষণাগার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তরুণ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বিজ্ঞানীদের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উদ্ভাবনামূলক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প্রণোদনা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637" y="4114800"/>
            <a:ext cx="48419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মিরপুর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সেনানিবাসের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প্রবেশদ্বারে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১৯৮৭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প্রতিষ্ঠিত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সরণীতে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সমরাস্ত্র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ট্যাংক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ক্রুজারসহ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যুদ্ধাস্ত্র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কামান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েইতিহাসের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স্মারক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2" r="19298" b="16137"/>
          <a:stretch/>
        </p:blipFill>
        <p:spPr bwMode="auto">
          <a:xfrm>
            <a:off x="5227637" y="990598"/>
            <a:ext cx="4121460" cy="2819401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4" b="9630"/>
          <a:stretch/>
        </p:blipFill>
        <p:spPr bwMode="auto">
          <a:xfrm>
            <a:off x="427037" y="990599"/>
            <a:ext cx="4572000" cy="2819401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2" name="Rectangle 1"/>
          <p:cNvSpPr/>
          <p:nvPr/>
        </p:nvSpPr>
        <p:spPr>
          <a:xfrm>
            <a:off x="1565769" y="405825"/>
            <a:ext cx="2214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জাদুঘর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65837" y="468170"/>
            <a:ext cx="20088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জাদুঘর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03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power point image (download)\bfC1Ox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16" y="0"/>
            <a:ext cx="9693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55637" y="762000"/>
            <a:ext cx="37338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জাদুঘর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1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হস্তান্তরিত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জাদুঘর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জাদুঘরে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টারশিয়ারি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জীবাশ্ম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মধ্যযুগের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শিলালিপি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ভাস্কর্য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অস্ত্রশস্ত্র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দলিলপত্র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7" y="1600201"/>
            <a:ext cx="4953000" cy="41147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513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power point image (download)\bfC1Ox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6927"/>
            <a:ext cx="9693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55638" y="1828800"/>
            <a:ext cx="342899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ব্রিটিশ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মিউজিয়ম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প্রত্নতত্ত্ব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পুরাকীর্তি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ব্রিটেনের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জাদুঘর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প্রতিষ্ঠাকাল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১৭৫৩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7" y="1947030"/>
            <a:ext cx="4734215" cy="376797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Flowchart: Punched Tape 7"/>
          <p:cNvSpPr/>
          <p:nvPr/>
        </p:nvSpPr>
        <p:spPr>
          <a:xfrm>
            <a:off x="2865437" y="381000"/>
            <a:ext cx="3900465" cy="1067266"/>
          </a:xfrm>
          <a:prstGeom prst="flowChartPunchedTap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সচিত্র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বিদেশী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জাদুঘর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49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power point image (download)\bfC1Ox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693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27037" y="1029831"/>
            <a:ext cx="441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জাদুঘর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মিশরীয়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জাদুঘর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১৮৩৫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প্রতিষ্ঠিত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২০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7" y="3429000"/>
            <a:ext cx="4133850" cy="2971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862344" y="482024"/>
            <a:ext cx="2457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কায়রো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মিউজিয়ম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HP\Desktop\power point image (download)\bfC1OxT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3876" y="0"/>
            <a:ext cx="4869399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07327" y="4332367"/>
            <a:ext cx="419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মিশরের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সুপ্রাচীন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গ্রীক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গ্রন্থাগার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57" y="774411"/>
            <a:ext cx="4362450" cy="2667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4" name="Rectangle 3"/>
          <p:cNvSpPr/>
          <p:nvPr/>
        </p:nvSpPr>
        <p:spPr>
          <a:xfrm>
            <a:off x="5407327" y="3702663"/>
            <a:ext cx="3515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আলেকজান্দ্রিয়া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মিউজিয়ম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179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8" y="33889"/>
            <a:ext cx="9693275" cy="686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27037" y="225623"/>
            <a:ext cx="3276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লুভ্যর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মিউজিয়ম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Louvre Museum (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লুভ্যর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মিউজিয়ম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ফ্রান্সের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জাদুঘর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আর্ট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গ্যালারী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7" y="533400"/>
            <a:ext cx="3124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প্যারিসে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জাদুঘর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১৫৪৬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চিত্রশিল্পের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সংগ্রহশালা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47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power point image (download)\bfC1Ox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39" y="0"/>
            <a:ext cx="9693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08037" y="1363682"/>
            <a:ext cx="3124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ইন্ডিয়ান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মিউজিয়ম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ভারতীয়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জাদুঘর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পার্ক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স্ট্রিটে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জাদুঘর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১৯১৪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প্রতিষ্ঠিত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ভারতীয়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উপমহাদেশের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সবচে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জাদুঘর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" r="14709"/>
          <a:stretch/>
        </p:blipFill>
        <p:spPr bwMode="auto">
          <a:xfrm>
            <a:off x="4008437" y="1447800"/>
            <a:ext cx="5181600" cy="412867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" name="Rectangle 1"/>
          <p:cNvSpPr/>
          <p:nvPr/>
        </p:nvSpPr>
        <p:spPr>
          <a:xfrm>
            <a:off x="5100397" y="663714"/>
            <a:ext cx="29466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জাদুঘর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484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P\Desktop\power point image (download)\1041140661-background-38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6932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139955"/>
              </p:ext>
            </p:extLst>
          </p:nvPr>
        </p:nvGraphicFramePr>
        <p:xfrm>
          <a:off x="503237" y="533400"/>
          <a:ext cx="8723948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702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P\Desktop\power point image (download)\1041140661-background-38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6932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345568"/>
              </p:ext>
            </p:extLst>
          </p:nvPr>
        </p:nvGraphicFramePr>
        <p:xfrm>
          <a:off x="731837" y="5334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0045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power point image (download)\cabecera verde flore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693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99416" y="499408"/>
            <a:ext cx="69762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3805">
              <a:defRPr/>
            </a:pPr>
            <a:r>
              <a:rPr lang="en-US" sz="40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rif Shishir" pitchFamily="2" charset="0"/>
                <a:cs typeface="Shorif Shishir" pitchFamily="2" charset="0"/>
              </a:rPr>
              <a:t>নতুনতর</a:t>
            </a:r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rif Shishir" pitchFamily="2" charset="0"/>
                <a:cs typeface="Shorif Shishir" pitchFamily="2" charset="0"/>
              </a:rPr>
              <a:t> </a:t>
            </a:r>
            <a:r>
              <a:rPr lang="en-US" sz="40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rif Shishir" pitchFamily="2" charset="0"/>
                <a:cs typeface="Shorif Shishir" pitchFamily="2" charset="0"/>
              </a:rPr>
              <a:t>লক্ষ্যে</a:t>
            </a:r>
            <a:endParaRPr lang="en-US" sz="4000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rif Shishir" pitchFamily="2" charset="0"/>
              <a:cs typeface="Shorif Shishir" pitchFamily="2" charset="0"/>
            </a:endParaRPr>
          </a:p>
          <a:p>
            <a:pPr algn="r" defTabSz="913805">
              <a:defRPr/>
            </a:pPr>
            <a:r>
              <a:rPr lang="en-US" sz="4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rif Shishir" pitchFamily="2" charset="0"/>
                <a:cs typeface="Shorif Shishir" pitchFamily="2" charset="0"/>
              </a:rPr>
              <a:t>সাফল্যের</a:t>
            </a:r>
            <a:r>
              <a:rPr lang="en-US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rif Shishir" pitchFamily="2" charset="0"/>
                <a:cs typeface="Shorif Shishir" pitchFamily="2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rif Shishir" pitchFamily="2" charset="0"/>
                <a:cs typeface="Shorif Shishir" pitchFamily="2" charset="0"/>
              </a:rPr>
              <a:t>অঙ্গীকারে</a:t>
            </a:r>
            <a:r>
              <a:rPr lang="en-US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rif Shishir" pitchFamily="2" charset="0"/>
                <a:cs typeface="Shorif Shishir" pitchFamily="2" charset="0"/>
              </a:rPr>
              <a:t> </a:t>
            </a:r>
          </a:p>
          <a:p>
            <a:pPr algn="r" defTabSz="913805">
              <a:defRPr/>
            </a:pPr>
            <a:r>
              <a:rPr lang="en-US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rif Shishir" pitchFamily="2" charset="0"/>
                <a:cs typeface="Shorif Shishir" pitchFamily="2" charset="0"/>
              </a:rPr>
              <a:t>এগিয়ে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rif Shishir" pitchFamily="2" charset="0"/>
                <a:cs typeface="Shorif Shishir" pitchFamily="2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rif Shishir" pitchFamily="2" charset="0"/>
                <a:cs typeface="Shorif Shishir" pitchFamily="2" charset="0"/>
              </a:rPr>
              <a:t>যাওয়ার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rif Shishir" pitchFamily="2" charset="0"/>
                <a:cs typeface="Shorif Shishir" pitchFamily="2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rif Shishir" pitchFamily="2" charset="0"/>
                <a:cs typeface="Shorif Shishir" pitchFamily="2" charset="0"/>
              </a:rPr>
              <a:t>প্রত্যয়ে</a:t>
            </a:r>
            <a:r>
              <a:rPr lang="en-US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rif Shishir" pitchFamily="2" charset="0"/>
                <a:cs typeface="Shorif Shishir" pitchFamily="2" charset="0"/>
              </a:rPr>
              <a:t>!</a:t>
            </a:r>
          </a:p>
        </p:txBody>
      </p:sp>
      <p:sp>
        <p:nvSpPr>
          <p:cNvPr id="11" name="Shape 10"/>
          <p:cNvSpPr/>
          <p:nvPr/>
        </p:nvSpPr>
        <p:spPr>
          <a:xfrm rot="19944840">
            <a:off x="2513331" y="3178478"/>
            <a:ext cx="4666611" cy="2939443"/>
          </a:xfrm>
          <a:prstGeom prst="gear9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13" name="Circular Arrow 12"/>
          <p:cNvSpPr/>
          <p:nvPr/>
        </p:nvSpPr>
        <p:spPr>
          <a:xfrm rot="20299679">
            <a:off x="2339425" y="2583426"/>
            <a:ext cx="5346848" cy="3792091"/>
          </a:xfrm>
          <a:prstGeom prst="circularArrow">
            <a:avLst>
              <a:gd name="adj1" fmla="val 4878"/>
              <a:gd name="adj2" fmla="val 312630"/>
              <a:gd name="adj3" fmla="val 3144959"/>
              <a:gd name="adj4" fmla="val 17409051"/>
              <a:gd name="adj5" fmla="val 569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sp>
      <p:sp>
        <p:nvSpPr>
          <p:cNvPr id="2" name="Rectangle 1"/>
          <p:cNvSpPr/>
          <p:nvPr/>
        </p:nvSpPr>
        <p:spPr>
          <a:xfrm rot="19621488">
            <a:off x="3397164" y="4071580"/>
            <a:ext cx="300253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88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power point image (download)\bfC1Ox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693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61315" y="914400"/>
            <a:ext cx="6014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7" name="Horizontal Scroll 6"/>
          <p:cNvSpPr/>
          <p:nvPr/>
        </p:nvSpPr>
        <p:spPr>
          <a:xfrm rot="16200000">
            <a:off x="2175248" y="-756733"/>
            <a:ext cx="5943600" cy="8371465"/>
          </a:xfrm>
          <a:prstGeom prst="horizontalScroll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72130" y="1538913"/>
            <a:ext cx="4864996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প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চি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তি</a:t>
            </a:r>
            <a:endParaRPr lang="en-US" sz="54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 :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শ্রেণি</a:t>
            </a:r>
          </a:p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1ম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4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pic>
        <p:nvPicPr>
          <p:cNvPr id="6" name="Picture 2" descr="C:\Users\HP\Desktop\Museum pic\index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93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951037" y="2743199"/>
            <a:ext cx="6096000" cy="2971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5400" b="1" u="sng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জাদুঘরে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আনিসুজ্জামান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2504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P\Desktop\power point image (download)\bfC1OxT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630"/>
            <a:ext cx="9693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Content Placeholder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095405"/>
              </p:ext>
            </p:extLst>
          </p:nvPr>
        </p:nvGraphicFramePr>
        <p:xfrm>
          <a:off x="2570187" y="579438"/>
          <a:ext cx="6241881" cy="5745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81207" y="1447800"/>
            <a:ext cx="2056150" cy="41148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43620" y="838200"/>
            <a:ext cx="1542112" cy="5210628"/>
            <a:chOff x="2819400" y="838200"/>
            <a:chExt cx="1600200" cy="5210628"/>
          </a:xfrm>
        </p:grpSpPr>
        <p:sp>
          <p:nvSpPr>
            <p:cNvPr id="2" name="Oval 1"/>
            <p:cNvSpPr/>
            <p:nvPr/>
          </p:nvSpPr>
          <p:spPr>
            <a:xfrm>
              <a:off x="2819400" y="838200"/>
              <a:ext cx="914400" cy="9144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352800" y="1905000"/>
              <a:ext cx="914400" cy="9144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NikoshBAN" pitchFamily="2" charset="0"/>
                  <a:cs typeface="NikoshBAN" pitchFamily="2" charset="0"/>
                </a:rPr>
                <a:t>২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505200" y="2971800"/>
              <a:ext cx="914400" cy="9144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NikoshBAN" pitchFamily="2" charset="0"/>
                  <a:cs typeface="NikoshBAN" pitchFamily="2" charset="0"/>
                </a:rPr>
                <a:t>৩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352800" y="4071258"/>
              <a:ext cx="914400" cy="9144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819400" y="5134428"/>
              <a:ext cx="914400" cy="9144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389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HP\Desktop\power point image (download)\bfC1OxT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693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532437" y="2008910"/>
            <a:ext cx="3581400" cy="259079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Wingdings" pitchFamily="2" charset="2"/>
              <a:buChar char="ü"/>
            </a:pP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মানস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আঠারো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শতকের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চিঠি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পুরোনো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গদ্য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সাহিত্যে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সমাজে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চেনা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703637" y="4800600"/>
            <a:ext cx="3352800" cy="16200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Wingdings" pitchFamily="2" charset="2"/>
              <a:buChar char="ü"/>
            </a:pP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পদক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একাডেমী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আলাওল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পদ্মভূষণ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3779837" y="340987"/>
            <a:ext cx="4648200" cy="141161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১৯৩৭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১৮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ফেব্রু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ও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14মে 2020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ইমেরিটাস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>
                <a:solidFill>
                  <a:srgbClr val="002060"/>
                </a:solidFill>
                <a:cs typeface="NikoshBAN" pitchFamily="2" charset="0"/>
              </a:rPr>
              <a:t>DU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বরেণ্য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বুদ্ধিজীবী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 rot="19264021">
            <a:off x="1835072" y="1982199"/>
            <a:ext cx="914400" cy="1504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874837" y="921921"/>
            <a:ext cx="1961693" cy="105927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01387" y="3433996"/>
            <a:ext cx="914400" cy="1504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2962775">
            <a:off x="1989449" y="4801599"/>
            <a:ext cx="914400" cy="1504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798637" y="5036721"/>
            <a:ext cx="1990852" cy="105927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সম্মাননা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2" name="Oval 21"/>
          <p:cNvSpPr/>
          <p:nvPr/>
        </p:nvSpPr>
        <p:spPr>
          <a:xfrm>
            <a:off x="3446149" y="2899360"/>
            <a:ext cx="2162488" cy="105927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সাহিত্যকর্ম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7" y="2137598"/>
            <a:ext cx="2619862" cy="2743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322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P\Desktop\power point image (download)\bfC1OxT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630"/>
            <a:ext cx="9693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18169108">
            <a:off x="-512269" y="2037634"/>
            <a:ext cx="4376820" cy="90175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জাদুঘর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কথা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404856033"/>
              </p:ext>
            </p:extLst>
          </p:nvPr>
        </p:nvGraphicFramePr>
        <p:xfrm>
          <a:off x="143337" y="405245"/>
          <a:ext cx="9032369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31837" y="914400"/>
            <a:ext cx="2957387" cy="4869870"/>
            <a:chOff x="1212275" y="962890"/>
            <a:chExt cx="3068785" cy="4869870"/>
          </a:xfrm>
        </p:grpSpPr>
        <p:sp>
          <p:nvSpPr>
            <p:cNvPr id="12" name="Snip Diagonal Corner Rectangle 11"/>
            <p:cNvSpPr/>
            <p:nvPr/>
          </p:nvSpPr>
          <p:spPr>
            <a:xfrm>
              <a:off x="3747660" y="962890"/>
              <a:ext cx="533400" cy="685800"/>
            </a:xfrm>
            <a:prstGeom prst="snip2Diag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Snip Diagonal Corner Rectangle 15"/>
            <p:cNvSpPr/>
            <p:nvPr/>
          </p:nvSpPr>
          <p:spPr>
            <a:xfrm>
              <a:off x="3141514" y="1949522"/>
              <a:ext cx="533400" cy="685800"/>
            </a:xfrm>
            <a:prstGeom prst="snip2Diag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</a:p>
          </p:txBody>
        </p:sp>
        <p:sp>
          <p:nvSpPr>
            <p:cNvPr id="17" name="Snip Diagonal Corner Rectangle 16"/>
            <p:cNvSpPr/>
            <p:nvPr/>
          </p:nvSpPr>
          <p:spPr>
            <a:xfrm>
              <a:off x="2549235" y="3006435"/>
              <a:ext cx="533400" cy="685800"/>
            </a:xfrm>
            <a:prstGeom prst="snip2Diag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Snip Diagonal Corner Rectangle 17"/>
            <p:cNvSpPr/>
            <p:nvPr/>
          </p:nvSpPr>
          <p:spPr>
            <a:xfrm>
              <a:off x="1863433" y="4080165"/>
              <a:ext cx="533400" cy="685800"/>
            </a:xfrm>
            <a:prstGeom prst="snip2Diag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Snip Diagonal Corner Rectangle 20"/>
            <p:cNvSpPr/>
            <p:nvPr/>
          </p:nvSpPr>
          <p:spPr>
            <a:xfrm>
              <a:off x="1212275" y="5146960"/>
              <a:ext cx="533400" cy="685800"/>
            </a:xfrm>
            <a:prstGeom prst="snip2Diag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418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power point image (download)\bfC1Ox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" y="-21771"/>
            <a:ext cx="9693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Punched Tape 6"/>
          <p:cNvSpPr/>
          <p:nvPr/>
        </p:nvSpPr>
        <p:spPr>
          <a:xfrm>
            <a:off x="3074139" y="58056"/>
            <a:ext cx="3545021" cy="856343"/>
          </a:xfrm>
          <a:prstGeom prst="flowChartPunchedTap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জাদুঘরের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9018598"/>
              </p:ext>
            </p:extLst>
          </p:nvPr>
        </p:nvGraphicFramePr>
        <p:xfrm>
          <a:off x="367170" y="990600"/>
          <a:ext cx="8988003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045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power point image (download)\bfC1Ox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39" y="0"/>
            <a:ext cx="9693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67170" y="5352871"/>
            <a:ext cx="3931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প্রত্নতত্ত্ব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নৃতত্ত্ব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শিল্পকলা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নির্দশন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সংগ্রহশালা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Lily Docs\Museum pic\bangladesh-national-musi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734" y="1638300"/>
            <a:ext cx="6260240" cy="3574197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4" name="Rounded Rectangle 3"/>
          <p:cNvSpPr/>
          <p:nvPr/>
        </p:nvSpPr>
        <p:spPr>
          <a:xfrm>
            <a:off x="350837" y="1143000"/>
            <a:ext cx="2667000" cy="9906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জাদুঘর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7212" y="2316540"/>
            <a:ext cx="26904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সবচে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জাদুঘর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শাহবাগে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7225" y="4038600"/>
            <a:ext cx="26035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জাদুঘর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যাত্র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১৯১৩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74581" y="5493603"/>
            <a:ext cx="39990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সংরক্ষিত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নির্দশন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গবেষণার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নিয়োজিত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Punched Tape 8"/>
          <p:cNvSpPr/>
          <p:nvPr/>
        </p:nvSpPr>
        <p:spPr>
          <a:xfrm>
            <a:off x="3072622" y="533400"/>
            <a:ext cx="3831415" cy="914400"/>
          </a:xfrm>
          <a:prstGeom prst="flowChartPunchedTap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সচিত্র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জাদুঘর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34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power point image (download)\bfC1Ox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16" y="0"/>
            <a:ext cx="969327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10861" y="656232"/>
            <a:ext cx="48768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জাতিতাত্ত্বিক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জাদুঘর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অনন্য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জাদুঘর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চট্টগ্রামের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আগ্রাবাদে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২৫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নৃগোষ্ঠিীসহ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জাতিতাত্ত্বিক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প্রদর্শনের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9" y="3505200"/>
            <a:ext cx="4267200" cy="26072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7" name="Picture 2" descr="C:\Users\HP\Desktop\power point image (download)\bfC1OxT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7661" y="1"/>
            <a:ext cx="4682607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173839" y="3124200"/>
            <a:ext cx="439719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জাদুঘর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জাদুঘর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গৌরবময়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স্মারক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653" y="381000"/>
            <a:ext cx="4263091" cy="26082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739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3914</TotalTime>
  <Words>623</Words>
  <Application>Microsoft Office PowerPoint</Application>
  <PresentationFormat>Custom</PresentationFormat>
  <Paragraphs>134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NikoshBAN</vt:lpstr>
      <vt:lpstr>Shorif Shishir</vt:lpstr>
      <vt:lpstr>Shorif Suborno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451</cp:revision>
  <dcterms:created xsi:type="dcterms:W3CDTF">2006-08-16T00:00:00Z</dcterms:created>
  <dcterms:modified xsi:type="dcterms:W3CDTF">2020-12-05T06:10:41Z</dcterms:modified>
</cp:coreProperties>
</file>