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73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0" r:id="rId14"/>
    <p:sldId id="26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CC00"/>
    <a:srgbClr val="800000"/>
    <a:srgbClr val="33CC33"/>
    <a:srgbClr val="A50021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9BC6-7AD4-4334-8AA4-94539CE7950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5CC6-4853-4194-8075-B8C0538E1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9BC6-7AD4-4334-8AA4-94539CE7950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5CC6-4853-4194-8075-B8C0538E1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9BC6-7AD4-4334-8AA4-94539CE7950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5CC6-4853-4194-8075-B8C0538E1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9BC6-7AD4-4334-8AA4-94539CE7950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5CC6-4853-4194-8075-B8C0538E1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9BC6-7AD4-4334-8AA4-94539CE7950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5CC6-4853-4194-8075-B8C0538E1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9BC6-7AD4-4334-8AA4-94539CE7950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5CC6-4853-4194-8075-B8C0538E1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9BC6-7AD4-4334-8AA4-94539CE7950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5CC6-4853-4194-8075-B8C0538E1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9BC6-7AD4-4334-8AA4-94539CE7950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5CC6-4853-4194-8075-B8C0538E1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9BC6-7AD4-4334-8AA4-94539CE7950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5CC6-4853-4194-8075-B8C0538E1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9BC6-7AD4-4334-8AA4-94539CE7950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5CC6-4853-4194-8075-B8C0538E1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9BC6-7AD4-4334-8AA4-94539CE7950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55CC6-4853-4194-8075-B8C0538E1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09BC6-7AD4-4334-8AA4-94539CE7950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5CC6-4853-4194-8075-B8C0538E11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81355"/>
            <a:ext cx="12421772" cy="777943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3672666" y="119574"/>
            <a:ext cx="4476063" cy="970671"/>
          </a:xfrm>
          <a:prstGeom prst="homePlat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ব্যবহার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1209822" y="2011680"/>
            <a:ext cx="3882683" cy="1540411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 করা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1236188" y="3526981"/>
            <a:ext cx="3727939" cy="1244991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6457071" y="3358661"/>
            <a:ext cx="3657600" cy="1322363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6457071" y="4681024"/>
            <a:ext cx="3657600" cy="1244991"/>
          </a:xfrm>
          <a:prstGeom prst="notched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গোসল করা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1334662" y="4742569"/>
            <a:ext cx="3629465" cy="1121899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ফসল ফলানো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Notched Right Arrow 16"/>
          <p:cNvSpPr/>
          <p:nvPr/>
        </p:nvSpPr>
        <p:spPr>
          <a:xfrm>
            <a:off x="6457071" y="2046849"/>
            <a:ext cx="3657600" cy="1181686"/>
          </a:xfrm>
          <a:prstGeom prst="notched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মৎস্য চাষ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7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505" y="705696"/>
            <a:ext cx="9720773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জীবনের জন্য পানি অত্যন্ত প্রয়োজন । পিপাসা পেলে আমরা পানি পান করি । খাবার রান্না করতে আমরা পানি ব্যবহার করি ।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 করা, রান্না করা,চাষাবাদ,ধোয়া –মোছার কাজে পানি ব্যবহার করি । ফসল ফলাতে , মৎস্য খামারে এবং কলকারখানায় ও পানি ব্যবহার হয় ।</a:t>
            </a:r>
          </a:p>
        </p:txBody>
      </p:sp>
    </p:spTree>
    <p:extLst>
      <p:ext uri="{BB962C8B-B14F-4D97-AF65-F5344CB8AC3E}">
        <p14:creationId xmlns:p14="http://schemas.microsoft.com/office/powerpoint/2010/main" xmlns="" val="1757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201" y="126607"/>
            <a:ext cx="2799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233" y="1740591"/>
            <a:ext cx="11377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দল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– বাড়িতে তোমরা কী কী কাজে পানি ব্যবহার কর এমন ৫  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টি ব্যবহার লিখ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233" y="3785462"/>
            <a:ext cx="11377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– বাড়িতে ছাড়াও আর কী কী কাজে পানি ব্যবহার হয়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এমন ৫ টি ব্যবহার লিখ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16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58" y="172503"/>
            <a:ext cx="3155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539374"/>
            <a:ext cx="10058400" cy="34778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পিপাসা পেলে আমরা কী পান করি ?</a:t>
            </a:r>
          </a:p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খাবার রান্না করতে আমরা কী ব্যবহার করি ?</a:t>
            </a:r>
          </a:p>
          <a:p>
            <a:r>
              <a:rPr lang="bn-IN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ফসল ফলাতে কী ব্যবহার করা হয় ?</a:t>
            </a:r>
          </a:p>
          <a:p>
            <a:r>
              <a:rPr lang="bn-IN" sz="4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৪।পরিচ্ছন্নতা ও ধোয়া-মোছার কাজে কী ব্যবহার করা হয় 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৫।মাছ চাষে কী ব্যবহার করা হয়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9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535" y="235159"/>
            <a:ext cx="10959655" cy="2123658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যা আলোচনা করেছি তা বইয়ের   </a:t>
            </a:r>
          </a:p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  সাথে মিলাও এবং নীরবে পাঠ কর 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152" y="2672861"/>
            <a:ext cx="3940799" cy="317509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1561" y="2672861"/>
            <a:ext cx="7328127" cy="31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98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137" y="93200"/>
            <a:ext cx="2773240" cy="830997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6594405"/>
              </p:ext>
            </p:extLst>
          </p:nvPr>
        </p:nvGraphicFramePr>
        <p:xfrm>
          <a:off x="1" y="1702189"/>
          <a:ext cx="1196215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4946">
                  <a:extLst>
                    <a:ext uri="{9D8B030D-6E8A-4147-A177-3AD203B41FA5}">
                      <a16:colId xmlns:a16="http://schemas.microsoft.com/office/drawing/2014/main" xmlns="" val="813211457"/>
                    </a:ext>
                  </a:extLst>
                </a:gridCol>
                <a:gridCol w="5977204">
                  <a:extLst>
                    <a:ext uri="{9D8B030D-6E8A-4147-A177-3AD203B41FA5}">
                      <a16:colId xmlns:a16="http://schemas.microsoft.com/office/drawing/2014/main" xmlns="" val="1287025318"/>
                    </a:ext>
                  </a:extLst>
                </a:gridCol>
              </a:tblGrid>
              <a:tr h="643924">
                <a:tc>
                  <a:txBody>
                    <a:bodyPr/>
                    <a:lstStyle/>
                    <a:p>
                      <a:pPr algn="ctr"/>
                      <a:r>
                        <a:rPr lang="bn-IN" sz="48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 নং</a:t>
                      </a:r>
                      <a:endParaRPr lang="en-US" sz="4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b="1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পানির </a:t>
                      </a:r>
                      <a:r>
                        <a:rPr lang="bn-IN" sz="4400" b="1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5501174"/>
                  </a:ext>
                </a:extLst>
              </a:tr>
              <a:tr h="702462">
                <a:tc>
                  <a:txBody>
                    <a:bodyPr/>
                    <a:lstStyle/>
                    <a:p>
                      <a:pPr algn="l"/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</a:t>
                      </a:r>
                      <a:r>
                        <a:rPr lang="bn-IN" sz="4000" b="1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l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026139"/>
                  </a:ext>
                </a:extLst>
              </a:tr>
              <a:tr h="702462">
                <a:tc>
                  <a:txBody>
                    <a:bodyPr/>
                    <a:lstStyle/>
                    <a:p>
                      <a:pPr algn="l"/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</a:t>
                      </a:r>
                    </a:p>
                    <a:p>
                      <a:pPr algn="l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3033182"/>
                  </a:ext>
                </a:extLst>
              </a:tr>
              <a:tr h="663436">
                <a:tc>
                  <a:txBody>
                    <a:bodyPr/>
                    <a:lstStyle/>
                    <a:p>
                      <a:pPr algn="l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</a:t>
                      </a:r>
                    </a:p>
                    <a:p>
                      <a:pPr algn="l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5648414"/>
                  </a:ext>
                </a:extLst>
              </a:tr>
              <a:tr h="702462">
                <a:tc>
                  <a:txBody>
                    <a:bodyPr/>
                    <a:lstStyle/>
                    <a:p>
                      <a:pPr algn="l"/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</a:t>
                      </a:r>
                    </a:p>
                    <a:p>
                      <a:pPr algn="l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207563"/>
                  </a:ext>
                </a:extLst>
              </a:tr>
              <a:tr h="624411">
                <a:tc>
                  <a:txBody>
                    <a:bodyPr/>
                    <a:lstStyle/>
                    <a:p>
                      <a:pPr algn="l"/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</a:t>
                      </a:r>
                    </a:p>
                    <a:p>
                      <a:pPr algn="l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45814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8222" y="924197"/>
            <a:ext cx="623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19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36" y="1111347"/>
            <a:ext cx="8412481" cy="315471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199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u="sng" dirty="0">
              <a:gradFill>
                <a:gsLst>
                  <a:gs pos="18000">
                    <a:srgbClr val="FF0000"/>
                  </a:gs>
                  <a:gs pos="50000">
                    <a:srgbClr val="FFFF00"/>
                  </a:gs>
                  <a:gs pos="72000">
                    <a:srgbClr val="00CC0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ck w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422"/>
            <a:ext cx="11516750" cy="6203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4905" y="1702191"/>
            <a:ext cx="866569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u="sng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23900" b="1" u="sng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b="1" u="sng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3377"/>
            <a:ext cx="10674885" cy="600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4439"/>
            <a:ext cx="721026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44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4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শ্রণি</a:t>
            </a:r>
            <a:r>
              <a:rPr lang="en-US" sz="44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ধ্যায়ঃ</a:t>
            </a: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</a:t>
            </a:r>
            <a:endParaRPr lang="en-US" sz="40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40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30/11/2020খ্রিঃ 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5141" y="404734"/>
            <a:ext cx="4422698" cy="51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99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2642" y="277435"/>
            <a:ext cx="2817766" cy="1107996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2788" y="2274838"/>
            <a:ext cx="978642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৩.৩.১</a:t>
            </a:r>
            <a:r>
              <a:rPr lang="bn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মানুষের জন্য পানির গুরুত্ব    </a:t>
            </a:r>
          </a:p>
          <a:p>
            <a:pPr algn="just"/>
            <a:r>
              <a:rPr lang="bn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বর্ণনা করতে পারবে ।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06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240" y="0"/>
            <a:ext cx="9491003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7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সবাই মিলে একটি গান করি</a:t>
            </a:r>
            <a:endParaRPr lang="en-US" sz="72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134" y="1604044"/>
            <a:ext cx="4227227" cy="391233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2447" y="1604044"/>
            <a:ext cx="4606796" cy="3912336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xmlns="" val="274803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1963" y="1153216"/>
            <a:ext cx="8328073" cy="1631216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 জন্য পানি</a:t>
            </a: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(পানির ব্যবহার)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1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437" y="954066"/>
            <a:ext cx="8989717" cy="92333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bn-IN" sz="5400" i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কাজে পানি ব্যবহার করি ?</a:t>
            </a:r>
            <a:endParaRPr lang="en-US" sz="54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6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9228" y="200268"/>
            <a:ext cx="2997579" cy="255968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985" y="180895"/>
            <a:ext cx="2642737" cy="257905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569" y="3450242"/>
            <a:ext cx="5180895" cy="202574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1534" y="3427922"/>
            <a:ext cx="5076438" cy="1959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1120" y="2761427"/>
            <a:ext cx="320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পান করছে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6547" y="2803911"/>
            <a:ext cx="199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রান্না করছে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1120" y="5475990"/>
            <a:ext cx="3840480" cy="650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ধানক্ষেতে পানি সেচ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8305" y="5371538"/>
            <a:ext cx="174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মাছের চাষ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40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244</Words>
  <Application>Microsoft Office PowerPoint</Application>
  <PresentationFormat>Custom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acer</cp:lastModifiedBy>
  <cp:revision>124</cp:revision>
  <dcterms:created xsi:type="dcterms:W3CDTF">2019-03-14T23:47:29Z</dcterms:created>
  <dcterms:modified xsi:type="dcterms:W3CDTF">2020-12-05T04:40:55Z</dcterms:modified>
</cp:coreProperties>
</file>