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77" r:id="rId3"/>
    <p:sldId id="257" r:id="rId4"/>
    <p:sldId id="271" r:id="rId5"/>
    <p:sldId id="272" r:id="rId6"/>
    <p:sldId id="273" r:id="rId7"/>
    <p:sldId id="258" r:id="rId8"/>
    <p:sldId id="259" r:id="rId9"/>
    <p:sldId id="260" r:id="rId10"/>
    <p:sldId id="261" r:id="rId11"/>
    <p:sldId id="262" r:id="rId12"/>
    <p:sldId id="266" r:id="rId13"/>
    <p:sldId id="263" r:id="rId14"/>
    <p:sldId id="264" r:id="rId15"/>
    <p:sldId id="270" r:id="rId16"/>
    <p:sldId id="265" r:id="rId17"/>
    <p:sldId id="267" r:id="rId18"/>
    <p:sldId id="268" r:id="rId19"/>
  </p:sldIdLst>
  <p:sldSz cx="9564688" cy="4810125"/>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5">
          <p15:clr>
            <a:srgbClr val="A4A3A4"/>
          </p15:clr>
        </p15:guide>
        <p15:guide id="2" pos="30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570" y="90"/>
      </p:cViewPr>
      <p:guideLst>
        <p:guide orient="horz" pos="1515"/>
        <p:guide pos="301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98468" y="252428"/>
            <a:ext cx="7747397" cy="103257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98468" y="1297614"/>
            <a:ext cx="7747397" cy="1229254"/>
          </a:xfrm>
        </p:spPr>
        <p:txBody>
          <a:bodyPr tIns="0"/>
          <a:lstStyle>
            <a:lvl1pPr marL="20697" indent="0" algn="l">
              <a:buNone/>
              <a:defRPr sz="2000">
                <a:solidFill>
                  <a:schemeClr val="tx2">
                    <a:shade val="30000"/>
                    <a:satMod val="150000"/>
                  </a:schemeClr>
                </a:solidFill>
              </a:defRPr>
            </a:lvl1pPr>
            <a:lvl2pPr marL="344957" indent="0" algn="ctr">
              <a:buNone/>
            </a:lvl2pPr>
            <a:lvl3pPr marL="689915" indent="0" algn="ctr">
              <a:buNone/>
            </a:lvl3pPr>
            <a:lvl4pPr marL="1034872" indent="0" algn="ctr">
              <a:buNone/>
            </a:lvl4pPr>
            <a:lvl5pPr marL="1379830" indent="0" algn="ctr">
              <a:buNone/>
            </a:lvl5pPr>
            <a:lvl6pPr marL="1724787" indent="0" algn="ctr">
              <a:buNone/>
            </a:lvl6pPr>
            <a:lvl7pPr marL="2069744" indent="0" algn="ctr">
              <a:buNone/>
            </a:lvl7pPr>
            <a:lvl8pPr marL="2414702" indent="0" algn="ctr">
              <a:buNone/>
            </a:lvl8pPr>
            <a:lvl9pPr marL="2759659"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12/5/2020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63825" y="991625"/>
            <a:ext cx="219988" cy="147511"/>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68991" tIns="34496" rIns="68991" bIns="34496" anchor="ctr"/>
          <a:lstStyle>
            <a:extLst/>
          </a:lstStyle>
          <a:p>
            <a:pPr algn="ctr" eaLnBrk="1" latinLnBrk="0" hangingPunct="1"/>
            <a:endParaRPr kumimoji="0" lang="en-US"/>
          </a:p>
        </p:txBody>
      </p:sp>
      <p:sp>
        <p:nvSpPr>
          <p:cNvPr id="9" name="Oval 8"/>
          <p:cNvSpPr/>
          <p:nvPr/>
        </p:nvSpPr>
        <p:spPr>
          <a:xfrm>
            <a:off x="1210414" y="943379"/>
            <a:ext cx="66953" cy="44895"/>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68991" tIns="34496" rIns="68991" bIns="34496"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3516" y="192630"/>
            <a:ext cx="1912938" cy="410419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95586" y="192630"/>
            <a:ext cx="5818519" cy="410419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7919" y="-38"/>
            <a:ext cx="7173516" cy="4810163"/>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991" tIns="34496" rIns="68991" bIns="34496" anchor="ctr"/>
          <a:lstStyle>
            <a:extLst/>
          </a:lstStyle>
          <a:p>
            <a:pPr algn="ctr" eaLnBrk="1" latinLnBrk="0" hangingPunct="1"/>
            <a:endParaRPr kumimoji="0" lang="en-US"/>
          </a:p>
        </p:txBody>
      </p:sp>
      <p:sp>
        <p:nvSpPr>
          <p:cNvPr id="2" name="Title 1"/>
          <p:cNvSpPr>
            <a:spLocks noGrp="1"/>
          </p:cNvSpPr>
          <p:nvPr>
            <p:ph type="title"/>
          </p:nvPr>
        </p:nvSpPr>
        <p:spPr>
          <a:xfrm>
            <a:off x="2697016" y="1823839"/>
            <a:ext cx="6695282" cy="1603375"/>
          </a:xfrm>
        </p:spPr>
        <p:txBody>
          <a:bodyPr anchor="t"/>
          <a:lstStyle>
            <a:lvl1pPr algn="l">
              <a:lnSpc>
                <a:spcPts val="3395"/>
              </a:lnSpc>
              <a:buNone/>
              <a:defRPr sz="3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697016" y="748242"/>
            <a:ext cx="6695282" cy="1058895"/>
          </a:xfrm>
        </p:spPr>
        <p:txBody>
          <a:bodyPr anchor="b"/>
          <a:lstStyle>
            <a:lvl1pPr marL="13798" indent="0">
              <a:lnSpc>
                <a:spcPts val="1735"/>
              </a:lnSpc>
              <a:spcBef>
                <a:spcPts val="0"/>
              </a:spcBef>
              <a:buNone/>
              <a:defRPr sz="1500">
                <a:solidFill>
                  <a:schemeClr val="tx2">
                    <a:shade val="30000"/>
                    <a:satMod val="150000"/>
                  </a:schemeClr>
                </a:solidFill>
              </a:defRPr>
            </a:lvl1pPr>
            <a:lvl2pPr>
              <a:buNone/>
              <a:defRPr sz="1400">
                <a:solidFill>
                  <a:schemeClr val="tx1">
                    <a:tint val="75000"/>
                  </a:schemeClr>
                </a:solidFill>
              </a:defRPr>
            </a:lvl2pPr>
            <a:lvl3pPr>
              <a:buNone/>
              <a:defRPr sz="1200">
                <a:solidFill>
                  <a:schemeClr val="tx1">
                    <a:tint val="75000"/>
                  </a:schemeClr>
                </a:solidFill>
              </a:defRPr>
            </a:lvl3pPr>
            <a:lvl4pPr>
              <a:buNone/>
              <a:defRPr sz="1100">
                <a:solidFill>
                  <a:schemeClr val="tx1">
                    <a:tint val="75000"/>
                  </a:schemeClr>
                </a:solidFill>
              </a:defRPr>
            </a:lvl4pPr>
            <a:lvl5pPr>
              <a:buNone/>
              <a:defRPr sz="11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391172" y="0"/>
            <a:ext cx="79706" cy="4810163"/>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68991" tIns="34496" rIns="68991" bIns="34496" anchor="ctr"/>
          <a:lstStyle>
            <a:extLst/>
          </a:lstStyle>
          <a:p>
            <a:pPr algn="ctr" eaLnBrk="1" latinLnBrk="0" hangingPunct="1"/>
            <a:endParaRPr kumimoji="0" lang="en-US"/>
          </a:p>
        </p:txBody>
      </p:sp>
      <p:sp>
        <p:nvSpPr>
          <p:cNvPr id="8" name="Oval 7"/>
          <p:cNvSpPr/>
          <p:nvPr/>
        </p:nvSpPr>
        <p:spPr>
          <a:xfrm>
            <a:off x="2272263" y="1974168"/>
            <a:ext cx="219988" cy="147511"/>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68991" tIns="34496" rIns="68991" bIns="34496" anchor="ctr"/>
          <a:lstStyle>
            <a:extLst/>
          </a:lstStyle>
          <a:p>
            <a:pPr algn="ctr" eaLnBrk="1" latinLnBrk="0" hangingPunct="1"/>
            <a:endParaRPr kumimoji="0" lang="en-US"/>
          </a:p>
        </p:txBody>
      </p:sp>
      <p:sp>
        <p:nvSpPr>
          <p:cNvPr id="9" name="Oval 8"/>
          <p:cNvSpPr/>
          <p:nvPr/>
        </p:nvSpPr>
        <p:spPr>
          <a:xfrm>
            <a:off x="2518852" y="1925922"/>
            <a:ext cx="66953" cy="44895"/>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68991" tIns="34496" rIns="68991" bIns="34496"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1656" y="192405"/>
            <a:ext cx="7843044" cy="801688"/>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501656" y="1068917"/>
            <a:ext cx="3825875" cy="3270885"/>
          </a:xfrm>
        </p:spPr>
        <p:txBody>
          <a:bodyPr/>
          <a:lstStyle>
            <a:lvl1pPr>
              <a:defRPr sz="2100"/>
            </a:lvl1pPr>
            <a:lvl2pPr>
              <a:defRPr sz="1800"/>
            </a:lvl2pPr>
            <a:lvl3pPr>
              <a:defRPr sz="1500"/>
            </a:lvl3pPr>
            <a:lvl4pPr>
              <a:defRPr sz="1400"/>
            </a:lvl4pPr>
            <a:lvl5pPr>
              <a:defRPr sz="1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18825" y="1068917"/>
            <a:ext cx="3825875" cy="3270885"/>
          </a:xfrm>
        </p:spPr>
        <p:txBody>
          <a:bodyPr/>
          <a:lstStyle>
            <a:lvl1pPr>
              <a:defRPr sz="2100"/>
            </a:lvl1pPr>
            <a:lvl2pPr>
              <a:defRPr sz="1800"/>
            </a:lvl2pPr>
            <a:lvl3pPr>
              <a:defRPr sz="1500"/>
            </a:lvl3pPr>
            <a:lvl4pPr>
              <a:defRPr sz="1400"/>
            </a:lvl4pPr>
            <a:lvl5pPr>
              <a:defRPr sz="14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8235" y="3619402"/>
            <a:ext cx="8608219" cy="801688"/>
          </a:xfrm>
        </p:spPr>
        <p:txBody>
          <a:bodyPr anchor="ctr"/>
          <a:lstStyle>
            <a:lvl1pPr algn="ctr">
              <a:defRPr sz="34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78234" y="230251"/>
            <a:ext cx="4208463" cy="448945"/>
          </a:xfrm>
          <a:solidFill>
            <a:schemeClr val="bg1"/>
          </a:solidFill>
          <a:ln w="10795">
            <a:solidFill>
              <a:schemeClr val="bg1"/>
            </a:solidFill>
            <a:miter lim="800000"/>
          </a:ln>
        </p:spPr>
        <p:txBody>
          <a:bodyPr anchor="ctr"/>
          <a:lstStyle>
            <a:lvl1pPr marL="48294" indent="0" algn="l">
              <a:lnSpc>
                <a:spcPct val="100000"/>
              </a:lnSpc>
              <a:spcBef>
                <a:spcPts val="75"/>
              </a:spcBef>
              <a:buNone/>
              <a:defRPr sz="1400" b="0">
                <a:solidFill>
                  <a:schemeClr val="tx1"/>
                </a:solidFill>
              </a:defRPr>
            </a:lvl1pPr>
            <a:lvl2pPr>
              <a:buNone/>
              <a:defRPr sz="1500" b="1"/>
            </a:lvl2pPr>
            <a:lvl3pPr>
              <a:buNone/>
              <a:defRPr sz="140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877991" y="230251"/>
            <a:ext cx="4208463" cy="448945"/>
          </a:xfrm>
          <a:solidFill>
            <a:schemeClr val="bg1"/>
          </a:solidFill>
          <a:ln w="10795">
            <a:solidFill>
              <a:schemeClr val="bg1"/>
            </a:solidFill>
            <a:miter lim="800000"/>
          </a:ln>
        </p:spPr>
        <p:txBody>
          <a:bodyPr anchor="ctr"/>
          <a:lstStyle>
            <a:lvl1pPr marL="48294" indent="0" algn="l">
              <a:lnSpc>
                <a:spcPct val="100000"/>
              </a:lnSpc>
              <a:spcBef>
                <a:spcPts val="75"/>
              </a:spcBef>
              <a:buNone/>
              <a:defRPr sz="1400" b="0">
                <a:solidFill>
                  <a:schemeClr val="tx1"/>
                </a:solidFill>
              </a:defRPr>
            </a:lvl1pPr>
            <a:lvl2pPr>
              <a:buNone/>
              <a:defRPr sz="1500" b="1"/>
            </a:lvl2pPr>
            <a:lvl3pPr>
              <a:buNone/>
              <a:defRPr sz="140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78234" y="679882"/>
            <a:ext cx="4208463" cy="2886075"/>
          </a:xfrm>
          <a:ln w="10795">
            <a:solidFill>
              <a:schemeClr val="bg1"/>
            </a:solidFill>
            <a:prstDash val="dash"/>
            <a:miter lim="800000"/>
          </a:ln>
        </p:spPr>
        <p:txBody>
          <a:bodyPr/>
          <a:lstStyle>
            <a:lvl1pPr marL="296663" indent="-206974">
              <a:lnSpc>
                <a:spcPct val="100000"/>
              </a:lnSpc>
              <a:spcBef>
                <a:spcPts val="528"/>
              </a:spcBef>
              <a:defRPr sz="1800"/>
            </a:lvl1pPr>
            <a:lvl2pPr>
              <a:lnSpc>
                <a:spcPct val="100000"/>
              </a:lnSpc>
              <a:spcBef>
                <a:spcPts val="528"/>
              </a:spcBef>
              <a:defRPr sz="1500"/>
            </a:lvl2pPr>
            <a:lvl3pPr>
              <a:lnSpc>
                <a:spcPct val="100000"/>
              </a:lnSpc>
              <a:spcBef>
                <a:spcPts val="528"/>
              </a:spcBef>
              <a:defRPr sz="1400"/>
            </a:lvl3pPr>
            <a:lvl4pPr>
              <a:lnSpc>
                <a:spcPct val="100000"/>
              </a:lnSpc>
              <a:spcBef>
                <a:spcPts val="528"/>
              </a:spcBef>
              <a:defRPr sz="1200"/>
            </a:lvl4pPr>
            <a:lvl5pPr>
              <a:lnSpc>
                <a:spcPct val="100000"/>
              </a:lnSpc>
              <a:spcBef>
                <a:spcPts val="528"/>
              </a:spcBef>
              <a:defRPr sz="1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877991" y="679882"/>
            <a:ext cx="4208463" cy="2886075"/>
          </a:xfrm>
          <a:ln w="10795">
            <a:solidFill>
              <a:schemeClr val="bg1"/>
            </a:solidFill>
            <a:prstDash val="dash"/>
            <a:miter lim="800000"/>
          </a:ln>
        </p:spPr>
        <p:txBody>
          <a:bodyPr/>
          <a:lstStyle>
            <a:lvl1pPr marL="296663" indent="-206974">
              <a:lnSpc>
                <a:spcPct val="100000"/>
              </a:lnSpc>
              <a:spcBef>
                <a:spcPts val="528"/>
              </a:spcBef>
              <a:defRPr sz="1800"/>
            </a:lvl1pPr>
            <a:lvl2pPr>
              <a:lnSpc>
                <a:spcPct val="100000"/>
              </a:lnSpc>
              <a:spcBef>
                <a:spcPts val="528"/>
              </a:spcBef>
              <a:defRPr sz="1500"/>
            </a:lvl2pPr>
            <a:lvl3pPr>
              <a:lnSpc>
                <a:spcPct val="100000"/>
              </a:lnSpc>
              <a:spcBef>
                <a:spcPts val="528"/>
              </a:spcBef>
              <a:defRPr sz="1400"/>
            </a:lvl3pPr>
            <a:lvl4pPr>
              <a:lnSpc>
                <a:spcPct val="100000"/>
              </a:lnSpc>
              <a:spcBef>
                <a:spcPts val="528"/>
              </a:spcBef>
              <a:defRPr sz="1200"/>
            </a:lvl4pPr>
            <a:lvl5pPr>
              <a:lnSpc>
                <a:spcPct val="100000"/>
              </a:lnSpc>
              <a:spcBef>
                <a:spcPts val="528"/>
              </a:spcBef>
              <a:defRPr sz="1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1656" y="192405"/>
            <a:ext cx="7843044" cy="801688"/>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61680" y="0"/>
            <a:ext cx="8503008" cy="481012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991" tIns="34496" rIns="68991" bIns="34496"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61680" y="-38"/>
            <a:ext cx="76518" cy="4810163"/>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68991" tIns="34496" rIns="68991" bIns="34496"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234" y="152046"/>
            <a:ext cx="3985287" cy="815049"/>
          </a:xfrm>
          <a:ln>
            <a:noFill/>
          </a:ln>
        </p:spPr>
        <p:txBody>
          <a:bodyPr anchor="b"/>
          <a:lstStyle>
            <a:lvl1pPr algn="l">
              <a:lnSpc>
                <a:spcPts val="1509"/>
              </a:lnSpc>
              <a:buNone/>
              <a:defRPr sz="17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78234" y="986829"/>
            <a:ext cx="3985287" cy="489920"/>
          </a:xfrm>
        </p:spPr>
        <p:txBody>
          <a:bodyPr/>
          <a:lstStyle>
            <a:lvl1pPr marL="34496" indent="0">
              <a:lnSpc>
                <a:spcPct val="100000"/>
              </a:lnSpc>
              <a:spcBef>
                <a:spcPts val="0"/>
              </a:spcBef>
              <a:buNone/>
              <a:defRPr sz="1100"/>
            </a:lvl1pPr>
            <a:lvl2pPr>
              <a:buNone/>
              <a:defRPr sz="900"/>
            </a:lvl2pPr>
            <a:lvl3pPr>
              <a:buNone/>
              <a:defRPr sz="800"/>
            </a:lvl3pPr>
            <a:lvl4pPr>
              <a:buNone/>
              <a:defRPr sz="700"/>
            </a:lvl4pPr>
            <a:lvl5pPr>
              <a:buNone/>
              <a:defRPr sz="7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8235" y="1496485"/>
            <a:ext cx="8528513" cy="2800339"/>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57735" y="748242"/>
            <a:ext cx="2869406" cy="1389592"/>
          </a:xfrm>
        </p:spPr>
        <p:txBody>
          <a:bodyPr anchor="b">
            <a:noAutofit/>
          </a:bodyPr>
          <a:lstStyle>
            <a:lvl1pPr algn="l">
              <a:buNone/>
              <a:defRPr sz="16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97057" y="748242"/>
            <a:ext cx="4782344" cy="320675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68991" tIns="206974" rIns="68991" bIns="34496" rtlCol="0" anchor="t">
            <a:normAutofit/>
          </a:bodyPr>
          <a:lstStyle>
            <a:extLst/>
          </a:lstStyle>
          <a:p>
            <a:pPr marL="0" indent="-213874" algn="l" rtl="0" eaLnBrk="1" latinLnBrk="0" hangingPunct="1">
              <a:lnSpc>
                <a:spcPts val="2264"/>
              </a:lnSpc>
              <a:spcBef>
                <a:spcPts val="453"/>
              </a:spcBef>
              <a:buClr>
                <a:schemeClr val="accent1"/>
              </a:buClr>
              <a:buSzPct val="80000"/>
              <a:buFont typeface="Wingdings 2"/>
              <a:buNone/>
            </a:pPr>
            <a:endParaRPr kumimoji="0" lang="en-US" sz="2400" kern="1200">
              <a:solidFill>
                <a:schemeClr val="tx1"/>
              </a:solidFill>
              <a:latin typeface="+mn-lt"/>
              <a:ea typeface="+mn-ea"/>
              <a:cs typeface="+mn-cs"/>
            </a:endParaRPr>
          </a:p>
        </p:txBody>
      </p:sp>
      <p:sp>
        <p:nvSpPr>
          <p:cNvPr id="3" name="Picture Placeholder 2"/>
          <p:cNvSpPr>
            <a:spLocks noGrp="1"/>
          </p:cNvSpPr>
          <p:nvPr>
            <p:ph type="pic" idx="1"/>
          </p:nvPr>
        </p:nvSpPr>
        <p:spPr>
          <a:xfrm>
            <a:off x="876763" y="801691"/>
            <a:ext cx="4622933" cy="2465053"/>
          </a:xfrm>
          <a:prstGeom prst="roundRect">
            <a:avLst>
              <a:gd name="adj" fmla="val 783"/>
            </a:avLst>
          </a:prstGeom>
          <a:solidFill>
            <a:schemeClr val="bg2"/>
          </a:solidFill>
          <a:ln w="127000">
            <a:noFill/>
            <a:miter lim="800000"/>
          </a:ln>
          <a:effectLst/>
        </p:spPr>
        <p:txBody>
          <a:bodyPr lIns="68991" tIns="206974" anchor="t"/>
          <a:lstStyle>
            <a:lvl1pPr marL="0" indent="0" algn="l" eaLnBrk="1" latinLnBrk="0" hangingPunct="1">
              <a:buNone/>
              <a:defRPr sz="24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414977" y="669364"/>
            <a:ext cx="717352" cy="14330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68991" tIns="34496" rIns="68991" bIns="34496" anchor="ctr"/>
          <a:lstStyle>
            <a:extLst/>
          </a:lstStyle>
          <a:p>
            <a:pPr algn="ctr" eaLnBrk="1" latinLnBrk="0" hangingPunct="1"/>
            <a:endParaRPr kumimoji="0" lang="en-US"/>
          </a:p>
        </p:txBody>
      </p:sp>
      <p:sp>
        <p:nvSpPr>
          <p:cNvPr id="10" name="Flowchart: Process 9"/>
          <p:cNvSpPr/>
          <p:nvPr/>
        </p:nvSpPr>
        <p:spPr>
          <a:xfrm rot="2103354" flipH="1">
            <a:off x="5233871" y="657051"/>
            <a:ext cx="679093" cy="14330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68991" tIns="34496" rIns="68991" bIns="34496"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76763" y="3367088"/>
            <a:ext cx="4622933" cy="534458"/>
          </a:xfrm>
        </p:spPr>
        <p:txBody>
          <a:bodyPr anchor="ctr"/>
          <a:lstStyle>
            <a:lvl1pPr marL="0" indent="0" algn="l">
              <a:lnSpc>
                <a:spcPts val="1207"/>
              </a:lnSpc>
              <a:spcBef>
                <a:spcPts val="0"/>
              </a:spcBef>
              <a:buNone/>
              <a:defRPr sz="1100">
                <a:solidFill>
                  <a:srgbClr val="777777"/>
                </a:solidFill>
              </a:defRPr>
            </a:lvl1pPr>
            <a:lvl2pPr>
              <a:defRPr sz="900"/>
            </a:lvl2pPr>
            <a:lvl3pPr>
              <a:defRPr sz="800"/>
            </a:lvl3pPr>
            <a:lvl4pPr>
              <a:defRPr sz="700"/>
            </a:lvl4pPr>
            <a:lvl5pPr>
              <a:defRPr sz="7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rgbClr val="FFC00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Pie 6"/>
          <p:cNvSpPr/>
          <p:nvPr/>
        </p:nvSpPr>
        <p:spPr>
          <a:xfrm>
            <a:off x="-853465" y="-572278"/>
            <a:ext cx="1714288" cy="114949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68991" tIns="34496" rIns="68991" bIns="34496" anchor="ctr"/>
          <a:lstStyle>
            <a:extLst/>
          </a:lstStyle>
          <a:p>
            <a:pPr algn="ctr" eaLnBrk="1" latinLnBrk="0" hangingPunct="1"/>
            <a:endParaRPr kumimoji="0" lang="en-US"/>
          </a:p>
        </p:txBody>
      </p:sp>
      <p:sp>
        <p:nvSpPr>
          <p:cNvPr id="8" name="Oval 7"/>
          <p:cNvSpPr/>
          <p:nvPr/>
        </p:nvSpPr>
        <p:spPr>
          <a:xfrm>
            <a:off x="176583" y="14802"/>
            <a:ext cx="1780504" cy="119389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68991" tIns="34496" rIns="68991" bIns="34496" anchor="ctr"/>
          <a:lstStyle>
            <a:extLst/>
          </a:lstStyle>
          <a:p>
            <a:pPr algn="ctr" eaLnBrk="1" latinLnBrk="0" hangingPunct="1"/>
            <a:endParaRPr kumimoji="0" lang="en-US"/>
          </a:p>
        </p:txBody>
      </p:sp>
      <p:sp>
        <p:nvSpPr>
          <p:cNvPr id="11" name="Donut 10"/>
          <p:cNvSpPr/>
          <p:nvPr/>
        </p:nvSpPr>
        <p:spPr>
          <a:xfrm rot="2315675">
            <a:off x="191295" y="740019"/>
            <a:ext cx="1177508" cy="7733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68991" tIns="34496" rIns="68991" bIns="34496" anchor="ctr"/>
          <a:lstStyle>
            <a:extLst/>
          </a:lstStyle>
          <a:p>
            <a:pPr algn="ctr" eaLnBrk="1" latinLnBrk="0" hangingPunct="1"/>
            <a:endParaRPr kumimoji="0" lang="en-US"/>
          </a:p>
        </p:txBody>
      </p:sp>
      <p:sp>
        <p:nvSpPr>
          <p:cNvPr id="12" name="Rectangle 11"/>
          <p:cNvSpPr/>
          <p:nvPr/>
        </p:nvSpPr>
        <p:spPr>
          <a:xfrm>
            <a:off x="1059473" y="-38"/>
            <a:ext cx="8505216" cy="4810163"/>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991" tIns="34496" rIns="68991" bIns="34496" anchor="ctr"/>
          <a:lstStyle>
            <a:extLst/>
          </a:lstStyle>
          <a:p>
            <a:pPr algn="ctr" eaLnBrk="1" latinLnBrk="0" hangingPunct="1"/>
            <a:endParaRPr kumimoji="0" lang="en-US"/>
          </a:p>
        </p:txBody>
      </p:sp>
      <p:sp>
        <p:nvSpPr>
          <p:cNvPr id="5" name="Title Placeholder 4"/>
          <p:cNvSpPr>
            <a:spLocks noGrp="1"/>
          </p:cNvSpPr>
          <p:nvPr>
            <p:ph type="title"/>
          </p:nvPr>
        </p:nvSpPr>
        <p:spPr>
          <a:xfrm>
            <a:off x="1501656" y="192628"/>
            <a:ext cx="7843044" cy="801688"/>
          </a:xfrm>
          <a:prstGeom prst="rect">
            <a:avLst/>
          </a:prstGeom>
        </p:spPr>
        <p:txBody>
          <a:bodyPr lIns="68991" tIns="34496" rIns="68991" bIns="34496"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501656" y="1015471"/>
            <a:ext cx="7843044" cy="3367088"/>
          </a:xfrm>
          <a:prstGeom prst="rect">
            <a:avLst/>
          </a:prstGeom>
        </p:spPr>
        <p:txBody>
          <a:bodyPr lIns="68991" tIns="34496" rIns="68991" bIns="34496">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746169" y="4422643"/>
            <a:ext cx="2231761" cy="334036"/>
          </a:xfrm>
          <a:prstGeom prst="rect">
            <a:avLst/>
          </a:prstGeom>
        </p:spPr>
        <p:txBody>
          <a:bodyPr lIns="68991" tIns="34496" rIns="68991" bIns="34496" anchor="b"/>
          <a:lstStyle>
            <a:lvl1pPr algn="r" eaLnBrk="1" latinLnBrk="0" hangingPunct="1">
              <a:defRPr kumimoji="0" sz="900">
                <a:solidFill>
                  <a:schemeClr val="bg2">
                    <a:shade val="50000"/>
                    <a:satMod val="200000"/>
                  </a:schemeClr>
                </a:solidFill>
              </a:defRPr>
            </a:lvl1pPr>
            <a:extLst/>
          </a:lstStyle>
          <a:p>
            <a:fld id="{1D8BD707-D9CF-40AE-B4C6-C98DA3205C09}" type="datetimeFigureOut">
              <a:rPr lang="en-US" smtClean="0"/>
              <a:pPr/>
              <a:t>12/5/2020</a:t>
            </a:fld>
            <a:endParaRPr lang="en-US"/>
          </a:p>
        </p:txBody>
      </p:sp>
      <p:sp>
        <p:nvSpPr>
          <p:cNvPr id="10" name="Footer Placeholder 9"/>
          <p:cNvSpPr>
            <a:spLocks noGrp="1"/>
          </p:cNvSpPr>
          <p:nvPr>
            <p:ph type="ftr" sz="quarter" idx="3"/>
          </p:nvPr>
        </p:nvSpPr>
        <p:spPr>
          <a:xfrm>
            <a:off x="5977930" y="4422643"/>
            <a:ext cx="3028818" cy="334036"/>
          </a:xfrm>
          <a:prstGeom prst="rect">
            <a:avLst/>
          </a:prstGeom>
        </p:spPr>
        <p:txBody>
          <a:bodyPr lIns="68991" tIns="34496" rIns="68991" bIns="34496" anchor="b"/>
          <a:lstStyle>
            <a:lvl1pPr eaLnBrk="1" latinLnBrk="0" hangingPunct="1">
              <a:defRPr kumimoji="0" sz="9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9009936" y="4422643"/>
            <a:ext cx="478234" cy="334036"/>
          </a:xfrm>
          <a:prstGeom prst="rect">
            <a:avLst/>
          </a:prstGeom>
        </p:spPr>
        <p:txBody>
          <a:bodyPr lIns="68991" tIns="34496" rIns="68991" bIns="34496" anchor="b"/>
          <a:lstStyle>
            <a:lvl1pPr algn="ctr" eaLnBrk="1" latinLnBrk="0" hangingPunct="1">
              <a:defRPr kumimoji="0" sz="9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61680" y="-38"/>
            <a:ext cx="76518" cy="4810163"/>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68991" tIns="34496" rIns="68991" bIns="34496"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275966" indent="-213874" algn="l" rtl="0" eaLnBrk="1" latinLnBrk="0" hangingPunct="1">
        <a:lnSpc>
          <a:spcPct val="100000"/>
        </a:lnSpc>
        <a:spcBef>
          <a:spcPts val="453"/>
        </a:spcBef>
        <a:buClr>
          <a:schemeClr val="accent1"/>
        </a:buClr>
        <a:buSzPct val="80000"/>
        <a:buFont typeface="Wingdings 2"/>
        <a:buChar char=""/>
        <a:defRPr kumimoji="0" sz="2400" kern="1200">
          <a:solidFill>
            <a:schemeClr val="tx1"/>
          </a:solidFill>
          <a:latin typeface="+mn-lt"/>
          <a:ea typeface="+mn-ea"/>
          <a:cs typeface="+mn-cs"/>
        </a:defRPr>
      </a:lvl1pPr>
      <a:lvl2pPr marL="482940" indent="-179378" algn="l" rtl="0" eaLnBrk="1" latinLnBrk="0" hangingPunct="1">
        <a:lnSpc>
          <a:spcPct val="100000"/>
        </a:lnSpc>
        <a:spcBef>
          <a:spcPts val="415"/>
        </a:spcBef>
        <a:buClr>
          <a:schemeClr val="accent1"/>
        </a:buClr>
        <a:buFont typeface="Verdana"/>
        <a:buChar char="◦"/>
        <a:defRPr kumimoji="0" sz="2100" kern="1200">
          <a:solidFill>
            <a:schemeClr val="tx1"/>
          </a:solidFill>
          <a:latin typeface="+mn-lt"/>
          <a:ea typeface="+mn-ea"/>
          <a:cs typeface="+mn-cs"/>
        </a:defRPr>
      </a:lvl2pPr>
      <a:lvl3pPr marL="669217" indent="-172479" algn="l" rtl="0" eaLnBrk="1" latinLnBrk="0" hangingPunct="1">
        <a:lnSpc>
          <a:spcPct val="100000"/>
        </a:lnSpc>
        <a:spcBef>
          <a:spcPct val="20000"/>
        </a:spcBef>
        <a:buClr>
          <a:schemeClr val="accent2"/>
        </a:buClr>
        <a:buFont typeface="Wingdings 2"/>
        <a:buChar char=""/>
        <a:defRPr kumimoji="0" sz="1800" kern="1200">
          <a:solidFill>
            <a:schemeClr val="tx1"/>
          </a:solidFill>
          <a:latin typeface="+mn-lt"/>
          <a:ea typeface="+mn-ea"/>
          <a:cs typeface="+mn-cs"/>
        </a:defRPr>
      </a:lvl3pPr>
      <a:lvl4pPr marL="827898" indent="-131084" algn="l" rtl="0" eaLnBrk="1" latinLnBrk="0" hangingPunct="1">
        <a:lnSpc>
          <a:spcPct val="100000"/>
        </a:lnSpc>
        <a:spcBef>
          <a:spcPct val="20000"/>
        </a:spcBef>
        <a:buClr>
          <a:schemeClr val="accent3"/>
        </a:buClr>
        <a:buFont typeface="Wingdings 2"/>
        <a:buChar char=""/>
        <a:defRPr kumimoji="0" sz="1500" kern="1200">
          <a:solidFill>
            <a:schemeClr val="tx1"/>
          </a:solidFill>
          <a:latin typeface="+mn-lt"/>
          <a:ea typeface="+mn-ea"/>
          <a:cs typeface="+mn-cs"/>
        </a:defRPr>
      </a:lvl4pPr>
      <a:lvl5pPr marL="979679" indent="-137983" algn="l" rtl="0" eaLnBrk="1" latinLnBrk="0" hangingPunct="1">
        <a:lnSpc>
          <a:spcPct val="100000"/>
        </a:lnSpc>
        <a:spcBef>
          <a:spcPct val="20000"/>
        </a:spcBef>
        <a:buClr>
          <a:schemeClr val="accent4"/>
        </a:buClr>
        <a:buFont typeface="Wingdings 2"/>
        <a:buChar char=""/>
        <a:defRPr kumimoji="0" sz="1500" kern="1200">
          <a:solidFill>
            <a:schemeClr val="tx1"/>
          </a:solidFill>
          <a:latin typeface="+mn-lt"/>
          <a:ea typeface="+mn-ea"/>
          <a:cs typeface="+mn-cs"/>
        </a:defRPr>
      </a:lvl5pPr>
      <a:lvl6pPr marL="1138359" indent="-137983" algn="l" rtl="0" eaLnBrk="1" latinLnBrk="0" hangingPunct="1">
        <a:lnSpc>
          <a:spcPct val="100000"/>
        </a:lnSpc>
        <a:spcBef>
          <a:spcPct val="20000"/>
        </a:spcBef>
        <a:buClr>
          <a:schemeClr val="accent5"/>
        </a:buClr>
        <a:buFont typeface="Wingdings 2"/>
        <a:buChar char=""/>
        <a:defRPr kumimoji="0" sz="1500" kern="1200">
          <a:solidFill>
            <a:schemeClr val="tx1"/>
          </a:solidFill>
          <a:latin typeface="+mn-lt"/>
          <a:ea typeface="+mn-ea"/>
          <a:cs typeface="+mn-cs"/>
        </a:defRPr>
      </a:lvl6pPr>
      <a:lvl7pPr marL="1297040" indent="-137983" algn="l" rtl="0"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7pPr>
      <a:lvl8pPr marL="1448821" indent="-137983" algn="l" rtl="0"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8pPr>
      <a:lvl9pPr marL="1607501" indent="-137983" algn="l" rtl="0"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4957" algn="l" rtl="0" eaLnBrk="1" latinLnBrk="0" hangingPunct="1">
        <a:defRPr kumimoji="0" kern="1200">
          <a:solidFill>
            <a:schemeClr val="tx1"/>
          </a:solidFill>
          <a:latin typeface="+mn-lt"/>
          <a:ea typeface="+mn-ea"/>
          <a:cs typeface="+mn-cs"/>
        </a:defRPr>
      </a:lvl2pPr>
      <a:lvl3pPr marL="689915" algn="l" rtl="0" eaLnBrk="1" latinLnBrk="0" hangingPunct="1">
        <a:defRPr kumimoji="0" kern="1200">
          <a:solidFill>
            <a:schemeClr val="tx1"/>
          </a:solidFill>
          <a:latin typeface="+mn-lt"/>
          <a:ea typeface="+mn-ea"/>
          <a:cs typeface="+mn-cs"/>
        </a:defRPr>
      </a:lvl3pPr>
      <a:lvl4pPr marL="1034872" algn="l" rtl="0" eaLnBrk="1" latinLnBrk="0" hangingPunct="1">
        <a:defRPr kumimoji="0" kern="1200">
          <a:solidFill>
            <a:schemeClr val="tx1"/>
          </a:solidFill>
          <a:latin typeface="+mn-lt"/>
          <a:ea typeface="+mn-ea"/>
          <a:cs typeface="+mn-cs"/>
        </a:defRPr>
      </a:lvl4pPr>
      <a:lvl5pPr marL="1379830" algn="l" rtl="0" eaLnBrk="1" latinLnBrk="0" hangingPunct="1">
        <a:defRPr kumimoji="0" kern="1200">
          <a:solidFill>
            <a:schemeClr val="tx1"/>
          </a:solidFill>
          <a:latin typeface="+mn-lt"/>
          <a:ea typeface="+mn-ea"/>
          <a:cs typeface="+mn-cs"/>
        </a:defRPr>
      </a:lvl5pPr>
      <a:lvl6pPr marL="1724787" algn="l" rtl="0" eaLnBrk="1" latinLnBrk="0" hangingPunct="1">
        <a:defRPr kumimoji="0" kern="1200">
          <a:solidFill>
            <a:schemeClr val="tx1"/>
          </a:solidFill>
          <a:latin typeface="+mn-lt"/>
          <a:ea typeface="+mn-ea"/>
          <a:cs typeface="+mn-cs"/>
        </a:defRPr>
      </a:lvl6pPr>
      <a:lvl7pPr marL="2069744" algn="l" rtl="0" eaLnBrk="1" latinLnBrk="0" hangingPunct="1">
        <a:defRPr kumimoji="0" kern="1200">
          <a:solidFill>
            <a:schemeClr val="tx1"/>
          </a:solidFill>
          <a:latin typeface="+mn-lt"/>
          <a:ea typeface="+mn-ea"/>
          <a:cs typeface="+mn-cs"/>
        </a:defRPr>
      </a:lvl7pPr>
      <a:lvl8pPr marL="2414702" algn="l" rtl="0" eaLnBrk="1" latinLnBrk="0" hangingPunct="1">
        <a:defRPr kumimoji="0" kern="1200">
          <a:solidFill>
            <a:schemeClr val="tx1"/>
          </a:solidFill>
          <a:latin typeface="+mn-lt"/>
          <a:ea typeface="+mn-ea"/>
          <a:cs typeface="+mn-cs"/>
        </a:defRPr>
      </a:lvl8pPr>
      <a:lvl9pPr marL="2759659"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Background road scene toward school building Vector Imag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3605" b="92907" l="0" r="100000"/>
                    </a14:imgEffect>
                  </a14:imgLayer>
                </a14:imgProps>
              </a:ext>
              <a:ext uri="{28A0092B-C50C-407E-A947-70E740481C1C}">
                <a14:useLocalDpi xmlns:a14="http://schemas.microsoft.com/office/drawing/2010/main" val="0"/>
              </a:ext>
            </a:extLst>
          </a:blip>
          <a:srcRect/>
          <a:stretch>
            <a:fillRect/>
          </a:stretch>
        </p:blipFill>
        <p:spPr bwMode="auto">
          <a:xfrm flipH="1">
            <a:off x="526923" y="1620568"/>
            <a:ext cx="8483615" cy="347306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Winding Road PNG, Clipart, Greenbelt, Highway, Road, Road Clipart, Trees  Free PNG Download"/>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5859" b="89899" l="16769" r="76769"/>
                    </a14:imgEffect>
                  </a14:imgLayer>
                </a14:imgProps>
              </a:ext>
              <a:ext uri="{28A0092B-C50C-407E-A947-70E740481C1C}">
                <a14:useLocalDpi xmlns:a14="http://schemas.microsoft.com/office/drawing/2010/main" val="0"/>
              </a:ext>
            </a:extLst>
          </a:blip>
          <a:srcRect/>
          <a:stretch>
            <a:fillRect/>
          </a:stretch>
        </p:blipFill>
        <p:spPr bwMode="auto">
          <a:xfrm rot="10800000" flipH="1" flipV="1">
            <a:off x="359430" y="641843"/>
            <a:ext cx="5396657" cy="2686639"/>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23549" y="374055"/>
            <a:ext cx="5083620" cy="113638"/>
          </a:xfrm>
          <a:prstGeom prst="rect">
            <a:avLst/>
          </a:prstGeom>
          <a:solidFill>
            <a:srgbClr val="F12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63" name="Rectangle 62"/>
          <p:cNvSpPr/>
          <p:nvPr/>
        </p:nvSpPr>
        <p:spPr>
          <a:xfrm>
            <a:off x="0" y="206294"/>
            <a:ext cx="2995862" cy="84079"/>
          </a:xfrm>
          <a:prstGeom prst="rect">
            <a:avLst/>
          </a:prstGeom>
          <a:solidFill>
            <a:srgbClr val="FBB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grpSp>
        <p:nvGrpSpPr>
          <p:cNvPr id="5" name="Group 4"/>
          <p:cNvGrpSpPr/>
          <p:nvPr/>
        </p:nvGrpSpPr>
        <p:grpSpPr>
          <a:xfrm>
            <a:off x="333027" y="107919"/>
            <a:ext cx="550512" cy="447100"/>
            <a:chOff x="1379295" y="0"/>
            <a:chExt cx="784888" cy="637450"/>
          </a:xfrm>
        </p:grpSpPr>
        <p:sp>
          <p:nvSpPr>
            <p:cNvPr id="4" name="Oval 3"/>
            <p:cNvSpPr/>
            <p:nvPr/>
          </p:nvSpPr>
          <p:spPr>
            <a:xfrm>
              <a:off x="1379295" y="0"/>
              <a:ext cx="544755" cy="59536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65" name="Oval 64"/>
            <p:cNvSpPr/>
            <p:nvPr/>
          </p:nvSpPr>
          <p:spPr>
            <a:xfrm>
              <a:off x="1601190" y="87337"/>
              <a:ext cx="471543" cy="550113"/>
            </a:xfrm>
            <a:prstGeom prst="ellipse">
              <a:avLst/>
            </a:prstGeom>
            <a:solidFill>
              <a:srgbClr val="94BEE4"/>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66" name="Oval 65"/>
            <p:cNvSpPr/>
            <p:nvPr/>
          </p:nvSpPr>
          <p:spPr>
            <a:xfrm>
              <a:off x="1842293" y="288699"/>
              <a:ext cx="321890" cy="342952"/>
            </a:xfrm>
            <a:prstGeom prst="ellipse">
              <a:avLst/>
            </a:prstGeom>
            <a:solidFill>
              <a:srgbClr val="CADFF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grpSp>
      <p:grpSp>
        <p:nvGrpSpPr>
          <p:cNvPr id="8" name="Group 7"/>
          <p:cNvGrpSpPr/>
          <p:nvPr/>
        </p:nvGrpSpPr>
        <p:grpSpPr>
          <a:xfrm flipV="1">
            <a:off x="4205169" y="735928"/>
            <a:ext cx="2056307" cy="1472526"/>
            <a:chOff x="2880270" y="1513683"/>
            <a:chExt cx="5657850" cy="2828925"/>
          </a:xfrm>
        </p:grpSpPr>
        <p:sp>
          <p:nvSpPr>
            <p:cNvPr id="6" name="Rectangle 5"/>
            <p:cNvSpPr/>
            <p:nvPr/>
          </p:nvSpPr>
          <p:spPr>
            <a:xfrm>
              <a:off x="2880270" y="1513683"/>
              <a:ext cx="5657850" cy="2828925"/>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7" name="Oval 6"/>
            <p:cNvSpPr/>
            <p:nvPr/>
          </p:nvSpPr>
          <p:spPr>
            <a:xfrm>
              <a:off x="4854302" y="2460779"/>
              <a:ext cx="1053556" cy="1005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grpSp>
      <p:grpSp>
        <p:nvGrpSpPr>
          <p:cNvPr id="11" name="Group 10"/>
          <p:cNvGrpSpPr/>
          <p:nvPr/>
        </p:nvGrpSpPr>
        <p:grpSpPr>
          <a:xfrm>
            <a:off x="1964820" y="1853025"/>
            <a:ext cx="7227231" cy="634060"/>
            <a:chOff x="772571" y="1349502"/>
            <a:chExt cx="13576798" cy="1062260"/>
          </a:xfrm>
          <a:solidFill>
            <a:schemeClr val="bg1"/>
          </a:solidFill>
        </p:grpSpPr>
        <p:sp>
          <p:nvSpPr>
            <p:cNvPr id="10" name="Wave 9"/>
            <p:cNvSpPr/>
            <p:nvPr/>
          </p:nvSpPr>
          <p:spPr>
            <a:xfrm>
              <a:off x="772571" y="1349502"/>
              <a:ext cx="6842667" cy="1062260"/>
            </a:xfrm>
            <a:prstGeom prst="wave">
              <a:avLst>
                <a:gd name="adj1" fmla="val 12500"/>
                <a:gd name="adj2" fmla="val 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solidFill>
                  <a:schemeClr val="bg1"/>
                </a:solidFill>
              </a:endParaRPr>
            </a:p>
          </p:txBody>
        </p:sp>
        <p:sp>
          <p:nvSpPr>
            <p:cNvPr id="30" name="Wave 29"/>
            <p:cNvSpPr/>
            <p:nvPr/>
          </p:nvSpPr>
          <p:spPr>
            <a:xfrm>
              <a:off x="7506702" y="1349502"/>
              <a:ext cx="6842667" cy="1062260"/>
            </a:xfrm>
            <a:prstGeom prst="wave">
              <a:avLst>
                <a:gd name="adj1" fmla="val 12500"/>
                <a:gd name="adj2" fmla="val 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solidFill>
                  <a:schemeClr val="bg1"/>
                </a:solidFill>
              </a:endParaRPr>
            </a:p>
          </p:txBody>
        </p:sp>
      </p:grpSp>
      <p:grpSp>
        <p:nvGrpSpPr>
          <p:cNvPr id="35" name="Group 34"/>
          <p:cNvGrpSpPr/>
          <p:nvPr/>
        </p:nvGrpSpPr>
        <p:grpSpPr>
          <a:xfrm rot="16200000">
            <a:off x="4825590" y="1070496"/>
            <a:ext cx="3326385" cy="893549"/>
            <a:chOff x="3786921" y="1280454"/>
            <a:chExt cx="10404861" cy="1237037"/>
          </a:xfrm>
          <a:solidFill>
            <a:schemeClr val="bg1"/>
          </a:solidFill>
        </p:grpSpPr>
        <p:sp>
          <p:nvSpPr>
            <p:cNvPr id="36" name="Wave 35"/>
            <p:cNvSpPr/>
            <p:nvPr/>
          </p:nvSpPr>
          <p:spPr>
            <a:xfrm>
              <a:off x="3786921" y="1455231"/>
              <a:ext cx="6842666" cy="1062260"/>
            </a:xfrm>
            <a:prstGeom prst="wave">
              <a:avLst>
                <a:gd name="adj1" fmla="val 12500"/>
                <a:gd name="adj2" fmla="val 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solidFill>
                  <a:schemeClr val="bg1"/>
                </a:solidFill>
              </a:endParaRPr>
            </a:p>
          </p:txBody>
        </p:sp>
        <p:sp>
          <p:nvSpPr>
            <p:cNvPr id="37" name="Wave 36"/>
            <p:cNvSpPr/>
            <p:nvPr/>
          </p:nvSpPr>
          <p:spPr>
            <a:xfrm>
              <a:off x="7349117" y="1280454"/>
              <a:ext cx="6842665" cy="1062260"/>
            </a:xfrm>
            <a:prstGeom prst="wave">
              <a:avLst>
                <a:gd name="adj1" fmla="val 12500"/>
                <a:gd name="adj2" fmla="val 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solidFill>
                  <a:schemeClr val="bg1"/>
                </a:solidFill>
              </a:endParaRPr>
            </a:p>
          </p:txBody>
        </p:sp>
      </p:grpSp>
      <p:grpSp>
        <p:nvGrpSpPr>
          <p:cNvPr id="17" name="Group 16"/>
          <p:cNvGrpSpPr/>
          <p:nvPr/>
        </p:nvGrpSpPr>
        <p:grpSpPr>
          <a:xfrm>
            <a:off x="3796687" y="3580238"/>
            <a:ext cx="618065" cy="374429"/>
            <a:chOff x="3500512" y="6109811"/>
            <a:chExt cx="1459837" cy="794034"/>
          </a:xfrm>
          <a:solidFill>
            <a:schemeClr val="tx1"/>
          </a:solidFill>
        </p:grpSpPr>
        <p:sp>
          <p:nvSpPr>
            <p:cNvPr id="15" name="Rectangle 14"/>
            <p:cNvSpPr/>
            <p:nvPr/>
          </p:nvSpPr>
          <p:spPr>
            <a:xfrm>
              <a:off x="3500512" y="6507093"/>
              <a:ext cx="1459837" cy="396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42" name="Rectangle 41"/>
            <p:cNvSpPr/>
            <p:nvPr/>
          </p:nvSpPr>
          <p:spPr>
            <a:xfrm>
              <a:off x="3679436" y="6291465"/>
              <a:ext cx="1101991" cy="244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43" name="Rectangle 42"/>
            <p:cNvSpPr/>
            <p:nvPr/>
          </p:nvSpPr>
          <p:spPr>
            <a:xfrm>
              <a:off x="3874210" y="6109811"/>
              <a:ext cx="712439" cy="190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grpSp>
      <p:grpSp>
        <p:nvGrpSpPr>
          <p:cNvPr id="23" name="Group 22"/>
          <p:cNvGrpSpPr/>
          <p:nvPr/>
        </p:nvGrpSpPr>
        <p:grpSpPr>
          <a:xfrm>
            <a:off x="1084950" y="2413576"/>
            <a:ext cx="1336829" cy="1595010"/>
            <a:chOff x="2582602" y="7494035"/>
            <a:chExt cx="1905974" cy="2274073"/>
          </a:xfrm>
        </p:grpSpPr>
        <p:sp>
          <p:nvSpPr>
            <p:cNvPr id="19" name="Diamond 18"/>
            <p:cNvSpPr/>
            <p:nvPr/>
          </p:nvSpPr>
          <p:spPr>
            <a:xfrm>
              <a:off x="2582602" y="7494035"/>
              <a:ext cx="1905974" cy="2274073"/>
            </a:xfrm>
            <a:prstGeom prst="diamond">
              <a:avLst/>
            </a:prstGeom>
            <a:gradFill>
              <a:gsLst>
                <a:gs pos="15000">
                  <a:schemeClr val="accent2">
                    <a:lumMod val="75000"/>
                  </a:schemeClr>
                </a:gs>
                <a:gs pos="100000">
                  <a:schemeClr val="accent1">
                    <a:lumMod val="30000"/>
                    <a:lumOff val="70000"/>
                  </a:schemeClr>
                </a:gs>
              </a:gsLst>
              <a:lin ang="5400000" scaled="1"/>
            </a:gradFill>
            <a:effectLst>
              <a:reflection blurRad="6350" endPos="3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20" name="TextBox 19"/>
            <p:cNvSpPr txBox="1"/>
            <p:nvPr/>
          </p:nvSpPr>
          <p:spPr>
            <a:xfrm rot="19413925" flipH="1">
              <a:off x="3131586" y="8149705"/>
              <a:ext cx="1092971" cy="962731"/>
            </a:xfrm>
            <a:prstGeom prst="rect">
              <a:avLst/>
            </a:prstGeom>
            <a:noFill/>
          </p:spPr>
          <p:txBody>
            <a:bodyPr wrap="square" rtlCol="0">
              <a:spAutoFit/>
            </a:bodyPr>
            <a:lstStyle/>
            <a:p>
              <a:r>
                <a:rPr lang="bn-IN" sz="3788" b="1" dirty="0">
                  <a:latin typeface="NikoshBAN" panose="02000000000000000000" pitchFamily="2" charset="0"/>
                  <a:cs typeface="NikoshBAN" panose="02000000000000000000" pitchFamily="2" charset="0"/>
                </a:rPr>
                <a:t>স্বা</a:t>
              </a:r>
              <a:endParaRPr lang="en-US" sz="3788" b="1" dirty="0">
                <a:latin typeface="NikoshBAN" panose="02000000000000000000" pitchFamily="2" charset="0"/>
                <a:cs typeface="NikoshBAN" panose="02000000000000000000" pitchFamily="2" charset="0"/>
              </a:endParaRPr>
            </a:p>
          </p:txBody>
        </p:sp>
      </p:grpSp>
      <p:grpSp>
        <p:nvGrpSpPr>
          <p:cNvPr id="24" name="Group 23"/>
          <p:cNvGrpSpPr/>
          <p:nvPr/>
        </p:nvGrpSpPr>
        <p:grpSpPr>
          <a:xfrm>
            <a:off x="2722465" y="2092573"/>
            <a:ext cx="1336829" cy="1595010"/>
            <a:chOff x="4100573" y="2556526"/>
            <a:chExt cx="1905974" cy="2274073"/>
          </a:xfrm>
        </p:grpSpPr>
        <p:sp>
          <p:nvSpPr>
            <p:cNvPr id="67" name="Diamond 66"/>
            <p:cNvSpPr/>
            <p:nvPr/>
          </p:nvSpPr>
          <p:spPr>
            <a:xfrm>
              <a:off x="4100573" y="2556526"/>
              <a:ext cx="1905974" cy="2274073"/>
            </a:xfrm>
            <a:prstGeom prst="diamond">
              <a:avLst/>
            </a:prstGeom>
            <a:gradFill>
              <a:gsLst>
                <a:gs pos="21000">
                  <a:srgbClr val="FFFF00"/>
                </a:gs>
                <a:gs pos="100000">
                  <a:srgbClr val="FFC000"/>
                </a:gs>
              </a:gsLst>
              <a:lin ang="5400000" scaled="1"/>
            </a:gradFill>
            <a:effectLst>
              <a:reflection blurRad="6350" endPos="3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21" name="TextBox 20"/>
            <p:cNvSpPr txBox="1"/>
            <p:nvPr/>
          </p:nvSpPr>
          <p:spPr>
            <a:xfrm rot="18616089">
              <a:off x="4670803" y="3251137"/>
              <a:ext cx="751949" cy="962731"/>
            </a:xfrm>
            <a:prstGeom prst="rect">
              <a:avLst/>
            </a:prstGeom>
            <a:noFill/>
          </p:spPr>
          <p:txBody>
            <a:bodyPr wrap="square" rtlCol="0">
              <a:spAutoFit/>
            </a:bodyPr>
            <a:lstStyle/>
            <a:p>
              <a:pPr algn="ctr"/>
              <a:r>
                <a:rPr lang="bn-IN" sz="3788" b="1" dirty="0">
                  <a:latin typeface="NikoshBAN" panose="02000000000000000000" pitchFamily="2" charset="0"/>
                  <a:cs typeface="NikoshBAN" panose="02000000000000000000" pitchFamily="2" charset="0"/>
                </a:rPr>
                <a:t>গ</a:t>
              </a:r>
              <a:endParaRPr lang="en-US" sz="3788" b="1" dirty="0">
                <a:latin typeface="NikoshBAN" panose="02000000000000000000" pitchFamily="2" charset="0"/>
                <a:cs typeface="NikoshBAN" panose="02000000000000000000" pitchFamily="2" charset="0"/>
              </a:endParaRPr>
            </a:p>
          </p:txBody>
        </p:sp>
      </p:grpSp>
      <p:grpSp>
        <p:nvGrpSpPr>
          <p:cNvPr id="26" name="Group 25"/>
          <p:cNvGrpSpPr/>
          <p:nvPr/>
        </p:nvGrpSpPr>
        <p:grpSpPr>
          <a:xfrm>
            <a:off x="6652912" y="2282739"/>
            <a:ext cx="1336829" cy="1595010"/>
            <a:chOff x="9404659" y="2523621"/>
            <a:chExt cx="1905974" cy="2274073"/>
          </a:xfrm>
        </p:grpSpPr>
        <p:sp>
          <p:nvSpPr>
            <p:cNvPr id="70" name="Diamond 69"/>
            <p:cNvSpPr/>
            <p:nvPr/>
          </p:nvSpPr>
          <p:spPr>
            <a:xfrm>
              <a:off x="9404659" y="2523621"/>
              <a:ext cx="1905974" cy="2274073"/>
            </a:xfrm>
            <a:prstGeom prst="diamond">
              <a:avLst/>
            </a:prstGeom>
            <a:gradFill>
              <a:gsLst>
                <a:gs pos="90000">
                  <a:schemeClr val="bg1">
                    <a:lumMod val="65000"/>
                  </a:schemeClr>
                </a:gs>
                <a:gs pos="100000">
                  <a:schemeClr val="bg1">
                    <a:lumMod val="50000"/>
                  </a:schemeClr>
                </a:gs>
              </a:gsLst>
              <a:lin ang="5400000" scaled="1"/>
            </a:gradFill>
            <a:effectLst>
              <a:reflection blurRad="6350" endPos="3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22" name="TextBox 21"/>
            <p:cNvSpPr txBox="1"/>
            <p:nvPr/>
          </p:nvSpPr>
          <p:spPr>
            <a:xfrm rot="18793803">
              <a:off x="9898578" y="3236616"/>
              <a:ext cx="887157" cy="962731"/>
            </a:xfrm>
            <a:prstGeom prst="rect">
              <a:avLst/>
            </a:prstGeom>
            <a:noFill/>
          </p:spPr>
          <p:txBody>
            <a:bodyPr wrap="square" rtlCol="0">
              <a:spAutoFit/>
            </a:bodyPr>
            <a:lstStyle/>
            <a:p>
              <a:pPr algn="ctr"/>
              <a:r>
                <a:rPr lang="bn-IN" sz="3788" dirty="0">
                  <a:latin typeface="NikoshBAN" panose="02000000000000000000" pitchFamily="2" charset="0"/>
                  <a:cs typeface="NikoshBAN" panose="02000000000000000000" pitchFamily="2" charset="0"/>
                </a:rPr>
                <a:t>ম</a:t>
              </a:r>
              <a:endParaRPr lang="en-US" sz="3788" dirty="0">
                <a:latin typeface="NikoshBAN" panose="02000000000000000000" pitchFamily="2" charset="0"/>
                <a:cs typeface="NikoshBAN" panose="02000000000000000000" pitchFamily="2" charset="0"/>
              </a:endParaRPr>
            </a:p>
          </p:txBody>
        </p:sp>
      </p:grpSp>
      <p:grpSp>
        <p:nvGrpSpPr>
          <p:cNvPr id="41" name="Group 40"/>
          <p:cNvGrpSpPr/>
          <p:nvPr/>
        </p:nvGrpSpPr>
        <p:grpSpPr>
          <a:xfrm>
            <a:off x="1505265" y="493613"/>
            <a:ext cx="6836220" cy="578928"/>
            <a:chOff x="772571" y="1349502"/>
            <a:chExt cx="13576798" cy="1062260"/>
          </a:xfrm>
          <a:solidFill>
            <a:schemeClr val="bg1"/>
          </a:solidFill>
        </p:grpSpPr>
        <p:sp>
          <p:nvSpPr>
            <p:cNvPr id="44" name="Wave 43"/>
            <p:cNvSpPr/>
            <p:nvPr/>
          </p:nvSpPr>
          <p:spPr>
            <a:xfrm>
              <a:off x="772571" y="1349502"/>
              <a:ext cx="6842667" cy="1062260"/>
            </a:xfrm>
            <a:prstGeom prst="wave">
              <a:avLst>
                <a:gd name="adj1" fmla="val 12500"/>
                <a:gd name="adj2" fmla="val 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solidFill>
                  <a:schemeClr val="bg1"/>
                </a:solidFill>
              </a:endParaRPr>
            </a:p>
          </p:txBody>
        </p:sp>
        <p:sp>
          <p:nvSpPr>
            <p:cNvPr id="45" name="Wave 44"/>
            <p:cNvSpPr/>
            <p:nvPr/>
          </p:nvSpPr>
          <p:spPr>
            <a:xfrm>
              <a:off x="7506702" y="1349502"/>
              <a:ext cx="6842667" cy="1062260"/>
            </a:xfrm>
            <a:prstGeom prst="wave">
              <a:avLst>
                <a:gd name="adj1" fmla="val 12500"/>
                <a:gd name="adj2" fmla="val 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solidFill>
                  <a:schemeClr val="bg1"/>
                </a:solidFill>
              </a:endParaRPr>
            </a:p>
          </p:txBody>
        </p:sp>
      </p:grpSp>
      <p:grpSp>
        <p:nvGrpSpPr>
          <p:cNvPr id="49" name="Group 48"/>
          <p:cNvGrpSpPr/>
          <p:nvPr/>
        </p:nvGrpSpPr>
        <p:grpSpPr>
          <a:xfrm>
            <a:off x="4625943" y="2377125"/>
            <a:ext cx="1336829" cy="1595010"/>
            <a:chOff x="6994400" y="2538200"/>
            <a:chExt cx="1905974" cy="2274073"/>
          </a:xfrm>
        </p:grpSpPr>
        <p:sp>
          <p:nvSpPr>
            <p:cNvPr id="50" name="Diamond 49"/>
            <p:cNvSpPr/>
            <p:nvPr/>
          </p:nvSpPr>
          <p:spPr>
            <a:xfrm>
              <a:off x="6994400" y="2538200"/>
              <a:ext cx="1905974" cy="2274073"/>
            </a:xfrm>
            <a:prstGeom prst="diamond">
              <a:avLst/>
            </a:prstGeom>
            <a:gradFill>
              <a:gsLst>
                <a:gs pos="21000">
                  <a:srgbClr val="F127D4"/>
                </a:gs>
                <a:gs pos="100000">
                  <a:srgbClr val="F127D4"/>
                </a:gs>
              </a:gsLst>
              <a:lin ang="5400000" scaled="1"/>
            </a:gradFill>
            <a:effectLst>
              <a:reflection blurRad="6350" endPos="3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51" name="TextBox 50"/>
            <p:cNvSpPr txBox="1"/>
            <p:nvPr/>
          </p:nvSpPr>
          <p:spPr>
            <a:xfrm rot="19252121">
              <a:off x="7564630" y="3232812"/>
              <a:ext cx="751949" cy="962731"/>
            </a:xfrm>
            <a:prstGeom prst="rect">
              <a:avLst/>
            </a:prstGeom>
            <a:gradFill>
              <a:gsLst>
                <a:gs pos="21000">
                  <a:srgbClr val="F127D4"/>
                </a:gs>
                <a:gs pos="100000">
                  <a:srgbClr val="F127D4"/>
                </a:gs>
              </a:gsLst>
              <a:lin ang="5400000" scaled="1"/>
            </a:gradFill>
          </p:spPr>
          <p:txBody>
            <a:bodyPr wrap="square" rtlCol="0">
              <a:spAutoFit/>
            </a:bodyPr>
            <a:lstStyle/>
            <a:p>
              <a:pPr algn="ctr"/>
              <a:r>
                <a:rPr lang="bn-IN" sz="3788" b="1" dirty="0">
                  <a:latin typeface="NikoshBAN" panose="02000000000000000000" pitchFamily="2" charset="0"/>
                  <a:cs typeface="NikoshBAN" panose="02000000000000000000" pitchFamily="2" charset="0"/>
                </a:rPr>
                <a:t>ত</a:t>
              </a:r>
              <a:endParaRPr lang="en-US" sz="3788" b="1" dirty="0">
                <a:latin typeface="NikoshBAN" panose="02000000000000000000" pitchFamily="2" charset="0"/>
                <a:cs typeface="NikoshBAN" panose="02000000000000000000" pitchFamily="2" charset="0"/>
              </a:endParaRPr>
            </a:p>
          </p:txBody>
        </p:sp>
      </p:grpSp>
      <p:pic>
        <p:nvPicPr>
          <p:cNvPr id="1032" name="Picture 8" descr="Free Vector | Back to school kids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3291" b="90096" l="1438" r="92652"/>
                    </a14:imgEffect>
                  </a14:imgLayer>
                </a14:imgProps>
              </a:ext>
              <a:ext uri="{28A0092B-C50C-407E-A947-70E740481C1C}">
                <a14:useLocalDpi xmlns:a14="http://schemas.microsoft.com/office/drawing/2010/main" val="0"/>
              </a:ext>
            </a:extLst>
          </a:blip>
          <a:srcRect t="43578" r="62737" b="17061"/>
          <a:stretch/>
        </p:blipFill>
        <p:spPr bwMode="auto">
          <a:xfrm flipH="1">
            <a:off x="4047281" y="3638398"/>
            <a:ext cx="1238851" cy="13085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igh school clipart 9 » Clipart St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0119" y="563730"/>
            <a:ext cx="1572360" cy="754627"/>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4" descr="Road Clipart Images, Stock Photos &amp; Vectors | Shutterstock"/>
          <p:cNvSpPr>
            <a:spLocks noChangeAspect="1" noChangeArrowheads="1"/>
          </p:cNvSpPr>
          <p:nvPr/>
        </p:nvSpPr>
        <p:spPr bwMode="auto">
          <a:xfrm>
            <a:off x="615796" y="-101325"/>
            <a:ext cx="213783" cy="2137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135" tIns="32067" rIns="64135" bIns="32067" numCol="1" anchor="t" anchorCtr="0" compatLnSpc="1">
            <a:prstTxWarp prst="textNoShape">
              <a:avLst/>
            </a:prstTxWarp>
          </a:bodyPr>
          <a:lstStyle/>
          <a:p>
            <a:endParaRPr lang="en-US" sz="1263"/>
          </a:p>
        </p:txBody>
      </p:sp>
      <p:sp>
        <p:nvSpPr>
          <p:cNvPr id="18" name="AutoShape 18" descr="Road Clipart Images, Stock Photos &amp; Vectors | Shutterstock"/>
          <p:cNvSpPr>
            <a:spLocks noChangeAspect="1" noChangeArrowheads="1"/>
          </p:cNvSpPr>
          <p:nvPr/>
        </p:nvSpPr>
        <p:spPr bwMode="auto">
          <a:xfrm>
            <a:off x="722688" y="5567"/>
            <a:ext cx="213783" cy="2137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135" tIns="32067" rIns="64135" bIns="32067" numCol="1" anchor="t" anchorCtr="0" compatLnSpc="1">
            <a:prstTxWarp prst="textNoShape">
              <a:avLst/>
            </a:prstTxWarp>
          </a:bodyPr>
          <a:lstStyle/>
          <a:p>
            <a:endParaRPr lang="en-US" sz="1263"/>
          </a:p>
        </p:txBody>
      </p:sp>
      <p:pic>
        <p:nvPicPr>
          <p:cNvPr id="1048" name="Picture 24" descr="School Clipart - high-school-building - Classroom Clipart"/>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704" b="89488" l="2000" r="97818"/>
                    </a14:imgEffect>
                  </a14:imgLayer>
                </a14:imgProps>
              </a:ext>
              <a:ext uri="{28A0092B-C50C-407E-A947-70E740481C1C}">
                <a14:useLocalDpi xmlns:a14="http://schemas.microsoft.com/office/drawing/2010/main" val="0"/>
              </a:ext>
            </a:extLst>
          </a:blip>
          <a:srcRect/>
          <a:stretch>
            <a:fillRect/>
          </a:stretch>
        </p:blipFill>
        <p:spPr bwMode="auto">
          <a:xfrm>
            <a:off x="346304" y="894377"/>
            <a:ext cx="2674923" cy="1804358"/>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p:cNvGrpSpPr/>
          <p:nvPr/>
        </p:nvGrpSpPr>
        <p:grpSpPr>
          <a:xfrm>
            <a:off x="3916784" y="733954"/>
            <a:ext cx="407423" cy="2872203"/>
            <a:chOff x="4026431" y="767486"/>
            <a:chExt cx="716722" cy="5785208"/>
          </a:xfrm>
          <a:solidFill>
            <a:schemeClr val="tx1"/>
          </a:solidFill>
        </p:grpSpPr>
        <p:sp>
          <p:nvSpPr>
            <p:cNvPr id="71" name="Right Arrow 70"/>
            <p:cNvSpPr/>
            <p:nvPr/>
          </p:nvSpPr>
          <p:spPr>
            <a:xfrm rot="16200000">
              <a:off x="1481893" y="3312024"/>
              <a:ext cx="5785208" cy="696131"/>
            </a:xfrm>
            <a:prstGeom prst="rightArrow">
              <a:avLst>
                <a:gd name="adj1" fmla="val 4389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72" name="Rectangle 71"/>
            <p:cNvSpPr/>
            <p:nvPr/>
          </p:nvSpPr>
          <p:spPr>
            <a:xfrm>
              <a:off x="4026431" y="1016646"/>
              <a:ext cx="716722" cy="3695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grpSp>
      <p:pic>
        <p:nvPicPr>
          <p:cNvPr id="1050" name="Picture 26" descr="Primary School Clipart | Free Images at Clker.com - vector clip art online,  royalty free &amp; public domai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29231" b="89451" l="37667" r="88667"/>
                    </a14:imgEffect>
                  </a14:imgLayer>
                </a14:imgProps>
              </a:ext>
              <a:ext uri="{28A0092B-C50C-407E-A947-70E740481C1C}">
                <a14:useLocalDpi xmlns:a14="http://schemas.microsoft.com/office/drawing/2010/main" val="0"/>
              </a:ext>
            </a:extLst>
          </a:blip>
          <a:srcRect/>
          <a:stretch>
            <a:fillRect/>
          </a:stretch>
        </p:blipFill>
        <p:spPr bwMode="auto">
          <a:xfrm>
            <a:off x="848032" y="1114741"/>
            <a:ext cx="1696541" cy="1286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21227" y="544486"/>
            <a:ext cx="4077688" cy="675249"/>
          </a:xfrm>
          <a:prstGeom prst="rect">
            <a:avLst/>
          </a:prstGeom>
          <a:noFill/>
        </p:spPr>
        <p:txBody>
          <a:bodyPr wrap="square" rtlCol="0">
            <a:spAutoFit/>
          </a:bodyPr>
          <a:lstStyle/>
          <a:p>
            <a:pPr algn="ctr"/>
            <a:r>
              <a:rPr lang="bn-IN" sz="3788"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 সবাইকে</a:t>
            </a:r>
            <a:endParaRPr lang="en-US" sz="3788"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78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nodeType="withEffect">
                                  <p:stCondLst>
                                    <p:cond delay="0"/>
                                  </p:stCondLst>
                                  <p:childTnLst>
                                    <p:animMotion origin="layout" path="M -0.16628 -0.02454 L 0.17695 -0.02454 " pathEditMode="relative" rAng="0" ptsTypes="AA">
                                      <p:cBhvr>
                                        <p:cTn id="6" dur="1000" fill="hold"/>
                                        <p:tgtEl>
                                          <p:spTgt spid="11"/>
                                        </p:tgtEl>
                                        <p:attrNameLst>
                                          <p:attrName>ppt_x</p:attrName>
                                          <p:attrName>ppt_y</p:attrName>
                                        </p:attrNameLst>
                                      </p:cBhvr>
                                      <p:rCtr x="17161" y="0"/>
                                    </p:animMotion>
                                  </p:childTnLst>
                                </p:cTn>
                              </p:par>
                              <p:par>
                                <p:cTn id="7" presetID="42" presetClass="path" presetSubtype="0" repeatCount="indefinite" fill="hold" nodeType="withEffect">
                                  <p:stCondLst>
                                    <p:cond delay="0"/>
                                  </p:stCondLst>
                                  <p:childTnLst>
                                    <p:animMotion origin="layout" path="M -0.01927 -0.27847 L -0.0155 0.2037 " pathEditMode="relative" rAng="0" ptsTypes="AA">
                                      <p:cBhvr>
                                        <p:cTn id="8" dur="1000" fill="hold"/>
                                        <p:tgtEl>
                                          <p:spTgt spid="35"/>
                                        </p:tgtEl>
                                        <p:attrNameLst>
                                          <p:attrName>ppt_x</p:attrName>
                                          <p:attrName>ppt_y</p:attrName>
                                        </p:attrNameLst>
                                      </p:cBhvr>
                                      <p:rCtr x="182" y="24097"/>
                                    </p:animMotion>
                                  </p:childTnLst>
                                </p:cTn>
                              </p:par>
                              <p:par>
                                <p:cTn id="9" presetID="42" presetClass="path" presetSubtype="0" repeatCount="indefinite" fill="hold" nodeType="withEffect">
                                  <p:stCondLst>
                                    <p:cond delay="0"/>
                                  </p:stCondLst>
                                  <p:childTnLst>
                                    <p:animMotion origin="layout" path="M 3.75E-6 -1.48148E-6 L 0.17369 0.00185 " pathEditMode="relative" rAng="0" ptsTypes="AA">
                                      <p:cBhvr>
                                        <p:cTn id="10" dur="1000" fill="hold"/>
                                        <p:tgtEl>
                                          <p:spTgt spid="41"/>
                                        </p:tgtEl>
                                        <p:attrNameLst>
                                          <p:attrName>ppt_x</p:attrName>
                                          <p:attrName>ppt_y</p:attrName>
                                        </p:attrNameLst>
                                      </p:cBhvr>
                                      <p:rCtr x="8685" y="93"/>
                                    </p:animMotion>
                                  </p:childTnLst>
                                </p:cTn>
                              </p:par>
                              <p:par>
                                <p:cTn id="11" presetID="2" presetClass="entr" presetSubtype="6"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2000" fill="hold"/>
                                        <p:tgtEl>
                                          <p:spTgt spid="49"/>
                                        </p:tgtEl>
                                        <p:attrNameLst>
                                          <p:attrName>ppt_x</p:attrName>
                                        </p:attrNameLst>
                                      </p:cBhvr>
                                      <p:tavLst>
                                        <p:tav tm="0">
                                          <p:val>
                                            <p:strVal val="1+#ppt_w/2"/>
                                          </p:val>
                                        </p:tav>
                                        <p:tav tm="100000">
                                          <p:val>
                                            <p:strVal val="#ppt_x"/>
                                          </p:val>
                                        </p:tav>
                                      </p:tavLst>
                                    </p:anim>
                                    <p:anim calcmode="lin" valueType="num">
                                      <p:cBhvr additive="base">
                                        <p:cTn id="14" dur="2000" fill="hold"/>
                                        <p:tgtEl>
                                          <p:spTgt spid="49"/>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000" fill="hold"/>
                                        <p:tgtEl>
                                          <p:spTgt spid="23"/>
                                        </p:tgtEl>
                                        <p:attrNameLst>
                                          <p:attrName>ppt_x</p:attrName>
                                        </p:attrNameLst>
                                      </p:cBhvr>
                                      <p:tavLst>
                                        <p:tav tm="0">
                                          <p:val>
                                            <p:strVal val="1+#ppt_w/2"/>
                                          </p:val>
                                        </p:tav>
                                        <p:tav tm="100000">
                                          <p:val>
                                            <p:strVal val="#ppt_x"/>
                                          </p:val>
                                        </p:tav>
                                      </p:tavLst>
                                    </p:anim>
                                    <p:anim calcmode="lin" valueType="num">
                                      <p:cBhvr additive="base">
                                        <p:cTn id="18" dur="20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2000" fill="hold"/>
                                        <p:tgtEl>
                                          <p:spTgt spid="24"/>
                                        </p:tgtEl>
                                        <p:attrNameLst>
                                          <p:attrName>ppt_x</p:attrName>
                                        </p:attrNameLst>
                                      </p:cBhvr>
                                      <p:tavLst>
                                        <p:tav tm="0">
                                          <p:val>
                                            <p:strVal val="1+#ppt_w/2"/>
                                          </p:val>
                                        </p:tav>
                                        <p:tav tm="100000">
                                          <p:val>
                                            <p:strVal val="#ppt_x"/>
                                          </p:val>
                                        </p:tav>
                                      </p:tavLst>
                                    </p:anim>
                                    <p:anim calcmode="lin" valueType="num">
                                      <p:cBhvr additive="base">
                                        <p:cTn id="22" dur="20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2000" fill="hold"/>
                                        <p:tgtEl>
                                          <p:spTgt spid="26"/>
                                        </p:tgtEl>
                                        <p:attrNameLst>
                                          <p:attrName>ppt_x</p:attrName>
                                        </p:attrNameLst>
                                      </p:cBhvr>
                                      <p:tavLst>
                                        <p:tav tm="0">
                                          <p:val>
                                            <p:strVal val="1+#ppt_w/2"/>
                                          </p:val>
                                        </p:tav>
                                        <p:tav tm="100000">
                                          <p:val>
                                            <p:strVal val="#ppt_x"/>
                                          </p:val>
                                        </p:tav>
                                      </p:tavLst>
                                    </p:anim>
                                    <p:anim calcmode="lin" valueType="num">
                                      <p:cBhvr additive="base">
                                        <p:cTn id="26" dur="2000" fill="hold"/>
                                        <p:tgtEl>
                                          <p:spTgt spid="26"/>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61" y="29811"/>
            <a:ext cx="9506744" cy="954107"/>
          </a:xfrm>
          <a:prstGeom prst="rect">
            <a:avLst/>
          </a:prstGeom>
          <a:noFill/>
        </p:spPr>
        <p:txBody>
          <a:bodyPr wrap="square" rtlCol="0">
            <a:spAutoFit/>
          </a:bodyPr>
          <a:lstStyle/>
          <a:p>
            <a:pPr algn="r"/>
            <a:r>
              <a:rPr lang="bn-IN" sz="2800" b="1" u="sng" dirty="0" smtClean="0">
                <a:solidFill>
                  <a:srgbClr val="00B0F0"/>
                </a:solidFill>
                <a:latin typeface="NikoshBAN" pitchFamily="2" charset="0"/>
                <a:cs typeface="NikoshBAN" pitchFamily="2" charset="0"/>
              </a:rPr>
              <a:t>যুক্তবর্ণ খুঁজে বের করি।যুক্তবর্ণ ভেঙ্গে লিখি ও প্রতিটি যুক্তবর্ণ দিয়ে তৈরি শব্দ দ্বারা একটি করে বাক্য রচনা করিঃ</a:t>
            </a:r>
            <a:endParaRPr lang="en-US" sz="2800" b="1" u="sng" dirty="0">
              <a:solidFill>
                <a:srgbClr val="00B0F0"/>
              </a:solidFill>
              <a:latin typeface="NikoshBAN" pitchFamily="2" charset="0"/>
              <a:cs typeface="NikoshBAN" pitchFamily="2" charset="0"/>
            </a:endParaRPr>
          </a:p>
        </p:txBody>
      </p:sp>
      <p:sp>
        <p:nvSpPr>
          <p:cNvPr id="3" name="TextBox 2"/>
          <p:cNvSpPr txBox="1"/>
          <p:nvPr/>
        </p:nvSpPr>
        <p:spPr>
          <a:xfrm>
            <a:off x="-234017" y="1353965"/>
            <a:ext cx="1676400" cy="523220"/>
          </a:xfrm>
          <a:prstGeom prst="rect">
            <a:avLst/>
          </a:prstGeom>
          <a:noFill/>
        </p:spPr>
        <p:txBody>
          <a:bodyPr wrap="square" rtlCol="0">
            <a:spAutoFit/>
          </a:bodyPr>
          <a:lstStyle/>
          <a:p>
            <a:pPr algn="ctr"/>
            <a:r>
              <a:rPr lang="bn-IN" sz="2800" b="1" dirty="0" smtClean="0">
                <a:latin typeface="NikoshBAN" pitchFamily="2" charset="0"/>
                <a:cs typeface="NikoshBAN" pitchFamily="2" charset="0"/>
              </a:rPr>
              <a:t>ণ্ড=</a:t>
            </a:r>
            <a:endParaRPr lang="en-US" sz="2800" b="1" dirty="0">
              <a:latin typeface="NikoshBAN" pitchFamily="2" charset="0"/>
              <a:cs typeface="NikoshBAN" pitchFamily="2" charset="0"/>
            </a:endParaRPr>
          </a:p>
        </p:txBody>
      </p:sp>
      <p:sp>
        <p:nvSpPr>
          <p:cNvPr id="4" name="TextBox 3"/>
          <p:cNvSpPr txBox="1"/>
          <p:nvPr/>
        </p:nvSpPr>
        <p:spPr>
          <a:xfrm>
            <a:off x="1023283" y="1353965"/>
            <a:ext cx="1333500" cy="523220"/>
          </a:xfrm>
          <a:prstGeom prst="rect">
            <a:avLst/>
          </a:prstGeom>
          <a:noFill/>
        </p:spPr>
        <p:txBody>
          <a:bodyPr wrap="square" rtlCol="0">
            <a:spAutoFit/>
          </a:bodyPr>
          <a:lstStyle/>
          <a:p>
            <a:r>
              <a:rPr lang="bn-IN" sz="2800" b="1" dirty="0" smtClean="0">
                <a:latin typeface="NikoshBAN" pitchFamily="2" charset="0"/>
                <a:cs typeface="NikoshBAN" pitchFamily="2" charset="0"/>
              </a:rPr>
              <a:t>ণ+ড</a:t>
            </a:r>
            <a:endParaRPr lang="en-US" sz="2800" b="1" dirty="0">
              <a:latin typeface="NikoshBAN" pitchFamily="2" charset="0"/>
              <a:cs typeface="NikoshBAN" pitchFamily="2" charset="0"/>
            </a:endParaRPr>
          </a:p>
        </p:txBody>
      </p:sp>
      <p:sp>
        <p:nvSpPr>
          <p:cNvPr id="6" name="TextBox 5"/>
          <p:cNvSpPr txBox="1"/>
          <p:nvPr/>
        </p:nvSpPr>
        <p:spPr>
          <a:xfrm>
            <a:off x="1785283" y="1388651"/>
            <a:ext cx="7848600" cy="523220"/>
          </a:xfrm>
          <a:prstGeom prst="rect">
            <a:avLst/>
          </a:prstGeom>
          <a:noFill/>
        </p:spPr>
        <p:txBody>
          <a:bodyPr wrap="square" rtlCol="0">
            <a:spAutoFit/>
          </a:bodyPr>
          <a:lstStyle/>
          <a:p>
            <a:r>
              <a:rPr lang="bn-IN" sz="2800" b="1" dirty="0" smtClean="0">
                <a:latin typeface="NikoshBAN" pitchFamily="2" charset="0"/>
                <a:cs typeface="NikoshBAN" pitchFamily="2" charset="0"/>
              </a:rPr>
              <a:t>পাকিস্তানিরা হত্যাকাণ্ড চালিয়ে যেতে থাকে বিরামহীন।</a:t>
            </a:r>
            <a:endParaRPr lang="en-US" sz="2800" b="1" dirty="0">
              <a:latin typeface="NikoshBAN" pitchFamily="2" charset="0"/>
              <a:cs typeface="NikoshBAN" pitchFamily="2" charset="0"/>
            </a:endParaRPr>
          </a:p>
        </p:txBody>
      </p:sp>
      <p:sp>
        <p:nvSpPr>
          <p:cNvPr id="8" name="TextBox 7"/>
          <p:cNvSpPr txBox="1"/>
          <p:nvPr/>
        </p:nvSpPr>
        <p:spPr>
          <a:xfrm>
            <a:off x="102522" y="1963142"/>
            <a:ext cx="990600" cy="523220"/>
          </a:xfrm>
          <a:prstGeom prst="rect">
            <a:avLst/>
          </a:prstGeom>
          <a:noFill/>
        </p:spPr>
        <p:txBody>
          <a:bodyPr wrap="square" rtlCol="0">
            <a:spAutoFit/>
          </a:bodyPr>
          <a:lstStyle/>
          <a:p>
            <a:pPr algn="ctr"/>
            <a:r>
              <a:rPr lang="bn-IN" sz="2800" b="1" dirty="0" smtClean="0">
                <a:latin typeface="NikoshBAN" pitchFamily="2" charset="0"/>
                <a:cs typeface="NikoshBAN" pitchFamily="2" charset="0"/>
              </a:rPr>
              <a:t>ল্প=</a:t>
            </a:r>
            <a:endParaRPr lang="en-US" sz="2800" b="1" dirty="0">
              <a:latin typeface="NikoshBAN" pitchFamily="2" charset="0"/>
              <a:cs typeface="NikoshBAN" pitchFamily="2" charset="0"/>
            </a:endParaRPr>
          </a:p>
        </p:txBody>
      </p:sp>
      <p:sp>
        <p:nvSpPr>
          <p:cNvPr id="9" name="TextBox 8"/>
          <p:cNvSpPr txBox="1"/>
          <p:nvPr/>
        </p:nvSpPr>
        <p:spPr>
          <a:xfrm>
            <a:off x="989204" y="1904940"/>
            <a:ext cx="1219200" cy="523220"/>
          </a:xfrm>
          <a:prstGeom prst="rect">
            <a:avLst/>
          </a:prstGeom>
          <a:noFill/>
        </p:spPr>
        <p:txBody>
          <a:bodyPr wrap="square" rtlCol="0">
            <a:spAutoFit/>
          </a:bodyPr>
          <a:lstStyle/>
          <a:p>
            <a:r>
              <a:rPr lang="bn-IN" sz="2800" b="1" dirty="0" smtClean="0">
                <a:latin typeface="NikoshBAN" pitchFamily="2" charset="0"/>
                <a:cs typeface="NikoshBAN" pitchFamily="2" charset="0"/>
              </a:rPr>
              <a:t>ল+প</a:t>
            </a:r>
            <a:endParaRPr lang="en-US" sz="2800" b="1" dirty="0">
              <a:latin typeface="NikoshBAN" pitchFamily="2" charset="0"/>
              <a:cs typeface="NikoshBAN" pitchFamily="2" charset="0"/>
            </a:endParaRPr>
          </a:p>
        </p:txBody>
      </p:sp>
      <p:sp>
        <p:nvSpPr>
          <p:cNvPr id="10" name="TextBox 9"/>
          <p:cNvSpPr txBox="1"/>
          <p:nvPr/>
        </p:nvSpPr>
        <p:spPr>
          <a:xfrm>
            <a:off x="1904058" y="1923048"/>
            <a:ext cx="7068344" cy="523220"/>
          </a:xfrm>
          <a:prstGeom prst="rect">
            <a:avLst/>
          </a:prstGeom>
          <a:noFill/>
        </p:spPr>
        <p:txBody>
          <a:bodyPr wrap="square" rtlCol="0">
            <a:spAutoFit/>
          </a:bodyPr>
          <a:lstStyle/>
          <a:p>
            <a:r>
              <a:rPr lang="bn-IN" sz="2800" b="1" dirty="0" smtClean="0">
                <a:latin typeface="NikoshBAN" pitchFamily="2" charset="0"/>
                <a:cs typeface="NikoshBAN" pitchFamily="2" charset="0"/>
              </a:rPr>
              <a:t>তারা পরিকল্পনা অনুযায়ী মেধাবীদের হত্যা করে।</a:t>
            </a:r>
            <a:endParaRPr lang="en-US" sz="2800" b="1" dirty="0">
              <a:latin typeface="NikoshBAN" pitchFamily="2" charset="0"/>
              <a:cs typeface="NikoshBAN" pitchFamily="2" charset="0"/>
            </a:endParaRPr>
          </a:p>
        </p:txBody>
      </p:sp>
      <p:sp>
        <p:nvSpPr>
          <p:cNvPr id="11" name="TextBox 10"/>
          <p:cNvSpPr txBox="1"/>
          <p:nvPr/>
        </p:nvSpPr>
        <p:spPr>
          <a:xfrm>
            <a:off x="105066" y="2524002"/>
            <a:ext cx="990600" cy="523220"/>
          </a:xfrm>
          <a:prstGeom prst="rect">
            <a:avLst/>
          </a:prstGeom>
          <a:noFill/>
        </p:spPr>
        <p:txBody>
          <a:bodyPr wrap="square" rtlCol="0">
            <a:spAutoFit/>
          </a:bodyPr>
          <a:lstStyle/>
          <a:p>
            <a:pPr algn="ctr"/>
            <a:r>
              <a:rPr lang="bn-IN" sz="2800" b="1" dirty="0" smtClean="0">
                <a:latin typeface="NikoshBAN" pitchFamily="2" charset="0"/>
                <a:cs typeface="NikoshBAN" pitchFamily="2" charset="0"/>
              </a:rPr>
              <a:t>স্ব=</a:t>
            </a:r>
            <a:endParaRPr lang="en-US" sz="2800" b="1" dirty="0">
              <a:latin typeface="NikoshBAN" pitchFamily="2" charset="0"/>
              <a:cs typeface="NikoshBAN" pitchFamily="2" charset="0"/>
            </a:endParaRPr>
          </a:p>
        </p:txBody>
      </p:sp>
      <p:sp>
        <p:nvSpPr>
          <p:cNvPr id="12" name="TextBox 11"/>
          <p:cNvSpPr txBox="1"/>
          <p:nvPr/>
        </p:nvSpPr>
        <p:spPr>
          <a:xfrm>
            <a:off x="964532" y="2537655"/>
            <a:ext cx="1295400" cy="523220"/>
          </a:xfrm>
          <a:prstGeom prst="rect">
            <a:avLst/>
          </a:prstGeom>
          <a:noFill/>
        </p:spPr>
        <p:txBody>
          <a:bodyPr wrap="square" rtlCol="0">
            <a:spAutoFit/>
          </a:bodyPr>
          <a:lstStyle/>
          <a:p>
            <a:r>
              <a:rPr lang="bn-IN" sz="2800" b="1" dirty="0" smtClean="0">
                <a:latin typeface="NikoshBAN" pitchFamily="2" charset="0"/>
                <a:cs typeface="NikoshBAN" pitchFamily="2" charset="0"/>
              </a:rPr>
              <a:t>স+ব</a:t>
            </a:r>
            <a:endParaRPr lang="en-US" sz="2800" b="1" dirty="0">
              <a:latin typeface="NikoshBAN" pitchFamily="2" charset="0"/>
              <a:cs typeface="NikoshBAN" pitchFamily="2" charset="0"/>
            </a:endParaRPr>
          </a:p>
        </p:txBody>
      </p:sp>
      <p:sp>
        <p:nvSpPr>
          <p:cNvPr id="13" name="TextBox 12"/>
          <p:cNvSpPr txBox="1"/>
          <p:nvPr/>
        </p:nvSpPr>
        <p:spPr>
          <a:xfrm>
            <a:off x="1656001" y="2540383"/>
            <a:ext cx="6763544" cy="523220"/>
          </a:xfrm>
          <a:prstGeom prst="rect">
            <a:avLst/>
          </a:prstGeom>
          <a:noFill/>
        </p:spPr>
        <p:txBody>
          <a:bodyPr wrap="square" rtlCol="0">
            <a:spAutoFit/>
          </a:bodyPr>
          <a:lstStyle/>
          <a:p>
            <a:r>
              <a:rPr lang="bn-IN" sz="2800" b="1" dirty="0" smtClean="0">
                <a:latin typeface="NikoshBAN" pitchFamily="2" charset="0"/>
                <a:cs typeface="NikoshBAN" pitchFamily="2" charset="0"/>
              </a:rPr>
              <a:t>এম মনিরুজ্জামান  ছিলেন মনস্বী শিক্ষক।</a:t>
            </a:r>
            <a:endParaRPr lang="en-US" sz="2800" b="1" dirty="0">
              <a:latin typeface="NikoshBAN" pitchFamily="2" charset="0"/>
              <a:cs typeface="NikoshBAN" pitchFamily="2" charset="0"/>
            </a:endParaRPr>
          </a:p>
        </p:txBody>
      </p:sp>
      <p:sp>
        <p:nvSpPr>
          <p:cNvPr id="14" name="TextBox 13"/>
          <p:cNvSpPr txBox="1"/>
          <p:nvPr/>
        </p:nvSpPr>
        <p:spPr>
          <a:xfrm>
            <a:off x="108783" y="3072999"/>
            <a:ext cx="914400" cy="523220"/>
          </a:xfrm>
          <a:prstGeom prst="rect">
            <a:avLst/>
          </a:prstGeom>
          <a:noFill/>
        </p:spPr>
        <p:txBody>
          <a:bodyPr wrap="square" rtlCol="0">
            <a:spAutoFit/>
          </a:bodyPr>
          <a:lstStyle/>
          <a:p>
            <a:pPr algn="ctr"/>
            <a:r>
              <a:rPr lang="bn-IN" sz="2800" b="1" dirty="0" smtClean="0">
                <a:latin typeface="NikoshBAN" pitchFamily="2" charset="0"/>
                <a:cs typeface="NikoshBAN" pitchFamily="2" charset="0"/>
              </a:rPr>
              <a:t>ক্ষ=</a:t>
            </a:r>
            <a:endParaRPr lang="en-US" sz="2800" b="1" dirty="0">
              <a:latin typeface="NikoshBAN" pitchFamily="2" charset="0"/>
              <a:cs typeface="NikoshBAN" pitchFamily="2" charset="0"/>
            </a:endParaRPr>
          </a:p>
        </p:txBody>
      </p:sp>
      <p:sp>
        <p:nvSpPr>
          <p:cNvPr id="15" name="TextBox 14"/>
          <p:cNvSpPr txBox="1"/>
          <p:nvPr/>
        </p:nvSpPr>
        <p:spPr>
          <a:xfrm>
            <a:off x="943937" y="3096915"/>
            <a:ext cx="1143000" cy="523220"/>
          </a:xfrm>
          <a:prstGeom prst="rect">
            <a:avLst/>
          </a:prstGeom>
          <a:noFill/>
        </p:spPr>
        <p:txBody>
          <a:bodyPr wrap="square" rtlCol="0">
            <a:spAutoFit/>
          </a:bodyPr>
          <a:lstStyle/>
          <a:p>
            <a:r>
              <a:rPr lang="bn-IN" sz="2800" b="1" dirty="0" smtClean="0">
                <a:latin typeface="NikoshBAN" pitchFamily="2" charset="0"/>
                <a:cs typeface="NikoshBAN" pitchFamily="2" charset="0"/>
              </a:rPr>
              <a:t>ক+ষ</a:t>
            </a:r>
            <a:endParaRPr lang="en-US" sz="2800" b="1" dirty="0">
              <a:latin typeface="NikoshBAN" pitchFamily="2" charset="0"/>
              <a:cs typeface="NikoshBAN" pitchFamily="2" charset="0"/>
            </a:endParaRPr>
          </a:p>
        </p:txBody>
      </p:sp>
      <p:sp>
        <p:nvSpPr>
          <p:cNvPr id="17" name="TextBox 16"/>
          <p:cNvSpPr txBox="1"/>
          <p:nvPr/>
        </p:nvSpPr>
        <p:spPr>
          <a:xfrm>
            <a:off x="1785283" y="3164173"/>
            <a:ext cx="6763544" cy="523220"/>
          </a:xfrm>
          <a:prstGeom prst="rect">
            <a:avLst/>
          </a:prstGeom>
          <a:noFill/>
        </p:spPr>
        <p:txBody>
          <a:bodyPr wrap="square" rtlCol="0">
            <a:spAutoFit/>
          </a:bodyPr>
          <a:lstStyle/>
          <a:p>
            <a:r>
              <a:rPr lang="bn-IN" sz="2800" b="1" dirty="0" smtClean="0">
                <a:latin typeface="NikoshBAN" pitchFamily="2" charset="0"/>
                <a:cs typeface="NikoshBAN" pitchFamily="2" charset="0"/>
              </a:rPr>
              <a:t>শিক্ষাই জাতির মেরুদন্ড।</a:t>
            </a:r>
            <a:endParaRPr lang="en-US" sz="2800" b="1" dirty="0">
              <a:latin typeface="NikoshBAN" pitchFamily="2" charset="0"/>
              <a:cs typeface="NikoshBAN" pitchFamily="2" charset="0"/>
            </a:endParaRPr>
          </a:p>
        </p:txBody>
      </p:sp>
      <p:sp>
        <p:nvSpPr>
          <p:cNvPr id="18" name="TextBox 17"/>
          <p:cNvSpPr txBox="1"/>
          <p:nvPr/>
        </p:nvSpPr>
        <p:spPr>
          <a:xfrm>
            <a:off x="126332" y="3719329"/>
            <a:ext cx="838200" cy="523220"/>
          </a:xfrm>
          <a:prstGeom prst="rect">
            <a:avLst/>
          </a:prstGeom>
          <a:noFill/>
        </p:spPr>
        <p:txBody>
          <a:bodyPr wrap="square" rtlCol="0">
            <a:spAutoFit/>
          </a:bodyPr>
          <a:lstStyle/>
          <a:p>
            <a:pPr algn="ctr"/>
            <a:r>
              <a:rPr lang="bn-IN" sz="2800" b="1" dirty="0" smtClean="0">
                <a:latin typeface="NikoshBAN" pitchFamily="2" charset="0"/>
                <a:cs typeface="NikoshBAN" pitchFamily="2" charset="0"/>
              </a:rPr>
              <a:t>ক্র=</a:t>
            </a:r>
            <a:endParaRPr lang="en-US" sz="2800" b="1" dirty="0">
              <a:latin typeface="NikoshBAN" pitchFamily="2" charset="0"/>
              <a:cs typeface="NikoshBAN" pitchFamily="2" charset="0"/>
            </a:endParaRPr>
          </a:p>
        </p:txBody>
      </p:sp>
      <p:sp>
        <p:nvSpPr>
          <p:cNvPr id="19" name="TextBox 18"/>
          <p:cNvSpPr txBox="1"/>
          <p:nvPr/>
        </p:nvSpPr>
        <p:spPr>
          <a:xfrm>
            <a:off x="964532" y="3719329"/>
            <a:ext cx="1875534" cy="523220"/>
          </a:xfrm>
          <a:prstGeom prst="rect">
            <a:avLst/>
          </a:prstGeom>
          <a:noFill/>
        </p:spPr>
        <p:txBody>
          <a:bodyPr wrap="square" rtlCol="0">
            <a:spAutoFit/>
          </a:bodyPr>
          <a:lstStyle/>
          <a:p>
            <a:r>
              <a:rPr lang="bn-IN" sz="2800" b="1" dirty="0" smtClean="0">
                <a:latin typeface="NikoshBAN" pitchFamily="2" charset="0"/>
                <a:cs typeface="NikoshBAN" pitchFamily="2" charset="0"/>
              </a:rPr>
              <a:t>ক+র ফলা</a:t>
            </a:r>
            <a:endParaRPr lang="en-US" sz="2800" b="1" dirty="0">
              <a:latin typeface="NikoshBAN" pitchFamily="2" charset="0"/>
              <a:cs typeface="NikoshBAN" pitchFamily="2" charset="0"/>
            </a:endParaRPr>
          </a:p>
        </p:txBody>
      </p:sp>
      <p:sp>
        <p:nvSpPr>
          <p:cNvPr id="20" name="TextBox 19"/>
          <p:cNvSpPr txBox="1"/>
          <p:nvPr/>
        </p:nvSpPr>
        <p:spPr>
          <a:xfrm>
            <a:off x="2259932" y="3696367"/>
            <a:ext cx="7124700" cy="523220"/>
          </a:xfrm>
          <a:prstGeom prst="rect">
            <a:avLst/>
          </a:prstGeom>
          <a:noFill/>
        </p:spPr>
        <p:txBody>
          <a:bodyPr wrap="square" rtlCol="0">
            <a:spAutoFit/>
          </a:bodyPr>
          <a:lstStyle/>
          <a:p>
            <a:r>
              <a:rPr lang="bn-IN" sz="2800" b="1" dirty="0" smtClean="0">
                <a:latin typeface="NikoshBAN" pitchFamily="2" charset="0"/>
                <a:cs typeface="NikoshBAN" pitchFamily="2" charset="0"/>
              </a:rPr>
              <a:t>সেই রাতে তারা আক্রমন করে ঢাকা বিশ্ববিদ্যালয়ের ছাত্রাবাসে।</a:t>
            </a:r>
            <a:endParaRPr lang="en-US" sz="2800" b="1" dirty="0">
              <a:latin typeface="NikoshBAN" pitchFamily="2" charset="0"/>
              <a:cs typeface="NikoshBAN" pitchFamily="2" charset="0"/>
            </a:endParaRPr>
          </a:p>
        </p:txBody>
      </p:sp>
      <p:pic>
        <p:nvPicPr>
          <p:cNvPr id="21" name="Picture 20"/>
          <p:cNvPicPr>
            <a:picLocks noChangeAspect="1"/>
          </p:cNvPicPr>
          <p:nvPr/>
        </p:nvPicPr>
        <p:blipFill>
          <a:blip r:embed="rId2"/>
          <a:stretch>
            <a:fillRect/>
          </a:stretch>
        </p:blipFill>
        <p:spPr>
          <a:xfrm>
            <a:off x="-25151" y="518989"/>
            <a:ext cx="9589839" cy="1018120"/>
          </a:xfrm>
          <a:prstGeom prst="rect">
            <a:avLst/>
          </a:prstGeom>
        </p:spPr>
      </p:pic>
    </p:spTree>
    <p:extLst>
      <p:ext uri="{BB962C8B-B14F-4D97-AF65-F5344CB8AC3E}">
        <p14:creationId xmlns:p14="http://schemas.microsoft.com/office/powerpoint/2010/main" val="28037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ircle(in)">
                                      <p:cBhvr>
                                        <p:cTn id="62" dur="2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ircle(in)">
                                      <p:cBhvr>
                                        <p:cTn id="67" dur="2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circle(in)">
                                      <p:cBhvr>
                                        <p:cTn id="72" dur="20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ircle(in)">
                                      <p:cBhvr>
                                        <p:cTn id="7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P spid="10" grpId="0"/>
      <p:bldP spid="11" grpId="0"/>
      <p:bldP spid="12" grpId="0"/>
      <p:bldP spid="13" grpId="0"/>
      <p:bldP spid="14" grpId="0"/>
      <p:bldP spid="15"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7544" y="214419"/>
            <a:ext cx="5410200" cy="646331"/>
          </a:xfrm>
          <a:prstGeom prst="rect">
            <a:avLst/>
          </a:prstGeom>
          <a:noFill/>
        </p:spPr>
        <p:txBody>
          <a:bodyPr wrap="square" rtlCol="0">
            <a:spAutoFit/>
          </a:bodyPr>
          <a:lstStyle/>
          <a:p>
            <a:pPr algn="ctr"/>
            <a:r>
              <a:rPr lang="bn-IN" sz="3600" b="1" dirty="0" smtClean="0">
                <a:solidFill>
                  <a:srgbClr val="00B0F0"/>
                </a:solidFill>
                <a:latin typeface="NikoshBAN" pitchFamily="2" charset="0"/>
                <a:cs typeface="NikoshBAN" pitchFamily="2" charset="0"/>
              </a:rPr>
              <a:t>শব্দের অর্থ জেনে নিই.........</a:t>
            </a:r>
            <a:endParaRPr lang="en-US" sz="3600" b="1" dirty="0">
              <a:solidFill>
                <a:srgbClr val="00B0F0"/>
              </a:solidFill>
              <a:latin typeface="NikoshBAN" pitchFamily="2" charset="0"/>
              <a:cs typeface="NikoshBAN" pitchFamily="2" charset="0"/>
            </a:endParaRPr>
          </a:p>
        </p:txBody>
      </p:sp>
      <p:sp>
        <p:nvSpPr>
          <p:cNvPr id="3" name="TextBox 2"/>
          <p:cNvSpPr txBox="1"/>
          <p:nvPr/>
        </p:nvSpPr>
        <p:spPr>
          <a:xfrm>
            <a:off x="286544" y="1262062"/>
            <a:ext cx="3429000" cy="646331"/>
          </a:xfrm>
          <a:prstGeom prst="rect">
            <a:avLst/>
          </a:prstGeom>
          <a:noFill/>
        </p:spPr>
        <p:txBody>
          <a:bodyPr wrap="square" rtlCol="0">
            <a:spAutoFit/>
          </a:bodyPr>
          <a:lstStyle/>
          <a:p>
            <a:r>
              <a:rPr lang="bn-IN" sz="3600" dirty="0" smtClean="0">
                <a:latin typeface="NikoshBAN" pitchFamily="2" charset="0"/>
                <a:cs typeface="NikoshBAN" pitchFamily="2" charset="0"/>
              </a:rPr>
              <a:t>নির্বিচারে</a:t>
            </a:r>
            <a:endParaRPr lang="en-US" sz="3600" dirty="0">
              <a:latin typeface="NikoshBAN" pitchFamily="2" charset="0"/>
              <a:cs typeface="NikoshBAN" pitchFamily="2" charset="0"/>
            </a:endParaRPr>
          </a:p>
        </p:txBody>
      </p:sp>
      <p:sp>
        <p:nvSpPr>
          <p:cNvPr id="4" name="Right Arrow 3"/>
          <p:cNvSpPr/>
          <p:nvPr/>
        </p:nvSpPr>
        <p:spPr>
          <a:xfrm>
            <a:off x="1734344" y="1489981"/>
            <a:ext cx="2971800" cy="152400"/>
          </a:xfrm>
          <a:prstGeom prst="rightArrow">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extBox 4"/>
          <p:cNvSpPr txBox="1"/>
          <p:nvPr/>
        </p:nvSpPr>
        <p:spPr>
          <a:xfrm>
            <a:off x="4706144" y="1262062"/>
            <a:ext cx="1905000" cy="646331"/>
          </a:xfrm>
          <a:prstGeom prst="rect">
            <a:avLst/>
          </a:prstGeom>
          <a:noFill/>
        </p:spPr>
        <p:txBody>
          <a:bodyPr wrap="square" rtlCol="0">
            <a:spAutoFit/>
          </a:bodyPr>
          <a:lstStyle/>
          <a:p>
            <a:r>
              <a:rPr lang="bn-IN" sz="3600" dirty="0" smtClean="0">
                <a:latin typeface="NikoshBAN" pitchFamily="2" charset="0"/>
                <a:cs typeface="NikoshBAN" pitchFamily="2" charset="0"/>
              </a:rPr>
              <a:t>বিনা বিচারে</a:t>
            </a:r>
            <a:endParaRPr lang="en-US" sz="3600" dirty="0">
              <a:latin typeface="NikoshBAN" pitchFamily="2" charset="0"/>
              <a:cs typeface="NikoshBAN" pitchFamily="2" charset="0"/>
            </a:endParaRPr>
          </a:p>
        </p:txBody>
      </p:sp>
      <p:sp>
        <p:nvSpPr>
          <p:cNvPr id="6" name="TextBox 5"/>
          <p:cNvSpPr txBox="1"/>
          <p:nvPr/>
        </p:nvSpPr>
        <p:spPr>
          <a:xfrm>
            <a:off x="134144" y="1852474"/>
            <a:ext cx="14478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বরেণ্য</a:t>
            </a:r>
            <a:endParaRPr lang="en-US" sz="3600" dirty="0">
              <a:latin typeface="NikoshBAN" pitchFamily="2" charset="0"/>
              <a:cs typeface="NikoshBAN" pitchFamily="2" charset="0"/>
            </a:endParaRPr>
          </a:p>
        </p:txBody>
      </p:sp>
      <p:sp>
        <p:nvSpPr>
          <p:cNvPr id="7" name="Right Arrow 6"/>
          <p:cNvSpPr/>
          <p:nvPr/>
        </p:nvSpPr>
        <p:spPr>
          <a:xfrm>
            <a:off x="1429544" y="2033243"/>
            <a:ext cx="3124200" cy="209412"/>
          </a:xfrm>
          <a:prstGeom prst="rightArrow">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7"/>
          <p:cNvSpPr txBox="1"/>
          <p:nvPr/>
        </p:nvSpPr>
        <p:spPr>
          <a:xfrm>
            <a:off x="4380157" y="1842680"/>
            <a:ext cx="15240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মান্য</a:t>
            </a:r>
            <a:endParaRPr lang="en-US" sz="3600" dirty="0">
              <a:latin typeface="NikoshBAN" pitchFamily="2" charset="0"/>
              <a:cs typeface="NikoshBAN" pitchFamily="2" charset="0"/>
            </a:endParaRPr>
          </a:p>
        </p:txBody>
      </p:sp>
      <p:sp>
        <p:nvSpPr>
          <p:cNvPr id="9" name="TextBox 8"/>
          <p:cNvSpPr txBox="1"/>
          <p:nvPr/>
        </p:nvSpPr>
        <p:spPr>
          <a:xfrm>
            <a:off x="161524" y="2587739"/>
            <a:ext cx="17526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মনস্বী</a:t>
            </a:r>
            <a:endParaRPr lang="en-US" sz="3600" dirty="0">
              <a:latin typeface="NikoshBAN" pitchFamily="2" charset="0"/>
              <a:cs typeface="NikoshBAN" pitchFamily="2" charset="0"/>
            </a:endParaRPr>
          </a:p>
        </p:txBody>
      </p:sp>
      <p:sp>
        <p:nvSpPr>
          <p:cNvPr id="10" name="Right Arrow 9"/>
          <p:cNvSpPr/>
          <p:nvPr/>
        </p:nvSpPr>
        <p:spPr>
          <a:xfrm>
            <a:off x="1556989" y="2766665"/>
            <a:ext cx="3124200" cy="184666"/>
          </a:xfrm>
          <a:prstGeom prst="rightArrow">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4376389" y="2535832"/>
            <a:ext cx="20574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উদারমনা</a:t>
            </a:r>
            <a:endParaRPr lang="en-US" sz="3600" dirty="0">
              <a:latin typeface="NikoshBAN" pitchFamily="2" charset="0"/>
              <a:cs typeface="NikoshBAN" pitchFamily="2" charset="0"/>
            </a:endParaRPr>
          </a:p>
        </p:txBody>
      </p:sp>
      <p:sp>
        <p:nvSpPr>
          <p:cNvPr id="12" name="TextBox 11"/>
          <p:cNvSpPr txBox="1"/>
          <p:nvPr/>
        </p:nvSpPr>
        <p:spPr>
          <a:xfrm>
            <a:off x="173998" y="3329722"/>
            <a:ext cx="14478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যশস্বী</a:t>
            </a:r>
            <a:endParaRPr lang="en-US" sz="3600" dirty="0">
              <a:latin typeface="NikoshBAN" pitchFamily="2" charset="0"/>
              <a:cs typeface="NikoshBAN" pitchFamily="2" charset="0"/>
            </a:endParaRPr>
          </a:p>
        </p:txBody>
      </p:sp>
      <p:sp>
        <p:nvSpPr>
          <p:cNvPr id="13" name="Right Arrow 12"/>
          <p:cNvSpPr/>
          <p:nvPr/>
        </p:nvSpPr>
        <p:spPr>
          <a:xfrm>
            <a:off x="1404589" y="3545797"/>
            <a:ext cx="2971800" cy="1846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380157" y="3352643"/>
            <a:ext cx="14478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বিখ্যাত</a:t>
            </a:r>
            <a:endParaRPr lang="en-US" sz="3600" dirty="0">
              <a:latin typeface="NikoshBAN" pitchFamily="2" charset="0"/>
              <a:cs typeface="NikoshBAN" pitchFamily="2" charset="0"/>
            </a:endParaRPr>
          </a:p>
        </p:txBody>
      </p:sp>
      <p:sp>
        <p:nvSpPr>
          <p:cNvPr id="15" name="TextBox 14"/>
          <p:cNvSpPr txBox="1"/>
          <p:nvPr/>
        </p:nvSpPr>
        <p:spPr>
          <a:xfrm>
            <a:off x="2844" y="3995255"/>
            <a:ext cx="19812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পাষণ্ড</a:t>
            </a:r>
            <a:endParaRPr lang="en-US" sz="3600" dirty="0">
              <a:latin typeface="NikoshBAN" pitchFamily="2" charset="0"/>
              <a:cs typeface="NikoshBAN" pitchFamily="2" charset="0"/>
            </a:endParaRPr>
          </a:p>
        </p:txBody>
      </p:sp>
      <p:sp>
        <p:nvSpPr>
          <p:cNvPr id="16" name="Right Arrow 15"/>
          <p:cNvSpPr/>
          <p:nvPr/>
        </p:nvSpPr>
        <p:spPr>
          <a:xfrm>
            <a:off x="1505744" y="4214672"/>
            <a:ext cx="2971800" cy="2074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67944" y="3995256"/>
            <a:ext cx="22860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নিষ্ঠুর</a:t>
            </a:r>
            <a:endParaRPr lang="en-US" sz="3600" dirty="0">
              <a:latin typeface="NikoshBAN" pitchFamily="2" charset="0"/>
              <a:cs typeface="NikoshBAN" pitchFamily="2" charset="0"/>
            </a:endParaRPr>
          </a:p>
        </p:txBody>
      </p:sp>
      <p:pic>
        <p:nvPicPr>
          <p:cNvPr id="18" name="Picture 17"/>
          <p:cNvPicPr>
            <a:picLocks noChangeAspect="1"/>
          </p:cNvPicPr>
          <p:nvPr/>
        </p:nvPicPr>
        <p:blipFill>
          <a:blip r:embed="rId2"/>
          <a:stretch>
            <a:fillRect/>
          </a:stretch>
        </p:blipFill>
        <p:spPr>
          <a:xfrm>
            <a:off x="2844" y="431696"/>
            <a:ext cx="9589839" cy="1018120"/>
          </a:xfrm>
          <a:prstGeom prst="rect">
            <a:avLst/>
          </a:prstGeom>
        </p:spPr>
      </p:pic>
    </p:spTree>
    <p:extLst>
      <p:ext uri="{BB962C8B-B14F-4D97-AF65-F5344CB8AC3E}">
        <p14:creationId xmlns:p14="http://schemas.microsoft.com/office/powerpoint/2010/main" val="349369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ircle(in)">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circle(in)">
                                      <p:cBhvr>
                                        <p:cTn id="69" dur="20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circle(in)">
                                      <p:cBhvr>
                                        <p:cTn id="74" dur="20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circle(in)">
                                      <p:cBhvr>
                                        <p:cTn id="7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animBg="1"/>
      <p:bldP spid="8" grpId="0"/>
      <p:bldP spid="9" grpId="0"/>
      <p:bldP spid="10" grpId="0" animBg="1"/>
      <p:bldP spid="11" grpId="0"/>
      <p:bldP spid="12" grpId="0"/>
      <p:bldP spid="13" grpId="0" animBg="1"/>
      <p:bldP spid="14" grpId="0"/>
      <p:bldP spid="15" grpId="0"/>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7544" y="119309"/>
            <a:ext cx="4724400" cy="646331"/>
          </a:xfrm>
          <a:prstGeom prst="rect">
            <a:avLst/>
          </a:prstGeom>
          <a:noFill/>
        </p:spPr>
        <p:txBody>
          <a:bodyPr wrap="square" rtlCol="0">
            <a:spAutoFit/>
          </a:bodyPr>
          <a:lstStyle/>
          <a:p>
            <a:pPr algn="ctr"/>
            <a:r>
              <a:rPr lang="bn-IN" sz="3600" b="1" dirty="0" smtClean="0">
                <a:solidFill>
                  <a:srgbClr val="0070C0"/>
                </a:solidFill>
                <a:latin typeface="NikoshBAN" pitchFamily="2" charset="0"/>
                <a:cs typeface="NikoshBAN" pitchFamily="2" charset="0"/>
              </a:rPr>
              <a:t>শব্দ দিয়ে বাক্য তৈরিঃ</a:t>
            </a:r>
            <a:endParaRPr lang="en-US" sz="3600" b="1" dirty="0">
              <a:solidFill>
                <a:srgbClr val="0070C0"/>
              </a:solidFill>
              <a:latin typeface="NikoshBAN" pitchFamily="2" charset="0"/>
              <a:cs typeface="NikoshBAN" pitchFamily="2" charset="0"/>
            </a:endParaRPr>
          </a:p>
        </p:txBody>
      </p:sp>
      <p:sp>
        <p:nvSpPr>
          <p:cNvPr id="4" name="TextBox 3"/>
          <p:cNvSpPr txBox="1"/>
          <p:nvPr/>
        </p:nvSpPr>
        <p:spPr>
          <a:xfrm>
            <a:off x="-551656" y="894520"/>
            <a:ext cx="24384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নির্বিচারে</a:t>
            </a:r>
            <a:endParaRPr lang="en-US" sz="3200" dirty="0">
              <a:latin typeface="NikoshBAN" pitchFamily="2" charset="0"/>
              <a:cs typeface="NikoshBAN" pitchFamily="2" charset="0"/>
            </a:endParaRPr>
          </a:p>
        </p:txBody>
      </p:sp>
      <p:sp>
        <p:nvSpPr>
          <p:cNvPr id="5" name="Right Arrow 4"/>
          <p:cNvSpPr/>
          <p:nvPr/>
        </p:nvSpPr>
        <p:spPr>
          <a:xfrm>
            <a:off x="1324621" y="1158188"/>
            <a:ext cx="1676400" cy="120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58467" y="985934"/>
            <a:ext cx="4953000" cy="584775"/>
          </a:xfrm>
          <a:prstGeom prst="rect">
            <a:avLst/>
          </a:prstGeom>
          <a:noFill/>
        </p:spPr>
        <p:txBody>
          <a:bodyPr wrap="square" rtlCol="0">
            <a:spAutoFit/>
          </a:bodyPr>
          <a:lstStyle/>
          <a:p>
            <a:r>
              <a:rPr lang="bn-IN" sz="3200" dirty="0" smtClean="0">
                <a:latin typeface="NikoshBAN" pitchFamily="2" charset="0"/>
                <a:cs typeface="NikoshBAN" pitchFamily="2" charset="0"/>
              </a:rPr>
              <a:t>নির্বিচারে গাছ কাটা ভালো নয়।</a:t>
            </a:r>
            <a:endParaRPr lang="en-US" sz="3200" dirty="0">
              <a:latin typeface="NikoshBAN" pitchFamily="2" charset="0"/>
              <a:cs typeface="NikoshBAN" pitchFamily="2" charset="0"/>
            </a:endParaRPr>
          </a:p>
        </p:txBody>
      </p:sp>
      <p:sp>
        <p:nvSpPr>
          <p:cNvPr id="7" name="TextBox 6"/>
          <p:cNvSpPr txBox="1"/>
          <p:nvPr/>
        </p:nvSpPr>
        <p:spPr>
          <a:xfrm>
            <a:off x="-252552" y="1509332"/>
            <a:ext cx="18288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বরেণ্য</a:t>
            </a:r>
            <a:endParaRPr lang="en-US" sz="3200" dirty="0">
              <a:latin typeface="NikoshBAN" pitchFamily="2" charset="0"/>
              <a:cs typeface="NikoshBAN" pitchFamily="2" charset="0"/>
            </a:endParaRPr>
          </a:p>
        </p:txBody>
      </p:sp>
      <p:sp>
        <p:nvSpPr>
          <p:cNvPr id="8" name="Right Arrow 7"/>
          <p:cNvSpPr/>
          <p:nvPr/>
        </p:nvSpPr>
        <p:spPr>
          <a:xfrm>
            <a:off x="1048544" y="1744570"/>
            <a:ext cx="1752600" cy="114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77344" y="1529828"/>
            <a:ext cx="6629400" cy="1077218"/>
          </a:xfrm>
          <a:prstGeom prst="rect">
            <a:avLst/>
          </a:prstGeom>
          <a:noFill/>
        </p:spPr>
        <p:txBody>
          <a:bodyPr wrap="square" rtlCol="0">
            <a:spAutoFit/>
          </a:bodyPr>
          <a:lstStyle/>
          <a:p>
            <a:r>
              <a:rPr lang="bn-IN" sz="3200" dirty="0" smtClean="0">
                <a:latin typeface="NikoshBAN" pitchFamily="2" charset="0"/>
                <a:cs typeface="NikoshBAN" pitchFamily="2" charset="0"/>
              </a:rPr>
              <a:t>১৯৭১ সালে পরিকল্পনা অনুসারে হত্যা করা হয় আলোকিত ও বরেণ্য মানুষদের।</a:t>
            </a:r>
            <a:endParaRPr lang="en-US" sz="3200" dirty="0">
              <a:latin typeface="NikoshBAN" pitchFamily="2" charset="0"/>
              <a:cs typeface="NikoshBAN" pitchFamily="2" charset="0"/>
            </a:endParaRPr>
          </a:p>
        </p:txBody>
      </p:sp>
      <p:sp>
        <p:nvSpPr>
          <p:cNvPr id="11" name="TextBox 10"/>
          <p:cNvSpPr txBox="1"/>
          <p:nvPr/>
        </p:nvSpPr>
        <p:spPr>
          <a:xfrm>
            <a:off x="-67328" y="2405815"/>
            <a:ext cx="13716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মনস্বী</a:t>
            </a:r>
            <a:endParaRPr lang="en-US" sz="3200" dirty="0">
              <a:latin typeface="NikoshBAN" pitchFamily="2" charset="0"/>
              <a:cs typeface="NikoshBAN" pitchFamily="2" charset="0"/>
            </a:endParaRPr>
          </a:p>
        </p:txBody>
      </p:sp>
      <p:sp>
        <p:nvSpPr>
          <p:cNvPr id="12" name="Right Arrow 11"/>
          <p:cNvSpPr/>
          <p:nvPr/>
        </p:nvSpPr>
        <p:spPr>
          <a:xfrm>
            <a:off x="1048544" y="2605869"/>
            <a:ext cx="17526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77346" y="2398435"/>
            <a:ext cx="6236004" cy="584775"/>
          </a:xfrm>
          <a:prstGeom prst="rect">
            <a:avLst/>
          </a:prstGeom>
          <a:noFill/>
        </p:spPr>
        <p:txBody>
          <a:bodyPr wrap="square" rtlCol="0">
            <a:spAutoFit/>
          </a:bodyPr>
          <a:lstStyle/>
          <a:p>
            <a:r>
              <a:rPr lang="bn-IN" sz="3200" dirty="0" smtClean="0">
                <a:latin typeface="NikoshBAN" pitchFamily="2" charset="0"/>
                <a:cs typeface="NikoshBAN" pitchFamily="2" charset="0"/>
              </a:rPr>
              <a:t>এম মনিরুজ্জামান ছিলেন মনস্বী শিক্ষক।</a:t>
            </a:r>
            <a:endParaRPr lang="en-US" sz="3200" dirty="0">
              <a:latin typeface="NikoshBAN" pitchFamily="2" charset="0"/>
              <a:cs typeface="NikoshBAN" pitchFamily="2" charset="0"/>
            </a:endParaRPr>
          </a:p>
        </p:txBody>
      </p:sp>
      <p:sp>
        <p:nvSpPr>
          <p:cNvPr id="14" name="TextBox 13"/>
          <p:cNvSpPr txBox="1"/>
          <p:nvPr/>
        </p:nvSpPr>
        <p:spPr>
          <a:xfrm>
            <a:off x="-69089" y="3182686"/>
            <a:ext cx="14478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যশস্বী</a:t>
            </a:r>
            <a:endParaRPr lang="en-US" sz="3200" dirty="0">
              <a:latin typeface="NikoshBAN" pitchFamily="2" charset="0"/>
              <a:cs typeface="NikoshBAN" pitchFamily="2" charset="0"/>
            </a:endParaRPr>
          </a:p>
        </p:txBody>
      </p:sp>
      <p:sp>
        <p:nvSpPr>
          <p:cNvPr id="15" name="Right Arrow 14"/>
          <p:cNvSpPr/>
          <p:nvPr/>
        </p:nvSpPr>
        <p:spPr>
          <a:xfrm>
            <a:off x="1048545" y="3373556"/>
            <a:ext cx="1828800" cy="101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77346" y="3090303"/>
            <a:ext cx="6687342" cy="1077218"/>
          </a:xfrm>
          <a:prstGeom prst="rect">
            <a:avLst/>
          </a:prstGeom>
          <a:noFill/>
        </p:spPr>
        <p:txBody>
          <a:bodyPr wrap="square" rtlCol="0">
            <a:spAutoFit/>
          </a:bodyPr>
          <a:lstStyle/>
          <a:p>
            <a:r>
              <a:rPr lang="bn-IN" sz="3200" dirty="0" smtClean="0">
                <a:latin typeface="NikoshBAN" pitchFamily="2" charset="0"/>
                <a:cs typeface="NikoshBAN" pitchFamily="2" charset="0"/>
              </a:rPr>
              <a:t>অধ্যাপক গোবিন্দচন্দ্র দেব ছিলেন দর্শনশাস্ত্রের যশস্বী শিক্ষক ।</a:t>
            </a:r>
            <a:endParaRPr lang="en-US" sz="3200" dirty="0">
              <a:latin typeface="NikoshBAN" pitchFamily="2" charset="0"/>
              <a:cs typeface="NikoshBAN" pitchFamily="2" charset="0"/>
            </a:endParaRPr>
          </a:p>
        </p:txBody>
      </p:sp>
      <p:sp>
        <p:nvSpPr>
          <p:cNvPr id="17" name="TextBox 16"/>
          <p:cNvSpPr txBox="1"/>
          <p:nvPr/>
        </p:nvSpPr>
        <p:spPr>
          <a:xfrm>
            <a:off x="29221" y="4060310"/>
            <a:ext cx="12954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পাষণ্ড</a:t>
            </a:r>
            <a:endParaRPr lang="en-US" sz="3200" dirty="0">
              <a:latin typeface="NikoshBAN" pitchFamily="2" charset="0"/>
              <a:cs typeface="NikoshBAN" pitchFamily="2" charset="0"/>
            </a:endParaRPr>
          </a:p>
        </p:txBody>
      </p:sp>
      <p:sp>
        <p:nvSpPr>
          <p:cNvPr id="18" name="Right Arrow 17"/>
          <p:cNvSpPr/>
          <p:nvPr/>
        </p:nvSpPr>
        <p:spPr>
          <a:xfrm>
            <a:off x="1096441" y="4205042"/>
            <a:ext cx="1780904" cy="147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77344" y="3986481"/>
            <a:ext cx="6506221" cy="584775"/>
          </a:xfrm>
          <a:prstGeom prst="rect">
            <a:avLst/>
          </a:prstGeom>
          <a:noFill/>
        </p:spPr>
        <p:txBody>
          <a:bodyPr wrap="square" rtlCol="0">
            <a:spAutoFit/>
          </a:bodyPr>
          <a:lstStyle/>
          <a:p>
            <a:r>
              <a:rPr lang="bn-IN" sz="3200" dirty="0" smtClean="0">
                <a:latin typeface="NikoshBAN" pitchFamily="2" charset="0"/>
                <a:cs typeface="NikoshBAN" pitchFamily="2" charset="0"/>
              </a:rPr>
              <a:t>পাষণ্ড লোকদের মনে কখনো মায়া মমতা থাকে না।</a:t>
            </a:r>
            <a:endParaRPr lang="en-US" sz="3200" dirty="0">
              <a:latin typeface="NikoshBAN" pitchFamily="2" charset="0"/>
              <a:cs typeface="NikoshBAN" pitchFamily="2" charset="0"/>
            </a:endParaRPr>
          </a:p>
        </p:txBody>
      </p:sp>
      <p:pic>
        <p:nvPicPr>
          <p:cNvPr id="20" name="Picture 19"/>
          <p:cNvPicPr>
            <a:picLocks noChangeAspect="1"/>
          </p:cNvPicPr>
          <p:nvPr/>
        </p:nvPicPr>
        <p:blipFill>
          <a:blip r:embed="rId2"/>
          <a:stretch>
            <a:fillRect/>
          </a:stretch>
        </p:blipFill>
        <p:spPr>
          <a:xfrm>
            <a:off x="29221" y="318135"/>
            <a:ext cx="9589839" cy="1018120"/>
          </a:xfrm>
          <a:prstGeom prst="rect">
            <a:avLst/>
          </a:prstGeom>
        </p:spPr>
      </p:pic>
    </p:spTree>
    <p:extLst>
      <p:ext uri="{BB962C8B-B14F-4D97-AF65-F5344CB8AC3E}">
        <p14:creationId xmlns:p14="http://schemas.microsoft.com/office/powerpoint/2010/main" val="42152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Effect transition="in" filter="fade">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ppt_w</p:attrName>
                                        </p:attrNameLst>
                                      </p:cBhvr>
                                      <p:tavLst>
                                        <p:tav tm="0">
                                          <p:val>
                                            <p:fltVal val="0"/>
                                          </p:val>
                                        </p:tav>
                                        <p:tav tm="100000">
                                          <p:val>
                                            <p:strVal val="#ppt_w"/>
                                          </p:val>
                                        </p:tav>
                                      </p:tavLst>
                                    </p:anim>
                                    <p:anim calcmode="lin" valueType="num">
                                      <p:cBhvr>
                                        <p:cTn id="94" dur="500" fill="hold"/>
                                        <p:tgtEl>
                                          <p:spTgt spid="19"/>
                                        </p:tgtEl>
                                        <p:attrNameLst>
                                          <p:attrName>ppt_h</p:attrName>
                                        </p:attrNameLst>
                                      </p:cBhvr>
                                      <p:tavLst>
                                        <p:tav tm="0">
                                          <p:val>
                                            <p:fltVal val="0"/>
                                          </p:val>
                                        </p:tav>
                                        <p:tav tm="100000">
                                          <p:val>
                                            <p:strVal val="#ppt_h"/>
                                          </p:val>
                                        </p:tav>
                                      </p:tavLst>
                                    </p:anim>
                                    <p:animEffect transition="in" filter="fade">
                                      <p:cBhvr>
                                        <p:cTn id="9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animBg="1"/>
      <p:bldP spid="10" grpId="0"/>
      <p:bldP spid="11" grpId="0"/>
      <p:bldP spid="12" grpId="0" animBg="1"/>
      <p:bldP spid="13" grpId="0"/>
      <p:bldP spid="14" grpId="0"/>
      <p:bldP spid="15" grpId="0" animBg="1"/>
      <p:bldP spid="16" grpId="0"/>
      <p:bldP spid="17" grpId="0"/>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44" y="856240"/>
            <a:ext cx="9372600" cy="1200329"/>
          </a:xfrm>
          <a:prstGeom prst="rect">
            <a:avLst/>
          </a:prstGeom>
          <a:noFill/>
        </p:spPr>
        <p:txBody>
          <a:bodyPr wrap="square" rtlCol="0">
            <a:spAutoFit/>
          </a:bodyPr>
          <a:lstStyle/>
          <a:p>
            <a:r>
              <a:rPr lang="bn-IN" sz="3600" dirty="0" smtClean="0">
                <a:latin typeface="NikoshBAN" pitchFamily="2" charset="0"/>
                <a:cs typeface="NikoshBAN" pitchFamily="2" charset="0"/>
              </a:rPr>
              <a:t>১)এম মনিরুজ্জামান কে ছিলেন?পাকিস্তানি সেনারা তাঁকে কীভাবে বের করে আনে?</a:t>
            </a:r>
            <a:endParaRPr lang="en-US" sz="3600" dirty="0">
              <a:latin typeface="NikoshBAN" pitchFamily="2" charset="0"/>
              <a:cs typeface="NikoshBAN" pitchFamily="2" charset="0"/>
            </a:endParaRPr>
          </a:p>
        </p:txBody>
      </p:sp>
      <p:sp>
        <p:nvSpPr>
          <p:cNvPr id="3" name="TextBox 2"/>
          <p:cNvSpPr txBox="1"/>
          <p:nvPr/>
        </p:nvSpPr>
        <p:spPr>
          <a:xfrm>
            <a:off x="5468144" y="30472"/>
            <a:ext cx="4267200" cy="646331"/>
          </a:xfrm>
          <a:prstGeom prst="rect">
            <a:avLst/>
          </a:prstGeom>
          <a:noFill/>
        </p:spPr>
        <p:txBody>
          <a:bodyPr wrap="square" rtlCol="0">
            <a:spAutoFit/>
          </a:bodyPr>
          <a:lstStyle/>
          <a:p>
            <a:r>
              <a:rPr lang="bn-IN" sz="3600" dirty="0" smtClean="0">
                <a:latin typeface="NikoshBAN" pitchFamily="2" charset="0"/>
                <a:cs typeface="NikoshBAN" pitchFamily="2" charset="0"/>
              </a:rPr>
              <a:t>সৃজনশীল প্রশ্ন আলোচনাঃ</a:t>
            </a:r>
            <a:endParaRPr lang="en-US" sz="3600" dirty="0">
              <a:latin typeface="NikoshBAN" pitchFamily="2" charset="0"/>
              <a:cs typeface="NikoshBAN" pitchFamily="2" charset="0"/>
            </a:endParaRPr>
          </a:p>
        </p:txBody>
      </p:sp>
      <p:sp>
        <p:nvSpPr>
          <p:cNvPr id="4" name="TextBox 3"/>
          <p:cNvSpPr txBox="1"/>
          <p:nvPr/>
        </p:nvSpPr>
        <p:spPr>
          <a:xfrm>
            <a:off x="362744" y="2056569"/>
            <a:ext cx="8077200" cy="1077218"/>
          </a:xfrm>
          <a:prstGeom prst="rect">
            <a:avLst/>
          </a:prstGeom>
          <a:noFill/>
        </p:spPr>
        <p:txBody>
          <a:bodyPr wrap="square" rtlCol="0">
            <a:spAutoFit/>
          </a:bodyPr>
          <a:lstStyle/>
          <a:p>
            <a:r>
              <a:rPr lang="bn-IN" sz="3200" dirty="0" smtClean="0">
                <a:latin typeface="NikoshBAN" pitchFamily="2" charset="0"/>
                <a:cs typeface="NikoshBAN" pitchFamily="2" charset="0"/>
              </a:rPr>
              <a:t>উত্তরঃতিনি ছিলেন ঢাকা বিশ্ববিদ্যালয়ের বিজ্ঞানের মনস্বী শিক্ষক।পাকিস্তানি সেনারা তাঁকে টেনে হিঁচড়ে বের করে আনে।</a:t>
            </a:r>
            <a:endParaRPr lang="en-US" sz="3200" dirty="0">
              <a:latin typeface="NikoshBAN" pitchFamily="2" charset="0"/>
              <a:cs typeface="NikoshBAN" pitchFamily="2" charset="0"/>
            </a:endParaRPr>
          </a:p>
        </p:txBody>
      </p:sp>
      <p:sp>
        <p:nvSpPr>
          <p:cNvPr id="5" name="TextBox 4"/>
          <p:cNvSpPr txBox="1"/>
          <p:nvPr/>
        </p:nvSpPr>
        <p:spPr>
          <a:xfrm>
            <a:off x="57944" y="3133787"/>
            <a:ext cx="9506744" cy="1200329"/>
          </a:xfrm>
          <a:prstGeom prst="rect">
            <a:avLst/>
          </a:prstGeom>
          <a:noFill/>
        </p:spPr>
        <p:txBody>
          <a:bodyPr wrap="square" rtlCol="0">
            <a:spAutoFit/>
          </a:bodyPr>
          <a:lstStyle/>
          <a:p>
            <a:r>
              <a:rPr lang="bn-IN" sz="3600" dirty="0" smtClean="0">
                <a:latin typeface="NikoshBAN" pitchFamily="2" charset="0"/>
                <a:cs typeface="NikoshBAN" pitchFamily="2" charset="0"/>
              </a:rPr>
              <a:t>২)১৯৭১ সালের ২৫শে মার্চ রাতে পাকিস্তানি সৈন্যরা এদেশে কী করেছিল?</a:t>
            </a:r>
            <a:endParaRPr lang="en-US" sz="3600" dirty="0">
              <a:latin typeface="NikoshBAN" pitchFamily="2" charset="0"/>
              <a:cs typeface="NikoshBAN" pitchFamily="2" charset="0"/>
            </a:endParaRPr>
          </a:p>
        </p:txBody>
      </p:sp>
      <p:sp>
        <p:nvSpPr>
          <p:cNvPr id="6" name="TextBox 5"/>
          <p:cNvSpPr txBox="1"/>
          <p:nvPr/>
        </p:nvSpPr>
        <p:spPr>
          <a:xfrm>
            <a:off x="32152" y="1164017"/>
            <a:ext cx="9430544" cy="2862322"/>
          </a:xfrm>
          <a:prstGeom prst="rect">
            <a:avLst/>
          </a:prstGeom>
          <a:noFill/>
        </p:spPr>
        <p:txBody>
          <a:bodyPr wrap="square" rtlCol="0">
            <a:spAutoFit/>
          </a:bodyPr>
          <a:lstStyle/>
          <a:p>
            <a:r>
              <a:rPr lang="bn-IN" sz="3600" dirty="0" smtClean="0">
                <a:latin typeface="NikoshBAN" pitchFamily="2" charset="0"/>
                <a:cs typeface="NikoshBAN" pitchFamily="2" charset="0"/>
              </a:rPr>
              <a:t>উত্তরঃ১৯৭১ সালের ২৫ শে মার্চ রাতে পাকিস্তানি সৈন্যরা ঝাঁপিয়ে পড়ে ঢাকার নিরস্ত্র ,ঘুমন্ত মানুষের উপর। আক্রমণ চালায় ঢাকা বিশ্ববিদ্যালয়ের ছাত্রাবাসে,ব্যারাকে ও নানা আবাসিক এলাকায়।নির্বিচারে হত্যা করে দেশের মেধাবী,শিক্ষিত ও সাধারণ মানুষের। </a:t>
            </a:r>
            <a:endParaRPr lang="en-US" sz="3600" dirty="0">
              <a:latin typeface="NikoshBAN" pitchFamily="2" charset="0"/>
              <a:cs typeface="NikoshBAN" pitchFamily="2" charset="0"/>
            </a:endParaRPr>
          </a:p>
        </p:txBody>
      </p:sp>
      <p:pic>
        <p:nvPicPr>
          <p:cNvPr id="7" name="Picture 6"/>
          <p:cNvPicPr>
            <a:picLocks noChangeAspect="1"/>
          </p:cNvPicPr>
          <p:nvPr/>
        </p:nvPicPr>
        <p:blipFill>
          <a:blip r:embed="rId2"/>
          <a:stretch>
            <a:fillRect/>
          </a:stretch>
        </p:blipFill>
        <p:spPr>
          <a:xfrm>
            <a:off x="25524" y="195262"/>
            <a:ext cx="9589839" cy="1018120"/>
          </a:xfrm>
          <a:prstGeom prst="rect">
            <a:avLst/>
          </a:prstGeom>
        </p:spPr>
      </p:pic>
    </p:spTree>
    <p:extLst>
      <p:ext uri="{BB962C8B-B14F-4D97-AF65-F5344CB8AC3E}">
        <p14:creationId xmlns:p14="http://schemas.microsoft.com/office/powerpoint/2010/main" val="404949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par>
                                <p:cTn id="24" presetID="2" presetClass="exit" presetSubtype="4" fill="hold" grpId="1" nodeType="withEffect">
                                  <p:stCondLst>
                                    <p:cond delay="0"/>
                                  </p:stCondLst>
                                  <p:childTnLst>
                                    <p:anim calcmode="lin" valueType="num">
                                      <p:cBhvr additive="base">
                                        <p:cTn id="25" dur="500"/>
                                        <p:tgtEl>
                                          <p:spTgt spid="4"/>
                                        </p:tgtEl>
                                        <p:attrNameLst>
                                          <p:attrName>ppt_x</p:attrName>
                                        </p:attrNameLst>
                                      </p:cBhvr>
                                      <p:tavLst>
                                        <p:tav tm="0">
                                          <p:val>
                                            <p:strVal val="ppt_x"/>
                                          </p:val>
                                        </p:tav>
                                        <p:tav tm="100000">
                                          <p:val>
                                            <p:strVal val="ppt_x"/>
                                          </p:val>
                                        </p:tav>
                                      </p:tavLst>
                                    </p:anim>
                                    <p:anim calcmode="lin" valueType="num">
                                      <p:cBhvr additive="base">
                                        <p:cTn id="26" dur="500"/>
                                        <p:tgtEl>
                                          <p:spTgt spid="4"/>
                                        </p:tgtEl>
                                        <p:attrNameLst>
                                          <p:attrName>ppt_y</p:attrName>
                                        </p:attrNameLst>
                                      </p:cBhvr>
                                      <p:tavLst>
                                        <p:tav tm="0">
                                          <p:val>
                                            <p:strVal val="ppt_y"/>
                                          </p:val>
                                        </p:tav>
                                        <p:tav tm="100000">
                                          <p:val>
                                            <p:strVal val="1+ppt_h/2"/>
                                          </p:val>
                                        </p:tav>
                                      </p:tavLst>
                                    </p:anim>
                                    <p:set>
                                      <p:cBhvr>
                                        <p:cTn id="27" dur="1" fill="hold">
                                          <p:stCondLst>
                                            <p:cond delay="499"/>
                                          </p:stCondLst>
                                        </p:cTn>
                                        <p:tgtEl>
                                          <p:spTgt spid="4"/>
                                        </p:tgtEl>
                                        <p:attrNameLst>
                                          <p:attrName>style.visibility</p:attrName>
                                        </p:attrNameLst>
                                      </p:cBhvr>
                                      <p:to>
                                        <p:strVal val="hidden"/>
                                      </p:to>
                                    </p:set>
                                  </p:childTnLst>
                                </p:cTn>
                              </p:par>
                              <p:par>
                                <p:cTn id="28" presetID="2" presetClass="exit" presetSubtype="4" fill="hold" grpId="1" nodeType="withEffect">
                                  <p:stCondLst>
                                    <p:cond delay="0"/>
                                  </p:stCondLst>
                                  <p:childTnLst>
                                    <p:anim calcmode="lin" valueType="num">
                                      <p:cBhvr additive="base">
                                        <p:cTn id="29" dur="500"/>
                                        <p:tgtEl>
                                          <p:spTgt spid="5"/>
                                        </p:tgtEl>
                                        <p:attrNameLst>
                                          <p:attrName>ppt_x</p:attrName>
                                        </p:attrNameLst>
                                      </p:cBhvr>
                                      <p:tavLst>
                                        <p:tav tm="0">
                                          <p:val>
                                            <p:strVal val="ppt_x"/>
                                          </p:val>
                                        </p:tav>
                                        <p:tav tm="100000">
                                          <p:val>
                                            <p:strVal val="ppt_x"/>
                                          </p:val>
                                        </p:tav>
                                      </p:tavLst>
                                    </p:anim>
                                    <p:anim calcmode="lin" valueType="num">
                                      <p:cBhvr additive="base">
                                        <p:cTn id="30" dur="500"/>
                                        <p:tgtEl>
                                          <p:spTgt spid="5"/>
                                        </p:tgtEl>
                                        <p:attrNameLst>
                                          <p:attrName>ppt_y</p:attrName>
                                        </p:attrNameLst>
                                      </p:cBhvr>
                                      <p:tavLst>
                                        <p:tav tm="0">
                                          <p:val>
                                            <p:strVal val="ppt_y"/>
                                          </p:val>
                                        </p:tav>
                                        <p:tav tm="100000">
                                          <p:val>
                                            <p:strVal val="1+ppt_h/2"/>
                                          </p:val>
                                        </p:tav>
                                      </p:tavLst>
                                    </p:anim>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circle(in)">
                                      <p:cBhvr>
                                        <p:cTn id="3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5667" y="0"/>
            <a:ext cx="5791200" cy="707886"/>
          </a:xfrm>
          <a:prstGeom prst="rect">
            <a:avLst/>
          </a:prstGeom>
          <a:noFill/>
        </p:spPr>
        <p:txBody>
          <a:bodyPr wrap="square" rtlCol="0">
            <a:spAutoFit/>
          </a:bodyPr>
          <a:lstStyle/>
          <a:p>
            <a:pPr algn="ctr"/>
            <a:r>
              <a:rPr lang="bn-IN" sz="4000" b="1" dirty="0" smtClean="0">
                <a:latin typeface="NikoshBAN" pitchFamily="2" charset="0"/>
                <a:cs typeface="NikoshBAN" pitchFamily="2" charset="0"/>
              </a:rPr>
              <a:t>এক কথায় প্রকাশঃ</a:t>
            </a:r>
            <a:endParaRPr lang="en-US" sz="4000" b="1" dirty="0">
              <a:latin typeface="NikoshBAN" pitchFamily="2" charset="0"/>
              <a:cs typeface="NikoshBAN" pitchFamily="2" charset="0"/>
            </a:endParaRPr>
          </a:p>
        </p:txBody>
      </p:sp>
      <p:sp>
        <p:nvSpPr>
          <p:cNvPr id="3" name="TextBox 2"/>
          <p:cNvSpPr txBox="1"/>
          <p:nvPr/>
        </p:nvSpPr>
        <p:spPr>
          <a:xfrm>
            <a:off x="-123428" y="1049473"/>
            <a:ext cx="5849144" cy="646331"/>
          </a:xfrm>
          <a:prstGeom prst="rect">
            <a:avLst/>
          </a:prstGeom>
          <a:noFill/>
        </p:spPr>
        <p:txBody>
          <a:bodyPr wrap="square" rtlCol="0">
            <a:spAutoFit/>
          </a:bodyPr>
          <a:lstStyle/>
          <a:p>
            <a:r>
              <a:rPr lang="bn-IN" sz="3600" dirty="0" smtClean="0">
                <a:latin typeface="NikoshBAN" pitchFamily="2" charset="0"/>
                <a:cs typeface="NikoshBAN" pitchFamily="2" charset="0"/>
              </a:rPr>
              <a:t>কোনো রকম বিচার বিবেচনা ছাড়া </a:t>
            </a:r>
            <a:endParaRPr lang="en-US" sz="3600" dirty="0">
              <a:latin typeface="NikoshBAN" pitchFamily="2" charset="0"/>
              <a:cs typeface="NikoshBAN" pitchFamily="2" charset="0"/>
            </a:endParaRPr>
          </a:p>
        </p:txBody>
      </p:sp>
      <p:sp>
        <p:nvSpPr>
          <p:cNvPr id="4" name="Right Arrow 3"/>
          <p:cNvSpPr/>
          <p:nvPr/>
        </p:nvSpPr>
        <p:spPr>
          <a:xfrm>
            <a:off x="4761995" y="1267352"/>
            <a:ext cx="2895600" cy="1846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57595" y="1128852"/>
            <a:ext cx="16002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নির্বিচারে</a:t>
            </a:r>
            <a:endParaRPr lang="en-US" sz="3600" dirty="0">
              <a:latin typeface="NikoshBAN" pitchFamily="2" charset="0"/>
              <a:cs typeface="NikoshBAN" pitchFamily="2" charset="0"/>
            </a:endParaRPr>
          </a:p>
        </p:txBody>
      </p:sp>
      <p:sp>
        <p:nvSpPr>
          <p:cNvPr id="6" name="TextBox 5"/>
          <p:cNvSpPr txBox="1"/>
          <p:nvPr/>
        </p:nvSpPr>
        <p:spPr>
          <a:xfrm>
            <a:off x="819944" y="1671636"/>
            <a:ext cx="2438400" cy="646331"/>
          </a:xfrm>
          <a:prstGeom prst="rect">
            <a:avLst/>
          </a:prstGeom>
          <a:noFill/>
        </p:spPr>
        <p:txBody>
          <a:bodyPr wrap="square" rtlCol="0">
            <a:spAutoFit/>
          </a:bodyPr>
          <a:lstStyle/>
          <a:p>
            <a:r>
              <a:rPr lang="bn-IN" sz="3600" dirty="0" smtClean="0">
                <a:latin typeface="NikoshBAN" pitchFamily="2" charset="0"/>
                <a:cs typeface="NikoshBAN" pitchFamily="2" charset="0"/>
              </a:rPr>
              <a:t>সুনাম আছে যার</a:t>
            </a:r>
            <a:endParaRPr lang="en-US" sz="3600" dirty="0">
              <a:latin typeface="NikoshBAN" pitchFamily="2" charset="0"/>
              <a:cs typeface="NikoshBAN" pitchFamily="2" charset="0"/>
            </a:endParaRPr>
          </a:p>
        </p:txBody>
      </p:sp>
      <p:sp>
        <p:nvSpPr>
          <p:cNvPr id="7" name="Right Arrow 6"/>
          <p:cNvSpPr/>
          <p:nvPr/>
        </p:nvSpPr>
        <p:spPr>
          <a:xfrm>
            <a:off x="3258344" y="1775183"/>
            <a:ext cx="3200400" cy="2286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77744" y="1680631"/>
            <a:ext cx="25146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খ্যাতিমান</a:t>
            </a:r>
            <a:endParaRPr lang="en-US" sz="3600" dirty="0">
              <a:latin typeface="NikoshBAN" pitchFamily="2" charset="0"/>
              <a:cs typeface="NikoshBAN" pitchFamily="2" charset="0"/>
            </a:endParaRPr>
          </a:p>
        </p:txBody>
      </p:sp>
      <p:sp>
        <p:nvSpPr>
          <p:cNvPr id="10" name="TextBox 9"/>
          <p:cNvSpPr txBox="1"/>
          <p:nvPr/>
        </p:nvSpPr>
        <p:spPr>
          <a:xfrm>
            <a:off x="896144" y="2304747"/>
            <a:ext cx="2286000" cy="646331"/>
          </a:xfrm>
          <a:prstGeom prst="rect">
            <a:avLst/>
          </a:prstGeom>
          <a:noFill/>
        </p:spPr>
        <p:txBody>
          <a:bodyPr wrap="square" rtlCol="0">
            <a:spAutoFit/>
          </a:bodyPr>
          <a:lstStyle/>
          <a:p>
            <a:r>
              <a:rPr lang="bn-IN" sz="3600" dirty="0" smtClean="0">
                <a:latin typeface="NikoshBAN" pitchFamily="2" charset="0"/>
                <a:cs typeface="NikoshBAN" pitchFamily="2" charset="0"/>
              </a:rPr>
              <a:t>যশ আছে যার</a:t>
            </a:r>
            <a:endParaRPr lang="en-US" sz="3600" dirty="0">
              <a:latin typeface="NikoshBAN" pitchFamily="2" charset="0"/>
              <a:cs typeface="NikoshBAN" pitchFamily="2" charset="0"/>
            </a:endParaRPr>
          </a:p>
        </p:txBody>
      </p:sp>
      <p:sp>
        <p:nvSpPr>
          <p:cNvPr id="12" name="Right Arrow 11"/>
          <p:cNvSpPr/>
          <p:nvPr/>
        </p:nvSpPr>
        <p:spPr>
          <a:xfrm>
            <a:off x="3077766" y="2481262"/>
            <a:ext cx="3619500" cy="2038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38445" y="2361898"/>
            <a:ext cx="2019300" cy="646331"/>
          </a:xfrm>
          <a:prstGeom prst="rect">
            <a:avLst/>
          </a:prstGeom>
          <a:noFill/>
        </p:spPr>
        <p:txBody>
          <a:bodyPr wrap="square" rtlCol="0">
            <a:spAutoFit/>
          </a:bodyPr>
          <a:lstStyle/>
          <a:p>
            <a:r>
              <a:rPr lang="bn-IN" sz="3600" dirty="0" smtClean="0">
                <a:latin typeface="NikoshBAN" pitchFamily="2" charset="0"/>
                <a:cs typeface="NikoshBAN" pitchFamily="2" charset="0"/>
              </a:rPr>
              <a:t>যশস্বী</a:t>
            </a:r>
            <a:endParaRPr lang="en-US" sz="3600" dirty="0">
              <a:latin typeface="NikoshBAN" pitchFamily="2" charset="0"/>
              <a:cs typeface="NikoshBAN" pitchFamily="2" charset="0"/>
            </a:endParaRPr>
          </a:p>
        </p:txBody>
      </p:sp>
      <p:sp>
        <p:nvSpPr>
          <p:cNvPr id="14" name="TextBox 13"/>
          <p:cNvSpPr txBox="1"/>
          <p:nvPr/>
        </p:nvSpPr>
        <p:spPr>
          <a:xfrm>
            <a:off x="17751" y="2924720"/>
            <a:ext cx="3563144" cy="646331"/>
          </a:xfrm>
          <a:prstGeom prst="rect">
            <a:avLst/>
          </a:prstGeom>
          <a:noFill/>
        </p:spPr>
        <p:txBody>
          <a:bodyPr wrap="square" rtlCol="0">
            <a:spAutoFit/>
          </a:bodyPr>
          <a:lstStyle/>
          <a:p>
            <a:r>
              <a:rPr lang="bn-IN" sz="3600" dirty="0" smtClean="0">
                <a:latin typeface="NikoshBAN" pitchFamily="2" charset="0"/>
                <a:cs typeface="NikoshBAN" pitchFamily="2" charset="0"/>
              </a:rPr>
              <a:t>মেধা আছে এমন যে জন</a:t>
            </a:r>
            <a:endParaRPr lang="en-US" sz="3600" dirty="0">
              <a:latin typeface="NikoshBAN" pitchFamily="2" charset="0"/>
              <a:cs typeface="NikoshBAN" pitchFamily="2" charset="0"/>
            </a:endParaRPr>
          </a:p>
        </p:txBody>
      </p:sp>
      <p:sp>
        <p:nvSpPr>
          <p:cNvPr id="15" name="TextBox 14"/>
          <p:cNvSpPr txBox="1"/>
          <p:nvPr/>
        </p:nvSpPr>
        <p:spPr>
          <a:xfrm>
            <a:off x="7028945" y="2951632"/>
            <a:ext cx="16383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মেধাবী</a:t>
            </a:r>
            <a:endParaRPr lang="en-US" sz="3600" dirty="0">
              <a:latin typeface="NikoshBAN" pitchFamily="2" charset="0"/>
              <a:cs typeface="NikoshBAN" pitchFamily="2" charset="0"/>
            </a:endParaRPr>
          </a:p>
        </p:txBody>
      </p:sp>
      <p:sp>
        <p:nvSpPr>
          <p:cNvPr id="16" name="Right Arrow 15"/>
          <p:cNvSpPr/>
          <p:nvPr/>
        </p:nvSpPr>
        <p:spPr>
          <a:xfrm>
            <a:off x="3733295" y="3084784"/>
            <a:ext cx="3457972" cy="1900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2744" y="3656927"/>
            <a:ext cx="4359492" cy="646331"/>
          </a:xfrm>
          <a:prstGeom prst="rect">
            <a:avLst/>
          </a:prstGeom>
          <a:noFill/>
        </p:spPr>
        <p:txBody>
          <a:bodyPr wrap="square" rtlCol="0">
            <a:spAutoFit/>
          </a:bodyPr>
          <a:lstStyle/>
          <a:p>
            <a:r>
              <a:rPr lang="bn-IN" sz="3600" dirty="0" smtClean="0">
                <a:latin typeface="NikoshBAN" pitchFamily="2" charset="0"/>
                <a:cs typeface="NikoshBAN" pitchFamily="2" charset="0"/>
              </a:rPr>
              <a:t>অহংকার নেই যার</a:t>
            </a:r>
            <a:endParaRPr lang="en-US" sz="3600" dirty="0">
              <a:latin typeface="NikoshBAN" pitchFamily="2" charset="0"/>
              <a:cs typeface="NikoshBAN" pitchFamily="2" charset="0"/>
            </a:endParaRPr>
          </a:p>
        </p:txBody>
      </p:sp>
      <p:sp>
        <p:nvSpPr>
          <p:cNvPr id="17" name="Right Arrow 16"/>
          <p:cNvSpPr/>
          <p:nvPr/>
        </p:nvSpPr>
        <p:spPr>
          <a:xfrm>
            <a:off x="3221290" y="3914018"/>
            <a:ext cx="3332451" cy="1674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306344" y="3656927"/>
            <a:ext cx="2151351"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নিরহংকার</a:t>
            </a:r>
            <a:endParaRPr lang="en-US" sz="3600" dirty="0">
              <a:latin typeface="NikoshBAN" pitchFamily="2" charset="0"/>
              <a:cs typeface="NikoshBAN" pitchFamily="2" charset="0"/>
            </a:endParaRPr>
          </a:p>
        </p:txBody>
      </p:sp>
      <p:pic>
        <p:nvPicPr>
          <p:cNvPr id="19" name="Picture 18"/>
          <p:cNvPicPr>
            <a:picLocks noChangeAspect="1"/>
          </p:cNvPicPr>
          <p:nvPr/>
        </p:nvPicPr>
        <p:blipFill>
          <a:blip r:embed="rId2"/>
          <a:stretch>
            <a:fillRect/>
          </a:stretch>
        </p:blipFill>
        <p:spPr>
          <a:xfrm>
            <a:off x="25524" y="195262"/>
            <a:ext cx="9589839" cy="1018120"/>
          </a:xfrm>
          <a:prstGeom prst="rect">
            <a:avLst/>
          </a:prstGeom>
        </p:spPr>
      </p:pic>
    </p:spTree>
    <p:extLst>
      <p:ext uri="{BB962C8B-B14F-4D97-AF65-F5344CB8AC3E}">
        <p14:creationId xmlns:p14="http://schemas.microsoft.com/office/powerpoint/2010/main" val="195837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circle(in)">
                                      <p:cBhvr>
                                        <p:cTn id="90" dur="20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circle(in)">
                                      <p:cBhvr>
                                        <p:cTn id="95" dur="2000"/>
                                        <p:tgtEl>
                                          <p:spTgt spid="17"/>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circle(in)">
                                      <p:cBhvr>
                                        <p:cTn id="10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animBg="1"/>
      <p:bldP spid="8" grpId="0"/>
      <p:bldP spid="10" grpId="0"/>
      <p:bldP spid="12" grpId="0" animBg="1"/>
      <p:bldP spid="13" grpId="0"/>
      <p:bldP spid="14" grpId="0"/>
      <p:bldP spid="15" grpId="0"/>
      <p:bldP spid="16" grpId="0" animBg="1"/>
      <p:bldP spid="9" grpId="0"/>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3522" y="-41948"/>
            <a:ext cx="4343400" cy="707886"/>
          </a:xfrm>
          <a:prstGeom prst="rect">
            <a:avLst/>
          </a:prstGeom>
          <a:noFill/>
        </p:spPr>
        <p:txBody>
          <a:bodyPr wrap="square" rtlCol="0">
            <a:spAutoFit/>
          </a:bodyPr>
          <a:lstStyle/>
          <a:p>
            <a:pPr algn="ctr"/>
            <a:r>
              <a:rPr lang="bn-IN" sz="4000" b="1" dirty="0" smtClean="0">
                <a:latin typeface="NikoshBAN" pitchFamily="2" charset="0"/>
                <a:cs typeface="NikoshBAN" pitchFamily="2" charset="0"/>
              </a:rPr>
              <a:t>বিপরীত শব্দ </a:t>
            </a:r>
            <a:endParaRPr lang="en-US" sz="4000" b="1" dirty="0">
              <a:latin typeface="NikoshBAN" pitchFamily="2" charset="0"/>
              <a:cs typeface="NikoshBAN" pitchFamily="2" charset="0"/>
            </a:endParaRPr>
          </a:p>
        </p:txBody>
      </p:sp>
      <p:sp>
        <p:nvSpPr>
          <p:cNvPr id="3" name="TextBox 2"/>
          <p:cNvSpPr txBox="1"/>
          <p:nvPr/>
        </p:nvSpPr>
        <p:spPr>
          <a:xfrm>
            <a:off x="972344" y="793707"/>
            <a:ext cx="20574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মূল শব্দ </a:t>
            </a:r>
            <a:endParaRPr lang="en-US" sz="3200" dirty="0">
              <a:latin typeface="NikoshBAN" pitchFamily="2" charset="0"/>
              <a:cs typeface="NikoshBAN" pitchFamily="2" charset="0"/>
            </a:endParaRPr>
          </a:p>
        </p:txBody>
      </p:sp>
      <p:sp>
        <p:nvSpPr>
          <p:cNvPr id="4" name="TextBox 3"/>
          <p:cNvSpPr txBox="1"/>
          <p:nvPr/>
        </p:nvSpPr>
        <p:spPr>
          <a:xfrm>
            <a:off x="4820442" y="826948"/>
            <a:ext cx="2590411"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বিপরীত শব্দ </a:t>
            </a:r>
            <a:endParaRPr lang="en-US" sz="3200" dirty="0">
              <a:latin typeface="NikoshBAN" pitchFamily="2" charset="0"/>
              <a:cs typeface="NikoshBAN" pitchFamily="2" charset="0"/>
            </a:endParaRPr>
          </a:p>
        </p:txBody>
      </p:sp>
      <p:sp>
        <p:nvSpPr>
          <p:cNvPr id="5" name="TextBox 4"/>
          <p:cNvSpPr txBox="1"/>
          <p:nvPr/>
        </p:nvSpPr>
        <p:spPr>
          <a:xfrm>
            <a:off x="978991" y="1411723"/>
            <a:ext cx="18288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ঘুমন্ত </a:t>
            </a:r>
            <a:endParaRPr lang="en-US" sz="3200" dirty="0">
              <a:latin typeface="NikoshBAN" pitchFamily="2" charset="0"/>
              <a:cs typeface="NikoshBAN" pitchFamily="2" charset="0"/>
            </a:endParaRPr>
          </a:p>
        </p:txBody>
      </p:sp>
      <p:sp>
        <p:nvSpPr>
          <p:cNvPr id="6" name="TextBox 5"/>
          <p:cNvSpPr txBox="1"/>
          <p:nvPr/>
        </p:nvSpPr>
        <p:spPr>
          <a:xfrm>
            <a:off x="5010943" y="1341901"/>
            <a:ext cx="2209411"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জাগ্রত</a:t>
            </a:r>
            <a:endParaRPr lang="en-US" sz="3200" dirty="0">
              <a:latin typeface="NikoshBAN" pitchFamily="2" charset="0"/>
              <a:cs typeface="NikoshBAN" pitchFamily="2" charset="0"/>
            </a:endParaRPr>
          </a:p>
        </p:txBody>
      </p:sp>
      <p:sp>
        <p:nvSpPr>
          <p:cNvPr id="7" name="TextBox 6"/>
          <p:cNvSpPr txBox="1"/>
          <p:nvPr/>
        </p:nvSpPr>
        <p:spPr>
          <a:xfrm>
            <a:off x="1353344" y="2176462"/>
            <a:ext cx="13716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আক্রমণ </a:t>
            </a:r>
            <a:endParaRPr lang="en-US" sz="3200" dirty="0">
              <a:latin typeface="NikoshBAN" pitchFamily="2" charset="0"/>
              <a:cs typeface="NikoshBAN" pitchFamily="2" charset="0"/>
            </a:endParaRPr>
          </a:p>
        </p:txBody>
      </p:sp>
      <p:sp>
        <p:nvSpPr>
          <p:cNvPr id="8" name="TextBox 7"/>
          <p:cNvSpPr txBox="1"/>
          <p:nvPr/>
        </p:nvSpPr>
        <p:spPr>
          <a:xfrm>
            <a:off x="5134727" y="2113734"/>
            <a:ext cx="19050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অনাক্রমণ</a:t>
            </a:r>
            <a:endParaRPr lang="en-US" sz="3200" dirty="0">
              <a:latin typeface="NikoshBAN" pitchFamily="2" charset="0"/>
              <a:cs typeface="NikoshBAN" pitchFamily="2" charset="0"/>
            </a:endParaRPr>
          </a:p>
        </p:txBody>
      </p:sp>
      <p:sp>
        <p:nvSpPr>
          <p:cNvPr id="9" name="TextBox 8"/>
          <p:cNvSpPr txBox="1"/>
          <p:nvPr/>
        </p:nvSpPr>
        <p:spPr>
          <a:xfrm>
            <a:off x="1214692" y="3014661"/>
            <a:ext cx="17526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শুরু</a:t>
            </a:r>
            <a:endParaRPr lang="en-US" sz="3200" dirty="0">
              <a:latin typeface="NikoshBAN" pitchFamily="2" charset="0"/>
              <a:cs typeface="NikoshBAN" pitchFamily="2" charset="0"/>
            </a:endParaRPr>
          </a:p>
        </p:txBody>
      </p:sp>
      <p:sp>
        <p:nvSpPr>
          <p:cNvPr id="10" name="TextBox 9"/>
          <p:cNvSpPr txBox="1"/>
          <p:nvPr/>
        </p:nvSpPr>
        <p:spPr>
          <a:xfrm>
            <a:off x="5580385" y="2994292"/>
            <a:ext cx="9525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শেষ</a:t>
            </a:r>
            <a:endParaRPr lang="en-US" sz="3200" dirty="0">
              <a:latin typeface="NikoshBAN" pitchFamily="2" charset="0"/>
              <a:cs typeface="NikoshBAN" pitchFamily="2" charset="0"/>
            </a:endParaRPr>
          </a:p>
        </p:txBody>
      </p:sp>
      <p:sp>
        <p:nvSpPr>
          <p:cNvPr id="11" name="TextBox 10"/>
          <p:cNvSpPr txBox="1"/>
          <p:nvPr/>
        </p:nvSpPr>
        <p:spPr>
          <a:xfrm>
            <a:off x="1320497" y="3763386"/>
            <a:ext cx="1302274"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যশ</a:t>
            </a:r>
            <a:endParaRPr lang="en-US" sz="3200" dirty="0">
              <a:latin typeface="NikoshBAN" pitchFamily="2" charset="0"/>
              <a:cs typeface="NikoshBAN" pitchFamily="2" charset="0"/>
            </a:endParaRPr>
          </a:p>
        </p:txBody>
      </p:sp>
      <p:sp>
        <p:nvSpPr>
          <p:cNvPr id="12" name="TextBox 11"/>
          <p:cNvSpPr txBox="1"/>
          <p:nvPr/>
        </p:nvSpPr>
        <p:spPr>
          <a:xfrm>
            <a:off x="5363522" y="3763385"/>
            <a:ext cx="144741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অপযশ</a:t>
            </a:r>
            <a:endParaRPr lang="en-US" sz="3200" dirty="0">
              <a:latin typeface="NikoshBAN" pitchFamily="2" charset="0"/>
              <a:cs typeface="NikoshBAN" pitchFamily="2" charset="0"/>
            </a:endParaRPr>
          </a:p>
        </p:txBody>
      </p:sp>
      <p:sp>
        <p:nvSpPr>
          <p:cNvPr id="13" name="Right Arrow 12"/>
          <p:cNvSpPr/>
          <p:nvPr/>
        </p:nvSpPr>
        <p:spPr>
          <a:xfrm>
            <a:off x="2447284" y="1586359"/>
            <a:ext cx="2743200" cy="137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599684" y="2334713"/>
            <a:ext cx="2590800" cy="139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523484" y="3252633"/>
            <a:ext cx="2743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396230" y="3966299"/>
            <a:ext cx="2870454" cy="178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25522" y="188534"/>
            <a:ext cx="9589839" cy="1018120"/>
          </a:xfrm>
          <a:prstGeom prst="rect">
            <a:avLst/>
          </a:prstGeom>
        </p:spPr>
      </p:pic>
    </p:spTree>
    <p:extLst>
      <p:ext uri="{BB962C8B-B14F-4D97-AF65-F5344CB8AC3E}">
        <p14:creationId xmlns:p14="http://schemas.microsoft.com/office/powerpoint/2010/main" val="43230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4544" y="150566"/>
            <a:ext cx="6705600" cy="646331"/>
          </a:xfrm>
          <a:prstGeom prst="rect">
            <a:avLst/>
          </a:prstGeom>
          <a:noFill/>
        </p:spPr>
        <p:txBody>
          <a:bodyPr wrap="square" rtlCol="0">
            <a:spAutoFit/>
          </a:bodyPr>
          <a:lstStyle/>
          <a:p>
            <a:pPr algn="ctr"/>
            <a:r>
              <a:rPr lang="en-US" sz="3600" dirty="0" smtClean="0">
                <a:latin typeface="NikoshBAN" pitchFamily="2" charset="0"/>
                <a:cs typeface="NikoshBAN" pitchFamily="2" charset="0"/>
              </a:rPr>
              <a:t>One day One Word</a:t>
            </a:r>
            <a:r>
              <a:rPr lang="bn-IN" sz="3600" dirty="0" smtClean="0">
                <a:latin typeface="NikoshBAN" pitchFamily="2" charset="0"/>
                <a:cs typeface="NikoshBAN" pitchFamily="2" charset="0"/>
              </a:rPr>
              <a:t>(বাংলা)</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5" name="Right Arrow 4"/>
          <p:cNvSpPr/>
          <p:nvPr/>
        </p:nvSpPr>
        <p:spPr>
          <a:xfrm>
            <a:off x="2839244" y="1142281"/>
            <a:ext cx="2133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1344" y="902638"/>
            <a:ext cx="2971800" cy="707886"/>
          </a:xfrm>
          <a:prstGeom prst="rect">
            <a:avLst/>
          </a:prstGeom>
          <a:noFill/>
        </p:spPr>
        <p:txBody>
          <a:bodyPr wrap="square" rtlCol="0">
            <a:spAutoFit/>
          </a:bodyPr>
          <a:lstStyle/>
          <a:p>
            <a:pPr algn="ctr"/>
            <a:r>
              <a:rPr lang="bn-IN" sz="4000" b="1" dirty="0" smtClean="0">
                <a:latin typeface="NikoshBAN" pitchFamily="2" charset="0"/>
                <a:cs typeface="NikoshBAN" pitchFamily="2" charset="0"/>
              </a:rPr>
              <a:t>পরিকল্পনা</a:t>
            </a:r>
            <a:endParaRPr lang="en-US" sz="4000" b="1" dirty="0">
              <a:latin typeface="NikoshBAN" pitchFamily="2" charset="0"/>
              <a:cs typeface="NikoshBAN" pitchFamily="2" charset="0"/>
            </a:endParaRPr>
          </a:p>
        </p:txBody>
      </p:sp>
      <p:sp>
        <p:nvSpPr>
          <p:cNvPr id="8" name="TextBox 7"/>
          <p:cNvSpPr txBox="1"/>
          <p:nvPr/>
        </p:nvSpPr>
        <p:spPr>
          <a:xfrm>
            <a:off x="5087144" y="904469"/>
            <a:ext cx="4020344" cy="707886"/>
          </a:xfrm>
          <a:prstGeom prst="rect">
            <a:avLst/>
          </a:prstGeom>
          <a:noFill/>
        </p:spPr>
        <p:txBody>
          <a:bodyPr wrap="square" rtlCol="0">
            <a:spAutoFit/>
          </a:bodyPr>
          <a:lstStyle/>
          <a:p>
            <a:r>
              <a:rPr lang="bn-IN" sz="4000" b="1" dirty="0" smtClean="0">
                <a:latin typeface="NikoshBAN" pitchFamily="2" charset="0"/>
                <a:cs typeface="NikoshBAN" pitchFamily="2" charset="0"/>
              </a:rPr>
              <a:t>তালিকা করা,ফন্দি আঁটা</a:t>
            </a:r>
            <a:endParaRPr lang="en-US" sz="4000" b="1" dirty="0">
              <a:latin typeface="NikoshBAN" pitchFamily="2" charset="0"/>
              <a:cs typeface="NikoshBAN" pitchFamily="2" charset="0"/>
            </a:endParaRPr>
          </a:p>
        </p:txBody>
      </p:sp>
      <p:sp>
        <p:nvSpPr>
          <p:cNvPr id="9" name="TextBox 8"/>
          <p:cNvSpPr txBox="1"/>
          <p:nvPr/>
        </p:nvSpPr>
        <p:spPr>
          <a:xfrm>
            <a:off x="1581944" y="2247181"/>
            <a:ext cx="3048000" cy="707886"/>
          </a:xfrm>
          <a:prstGeom prst="rect">
            <a:avLst/>
          </a:prstGeom>
          <a:solidFill>
            <a:srgbClr val="FFFF00"/>
          </a:solidFill>
          <a:ln w="38100">
            <a:solidFill>
              <a:schemeClr val="tx1"/>
            </a:solidFill>
          </a:ln>
        </p:spPr>
        <p:txBody>
          <a:bodyPr wrap="square" rtlCol="0">
            <a:spAutoFit/>
          </a:bodyPr>
          <a:lstStyle/>
          <a:p>
            <a:pPr algn="ctr"/>
            <a:r>
              <a:rPr lang="bn-IN" sz="4000" b="1" dirty="0" smtClean="0">
                <a:latin typeface="NikoshBAN" pitchFamily="2" charset="0"/>
                <a:cs typeface="NikoshBAN" pitchFamily="2" charset="0"/>
              </a:rPr>
              <a:t>বাক্য তৈরি</a:t>
            </a:r>
            <a:endParaRPr lang="en-US" sz="4000" b="1" dirty="0">
              <a:latin typeface="NikoshBAN" pitchFamily="2" charset="0"/>
              <a:cs typeface="NikoshBAN" pitchFamily="2" charset="0"/>
            </a:endParaRPr>
          </a:p>
        </p:txBody>
      </p:sp>
      <p:sp>
        <p:nvSpPr>
          <p:cNvPr id="10" name="Down Arrow 9"/>
          <p:cNvSpPr/>
          <p:nvPr/>
        </p:nvSpPr>
        <p:spPr>
          <a:xfrm>
            <a:off x="2343944" y="1485181"/>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55439" y="2955067"/>
            <a:ext cx="8534400" cy="1323439"/>
          </a:xfrm>
          <a:prstGeom prst="rect">
            <a:avLst/>
          </a:prstGeom>
          <a:noFill/>
        </p:spPr>
        <p:txBody>
          <a:bodyPr wrap="square" rtlCol="0">
            <a:spAutoFit/>
          </a:bodyPr>
          <a:lstStyle/>
          <a:p>
            <a:r>
              <a:rPr lang="bn-IN" sz="4000" b="1" dirty="0" smtClean="0">
                <a:latin typeface="NikoshBAN" pitchFamily="2" charset="0"/>
                <a:cs typeface="NikoshBAN" pitchFamily="2" charset="0"/>
              </a:rPr>
              <a:t>পাকিস্তানিরা এদেশের মেধাবী ব্যক্তিদের পরিকল্পনা করে হত্যা করে। </a:t>
            </a:r>
            <a:endParaRPr lang="en-US" sz="4000" b="1" dirty="0">
              <a:latin typeface="NikoshBAN" pitchFamily="2" charset="0"/>
              <a:cs typeface="NikoshBAN" pitchFamily="2" charset="0"/>
            </a:endParaRPr>
          </a:p>
        </p:txBody>
      </p:sp>
      <p:pic>
        <p:nvPicPr>
          <p:cNvPr id="2" name="Picture 1"/>
          <p:cNvPicPr>
            <a:picLocks noChangeAspect="1"/>
          </p:cNvPicPr>
          <p:nvPr/>
        </p:nvPicPr>
        <p:blipFill>
          <a:blip r:embed="rId2"/>
          <a:stretch>
            <a:fillRect/>
          </a:stretch>
        </p:blipFill>
        <p:spPr>
          <a:xfrm>
            <a:off x="0" y="352620"/>
            <a:ext cx="9589839" cy="1018120"/>
          </a:xfrm>
          <a:prstGeom prst="rect">
            <a:avLst/>
          </a:prstGeom>
        </p:spPr>
      </p:pic>
    </p:spTree>
    <p:extLst>
      <p:ext uri="{BB962C8B-B14F-4D97-AF65-F5344CB8AC3E}">
        <p14:creationId xmlns:p14="http://schemas.microsoft.com/office/powerpoint/2010/main" val="337618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9544" y="194845"/>
            <a:ext cx="4648200" cy="830997"/>
          </a:xfrm>
          <a:prstGeom prst="rect">
            <a:avLst/>
          </a:prstGeom>
          <a:noFill/>
        </p:spPr>
        <p:txBody>
          <a:bodyPr wrap="square" rtlCol="0">
            <a:spAutoFit/>
          </a:bodyPr>
          <a:lstStyle/>
          <a:p>
            <a:pPr algn="ctr"/>
            <a:r>
              <a:rPr lang="bn-IN" sz="4800" b="1" dirty="0" smtClean="0">
                <a:latin typeface="NikoshBAN" pitchFamily="2" charset="0"/>
                <a:cs typeface="NikoshBAN" pitchFamily="2" charset="0"/>
              </a:rPr>
              <a:t>বাড়ির কাজ </a:t>
            </a:r>
            <a:endParaRPr lang="en-US" sz="4800" b="1" dirty="0">
              <a:latin typeface="NikoshBAN" pitchFamily="2" charset="0"/>
              <a:cs typeface="NikoshBAN" pitchFamily="2" charset="0"/>
            </a:endParaRPr>
          </a:p>
        </p:txBody>
      </p:sp>
      <p:sp>
        <p:nvSpPr>
          <p:cNvPr id="3" name="TextBox 2"/>
          <p:cNvSpPr txBox="1"/>
          <p:nvPr/>
        </p:nvSpPr>
        <p:spPr>
          <a:xfrm>
            <a:off x="591344" y="1490662"/>
            <a:ext cx="8458200" cy="1323439"/>
          </a:xfrm>
          <a:prstGeom prst="rect">
            <a:avLst/>
          </a:prstGeom>
          <a:noFill/>
        </p:spPr>
        <p:txBody>
          <a:bodyPr wrap="square" rtlCol="0">
            <a:spAutoFit/>
          </a:bodyPr>
          <a:lstStyle/>
          <a:p>
            <a:pPr marL="571500" indent="-571500">
              <a:buFont typeface="Wingdings" pitchFamily="2" charset="2"/>
              <a:buChar char="Ø"/>
            </a:pPr>
            <a:r>
              <a:rPr lang="bn-IN" sz="4000" dirty="0" smtClean="0">
                <a:latin typeface="NikoshBAN" pitchFamily="2" charset="0"/>
                <a:cs typeface="NikoshBAN" pitchFamily="2" charset="0"/>
              </a:rPr>
              <a:t>পাকিস্তানিরা এদেশের মেধাবী মানুষদের হত্যা করার পরিকল্পনা করে কেন?চারটি বাক্যে লিখ।</a:t>
            </a:r>
            <a:endParaRPr lang="en-US" sz="4000" dirty="0">
              <a:latin typeface="NikoshBAN" pitchFamily="2" charset="0"/>
              <a:cs typeface="NikoshBAN" pitchFamily="2" charset="0"/>
            </a:endParaRPr>
          </a:p>
        </p:txBody>
      </p:sp>
      <p:pic>
        <p:nvPicPr>
          <p:cNvPr id="4" name="Picture 3"/>
          <p:cNvPicPr>
            <a:picLocks noChangeAspect="1"/>
          </p:cNvPicPr>
          <p:nvPr/>
        </p:nvPicPr>
        <p:blipFill>
          <a:blip r:embed="rId2"/>
          <a:stretch>
            <a:fillRect/>
          </a:stretch>
        </p:blipFill>
        <p:spPr>
          <a:xfrm>
            <a:off x="0" y="500164"/>
            <a:ext cx="9589839" cy="1018120"/>
          </a:xfrm>
          <a:prstGeom prst="rect">
            <a:avLst/>
          </a:prstGeom>
        </p:spPr>
      </p:pic>
    </p:spTree>
    <p:extLst>
      <p:ext uri="{BB962C8B-B14F-4D97-AF65-F5344CB8AC3E}">
        <p14:creationId xmlns:p14="http://schemas.microsoft.com/office/powerpoint/2010/main" val="2471820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737"/>
            <a:ext cx="9561671" cy="4856862"/>
          </a:xfrm>
          <a:prstGeom prst="rect">
            <a:avLst/>
          </a:prstGeom>
        </p:spPr>
      </p:pic>
      <p:sp>
        <p:nvSpPr>
          <p:cNvPr id="5" name="TextBox 4"/>
          <p:cNvSpPr txBox="1"/>
          <p:nvPr/>
        </p:nvSpPr>
        <p:spPr>
          <a:xfrm>
            <a:off x="1581944" y="500062"/>
            <a:ext cx="6858000" cy="1323439"/>
          </a:xfrm>
          <a:prstGeom prst="rect">
            <a:avLst/>
          </a:prstGeom>
          <a:noFill/>
        </p:spPr>
        <p:txBody>
          <a:bodyPr wrap="square" rtlCol="0">
            <a:spAutoFit/>
          </a:bodyPr>
          <a:lstStyle/>
          <a:p>
            <a:pPr algn="ctr"/>
            <a:r>
              <a:rPr lang="bn-IN" sz="8000" b="1" dirty="0" smtClean="0">
                <a:latin typeface="NikoshBAN" pitchFamily="2" charset="0"/>
                <a:cs typeface="NikoshBAN" pitchFamily="2" charset="0"/>
              </a:rPr>
              <a:t>ধন্যবাদ সবাইকে</a:t>
            </a:r>
            <a:endParaRPr lang="en-US" sz="8000" b="1" dirty="0">
              <a:latin typeface="NikoshBAN" pitchFamily="2" charset="0"/>
              <a:cs typeface="NikoshBAN" pitchFamily="2" charset="0"/>
            </a:endParaRPr>
          </a:p>
        </p:txBody>
      </p:sp>
    </p:spTree>
    <p:extLst>
      <p:ext uri="{BB962C8B-B14F-4D97-AF65-F5344CB8AC3E}">
        <p14:creationId xmlns:p14="http://schemas.microsoft.com/office/powerpoint/2010/main" val="326967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550" y="0"/>
            <a:ext cx="9588237" cy="649726"/>
            <a:chOff x="-23550" y="0"/>
            <a:chExt cx="9588237" cy="649726"/>
          </a:xfrm>
        </p:grpSpPr>
        <p:sp>
          <p:nvSpPr>
            <p:cNvPr id="62" name="Rectangle 61"/>
            <p:cNvSpPr/>
            <p:nvPr/>
          </p:nvSpPr>
          <p:spPr>
            <a:xfrm>
              <a:off x="-23550" y="374055"/>
              <a:ext cx="9588237" cy="59079"/>
            </a:xfrm>
            <a:prstGeom prst="rect">
              <a:avLst/>
            </a:prstGeom>
            <a:solidFill>
              <a:srgbClr val="F12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63" name="Rectangle 62"/>
            <p:cNvSpPr/>
            <p:nvPr/>
          </p:nvSpPr>
          <p:spPr>
            <a:xfrm>
              <a:off x="0" y="177311"/>
              <a:ext cx="2995862" cy="84079"/>
            </a:xfrm>
            <a:prstGeom prst="rect">
              <a:avLst/>
            </a:prstGeom>
            <a:solidFill>
              <a:srgbClr val="FBB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grpSp>
          <p:nvGrpSpPr>
            <p:cNvPr id="5" name="Group 4"/>
            <p:cNvGrpSpPr/>
            <p:nvPr/>
          </p:nvGrpSpPr>
          <p:grpSpPr>
            <a:xfrm>
              <a:off x="134144" y="0"/>
              <a:ext cx="944117" cy="649726"/>
              <a:chOff x="1379295" y="0"/>
              <a:chExt cx="784888" cy="637450"/>
            </a:xfrm>
          </p:grpSpPr>
          <p:sp>
            <p:nvSpPr>
              <p:cNvPr id="4" name="Oval 3"/>
              <p:cNvSpPr/>
              <p:nvPr/>
            </p:nvSpPr>
            <p:spPr>
              <a:xfrm>
                <a:off x="1379295" y="0"/>
                <a:ext cx="544755" cy="59536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65" name="Oval 64"/>
              <p:cNvSpPr/>
              <p:nvPr/>
            </p:nvSpPr>
            <p:spPr>
              <a:xfrm>
                <a:off x="1601190" y="87337"/>
                <a:ext cx="471543" cy="550113"/>
              </a:xfrm>
              <a:prstGeom prst="ellipse">
                <a:avLst/>
              </a:prstGeom>
              <a:solidFill>
                <a:srgbClr val="94BEE4"/>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66" name="Oval 65"/>
              <p:cNvSpPr/>
              <p:nvPr/>
            </p:nvSpPr>
            <p:spPr>
              <a:xfrm>
                <a:off x="1842293" y="288699"/>
                <a:ext cx="321890" cy="342952"/>
              </a:xfrm>
              <a:prstGeom prst="ellipse">
                <a:avLst/>
              </a:prstGeom>
              <a:solidFill>
                <a:srgbClr val="CADFF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grpSp>
      </p:grpSp>
      <p:sp>
        <p:nvSpPr>
          <p:cNvPr id="18" name="AutoShape 18" descr="Road Clipart Images, Stock Photos &amp; Vectors | Shutterstock"/>
          <p:cNvSpPr>
            <a:spLocks noChangeAspect="1" noChangeArrowheads="1"/>
          </p:cNvSpPr>
          <p:nvPr/>
        </p:nvSpPr>
        <p:spPr bwMode="auto">
          <a:xfrm>
            <a:off x="722688" y="5567"/>
            <a:ext cx="213783" cy="2137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135" tIns="32067" rIns="64135" bIns="32067" numCol="1" anchor="t" anchorCtr="0" compatLnSpc="1">
            <a:prstTxWarp prst="textNoShape">
              <a:avLst/>
            </a:prstTxWarp>
          </a:bodyPr>
          <a:lstStyle/>
          <a:p>
            <a:endParaRPr lang="en-US" sz="1263"/>
          </a:p>
        </p:txBody>
      </p:sp>
    </p:spTree>
    <p:extLst>
      <p:ext uri="{BB962C8B-B14F-4D97-AF65-F5344CB8AC3E}">
        <p14:creationId xmlns:p14="http://schemas.microsoft.com/office/powerpoint/2010/main" val="1039451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34744" y="500062"/>
            <a:ext cx="4629944" cy="3785652"/>
          </a:xfrm>
          <a:prstGeom prst="rect">
            <a:avLst/>
          </a:prstGeom>
          <a:noFill/>
        </p:spPr>
        <p:txBody>
          <a:bodyPr wrap="square" rtlCol="0">
            <a:spAutoFit/>
          </a:bodyPr>
          <a:lstStyle/>
          <a:p>
            <a:r>
              <a:rPr lang="bn-IN" sz="4800" b="1" dirty="0" smtClean="0">
                <a:latin typeface="NikoshBAN" pitchFamily="2" charset="0"/>
                <a:cs typeface="NikoshBAN" pitchFamily="2" charset="0"/>
              </a:rPr>
              <a:t>ফাতেমা আক্তার,</a:t>
            </a:r>
          </a:p>
          <a:p>
            <a:r>
              <a:rPr lang="bn-IN" sz="4800" b="1" dirty="0" smtClean="0">
                <a:latin typeface="NikoshBAN" pitchFamily="2" charset="0"/>
                <a:cs typeface="NikoshBAN" pitchFamily="2" charset="0"/>
              </a:rPr>
              <a:t>সহকারি শিক্ষক,</a:t>
            </a:r>
          </a:p>
          <a:p>
            <a:r>
              <a:rPr lang="bn-IN" sz="4800" b="1" dirty="0" smtClean="0">
                <a:latin typeface="NikoshBAN" pitchFamily="2" charset="0"/>
                <a:cs typeface="NikoshBAN" pitchFamily="2" charset="0"/>
              </a:rPr>
              <a:t>ধলিয়া সরকারি প্রাথমিক বিদ্যালয়।</a:t>
            </a:r>
          </a:p>
          <a:p>
            <a:r>
              <a:rPr lang="bn-IN" sz="4800" b="1" dirty="0" smtClean="0">
                <a:latin typeface="NikoshBAN" pitchFamily="2" charset="0"/>
                <a:cs typeface="NikoshBAN" pitchFamily="2" charset="0"/>
              </a:rPr>
              <a:t>মাটিরাঙ্গা,খাগড়াছড়ি।</a:t>
            </a:r>
            <a:endParaRPr lang="en-US" sz="4800" b="1" dirty="0">
              <a:latin typeface="NikoshBAN" pitchFamily="2" charset="0"/>
              <a:cs typeface="NikoshBAN" pitchFamily="2"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314" t="6664" b="39361"/>
          <a:stretch/>
        </p:blipFill>
        <p:spPr>
          <a:xfrm>
            <a:off x="20655" y="-1"/>
            <a:ext cx="4914089" cy="4810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96156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4468" y="376115"/>
            <a:ext cx="6172200"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চল একটি  ভিডিও দেখি......</a:t>
            </a:r>
            <a:endParaRPr lang="en-US" sz="3600" dirty="0">
              <a:latin typeface="NikoshBAN" pitchFamily="2" charset="0"/>
              <a:cs typeface="NikoshBAN" pitchFamily="2" charset="0"/>
            </a:endParaRPr>
          </a:p>
        </p:txBody>
      </p:sp>
      <p:sp>
        <p:nvSpPr>
          <p:cNvPr id="5" name="TextBox 4"/>
          <p:cNvSpPr txBox="1"/>
          <p:nvPr/>
        </p:nvSpPr>
        <p:spPr>
          <a:xfrm>
            <a:off x="5620544" y="3700462"/>
            <a:ext cx="34290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ভিডিও সম্পর্কিত প্রশ্ন</a:t>
            </a:r>
            <a:endParaRPr lang="en-US" sz="3200" dirty="0">
              <a:latin typeface="NikoshBAN" pitchFamily="2" charset="0"/>
              <a:cs typeface="NikoshBAN" pitchFamily="2" charset="0"/>
            </a:endParaRPr>
          </a:p>
        </p:txBody>
      </p:sp>
      <p:cxnSp>
        <p:nvCxnSpPr>
          <p:cNvPr id="7" name="Elbow Connector 6"/>
          <p:cNvCxnSpPr/>
          <p:nvPr/>
        </p:nvCxnSpPr>
        <p:spPr>
          <a:xfrm rot="16200000" flipH="1">
            <a:off x="4858544" y="2176462"/>
            <a:ext cx="1524000" cy="1066800"/>
          </a:xfrm>
          <a:prstGeom prst="bentConnector3">
            <a:avLst/>
          </a:prstGeom>
          <a:ln w="76200">
            <a:tailEnd type="arrow"/>
          </a:ln>
        </p:spPr>
        <p:style>
          <a:lnRef idx="1">
            <a:schemeClr val="accent1"/>
          </a:lnRef>
          <a:fillRef idx="0">
            <a:schemeClr val="accent1"/>
          </a:fillRef>
          <a:effectRef idx="0">
            <a:schemeClr val="accent1"/>
          </a:effectRef>
          <a:fontRef idx="minor">
            <a:schemeClr val="tx1"/>
          </a:fontRef>
        </p:style>
      </p:cxnSp>
      <p:graphicFrame>
        <p:nvGraphicFramePr>
          <p:cNvPr id="8" name="Object 7">
            <a:hlinkClick r:id="" action="ppaction://ole?verb=0"/>
          </p:cNvPr>
          <p:cNvGraphicFramePr>
            <a:graphicFrameLocks noChangeAspect="1"/>
          </p:cNvGraphicFramePr>
          <p:nvPr>
            <p:extLst>
              <p:ext uri="{D42A27DB-BD31-4B8C-83A1-F6EECF244321}">
                <p14:modId xmlns:p14="http://schemas.microsoft.com/office/powerpoint/2010/main" val="2282420535"/>
              </p:ext>
            </p:extLst>
          </p:nvPr>
        </p:nvGraphicFramePr>
        <p:xfrm>
          <a:off x="4096544" y="1262062"/>
          <a:ext cx="914400" cy="771525"/>
        </p:xfrm>
        <a:graphic>
          <a:graphicData uri="http://schemas.openxmlformats.org/presentationml/2006/ole">
            <mc:AlternateContent xmlns:mc="http://schemas.openxmlformats.org/markup-compatibility/2006">
              <mc:Choice xmlns:v="urn:schemas-microsoft-com:vml" Requires="v">
                <p:oleObj spid="_x0000_s104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096544" y="1262062"/>
                        <a:ext cx="914400" cy="771525"/>
                      </a:xfrm>
                      <a:prstGeom prst="rect">
                        <a:avLst/>
                      </a:prstGeom>
                    </p:spPr>
                  </p:pic>
                </p:oleObj>
              </mc:Fallback>
            </mc:AlternateContent>
          </a:graphicData>
        </a:graphic>
      </p:graphicFrame>
      <p:grpSp>
        <p:nvGrpSpPr>
          <p:cNvPr id="6" name="Group 5"/>
          <p:cNvGrpSpPr/>
          <p:nvPr/>
        </p:nvGrpSpPr>
        <p:grpSpPr>
          <a:xfrm>
            <a:off x="-23550" y="0"/>
            <a:ext cx="9588237" cy="649726"/>
            <a:chOff x="-23550" y="0"/>
            <a:chExt cx="9588237" cy="649726"/>
          </a:xfrm>
        </p:grpSpPr>
        <p:sp>
          <p:nvSpPr>
            <p:cNvPr id="9" name="Rectangle 8"/>
            <p:cNvSpPr/>
            <p:nvPr/>
          </p:nvSpPr>
          <p:spPr>
            <a:xfrm>
              <a:off x="-23550" y="374055"/>
              <a:ext cx="9588237" cy="59079"/>
            </a:xfrm>
            <a:prstGeom prst="rect">
              <a:avLst/>
            </a:prstGeom>
            <a:solidFill>
              <a:srgbClr val="F12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10" name="Rectangle 9"/>
            <p:cNvSpPr/>
            <p:nvPr/>
          </p:nvSpPr>
          <p:spPr>
            <a:xfrm>
              <a:off x="0" y="177311"/>
              <a:ext cx="2995862" cy="84079"/>
            </a:xfrm>
            <a:prstGeom prst="rect">
              <a:avLst/>
            </a:prstGeom>
            <a:solidFill>
              <a:srgbClr val="FBB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grpSp>
          <p:nvGrpSpPr>
            <p:cNvPr id="11" name="Group 10"/>
            <p:cNvGrpSpPr/>
            <p:nvPr/>
          </p:nvGrpSpPr>
          <p:grpSpPr>
            <a:xfrm>
              <a:off x="134144" y="0"/>
              <a:ext cx="944117" cy="649726"/>
              <a:chOff x="1379295" y="0"/>
              <a:chExt cx="784888" cy="637450"/>
            </a:xfrm>
          </p:grpSpPr>
          <p:sp>
            <p:nvSpPr>
              <p:cNvPr id="12" name="Oval 11"/>
              <p:cNvSpPr/>
              <p:nvPr/>
            </p:nvSpPr>
            <p:spPr>
              <a:xfrm>
                <a:off x="1379295" y="0"/>
                <a:ext cx="544755" cy="59536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13" name="Oval 12"/>
              <p:cNvSpPr/>
              <p:nvPr/>
            </p:nvSpPr>
            <p:spPr>
              <a:xfrm>
                <a:off x="1601190" y="87337"/>
                <a:ext cx="471543" cy="550113"/>
              </a:xfrm>
              <a:prstGeom prst="ellipse">
                <a:avLst/>
              </a:prstGeom>
              <a:solidFill>
                <a:srgbClr val="94BEE4"/>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14" name="Oval 13"/>
              <p:cNvSpPr/>
              <p:nvPr/>
            </p:nvSpPr>
            <p:spPr>
              <a:xfrm>
                <a:off x="1842293" y="288699"/>
                <a:ext cx="321890" cy="342952"/>
              </a:xfrm>
              <a:prstGeom prst="ellipse">
                <a:avLst/>
              </a:prstGeom>
              <a:solidFill>
                <a:srgbClr val="CADFF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grpSp>
      </p:grpSp>
    </p:spTree>
    <p:extLst>
      <p:ext uri="{BB962C8B-B14F-4D97-AF65-F5344CB8AC3E}">
        <p14:creationId xmlns:p14="http://schemas.microsoft.com/office/powerpoint/2010/main" val="235953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389600"/>
            <a:ext cx="5715000" cy="707886"/>
          </a:xfrm>
          <a:prstGeom prst="rect">
            <a:avLst/>
          </a:prstGeom>
          <a:noFill/>
        </p:spPr>
        <p:txBody>
          <a:bodyPr wrap="square" rtlCol="0">
            <a:spAutoFit/>
          </a:bodyPr>
          <a:lstStyle/>
          <a:p>
            <a:pPr algn="ctr"/>
            <a:r>
              <a:rPr lang="bn-IN" sz="4000" b="1" dirty="0" smtClean="0">
                <a:latin typeface="NikoshBAN" pitchFamily="2" charset="0"/>
                <a:cs typeface="NikoshBAN" pitchFamily="2" charset="0"/>
              </a:rPr>
              <a:t>আজকের পাঠ </a:t>
            </a:r>
            <a:endParaRPr lang="en-US" sz="4000" b="1" dirty="0">
              <a:latin typeface="NikoshBAN" pitchFamily="2" charset="0"/>
              <a:cs typeface="NikoshBAN" pitchFamily="2" charset="0"/>
            </a:endParaRPr>
          </a:p>
        </p:txBody>
      </p:sp>
      <p:sp>
        <p:nvSpPr>
          <p:cNvPr id="3" name="Rectangle 2"/>
          <p:cNvSpPr/>
          <p:nvPr/>
        </p:nvSpPr>
        <p:spPr>
          <a:xfrm>
            <a:off x="1962944" y="1338262"/>
            <a:ext cx="5715000" cy="2554545"/>
          </a:xfrm>
          <a:prstGeom prst="rect">
            <a:avLst/>
          </a:prstGeom>
        </p:spPr>
        <p:txBody>
          <a:bodyPr wrap="square">
            <a:spAutoFit/>
          </a:bodyPr>
          <a:lstStyle/>
          <a:p>
            <a:pPr algn="ctr"/>
            <a:r>
              <a:rPr lang="bn-IN" sz="4000" b="1" dirty="0">
                <a:latin typeface="NikoshBAN" pitchFamily="2" charset="0"/>
                <a:cs typeface="NikoshBAN" pitchFamily="2" charset="0"/>
              </a:rPr>
              <a:t>স্মরণীয় যাঁরা </a:t>
            </a:r>
            <a:r>
              <a:rPr lang="bn-IN" sz="4000" b="1" dirty="0" smtClean="0">
                <a:latin typeface="NikoshBAN" pitchFamily="2" charset="0"/>
                <a:cs typeface="NikoshBAN" pitchFamily="2" charset="0"/>
              </a:rPr>
              <a:t>চিরদিন</a:t>
            </a:r>
          </a:p>
          <a:p>
            <a:pPr algn="ctr"/>
            <a:r>
              <a:rPr lang="bn-IN" sz="4000" b="1" dirty="0" smtClean="0">
                <a:latin typeface="NikoshBAN" pitchFamily="2" charset="0"/>
                <a:cs typeface="NikoshBAN" pitchFamily="2" charset="0"/>
              </a:rPr>
              <a:t>অধ্যায়ঃ১০ ,পাঠ-২</a:t>
            </a:r>
            <a:endParaRPr lang="bn-IN" sz="4000" b="1" dirty="0">
              <a:latin typeface="NikoshBAN" pitchFamily="2" charset="0"/>
              <a:cs typeface="NikoshBAN" pitchFamily="2" charset="0"/>
            </a:endParaRPr>
          </a:p>
          <a:p>
            <a:pPr algn="ctr"/>
            <a:r>
              <a:rPr lang="bn-IN" sz="4000" b="1" dirty="0" smtClean="0">
                <a:latin typeface="NikoshBAN" pitchFamily="2" charset="0"/>
                <a:cs typeface="NikoshBAN" pitchFamily="2" charset="0"/>
              </a:rPr>
              <a:t>পৃষ্ঠা নং-৪৪-৪৫(১৯৭১ সালের থেকে .........কয়েকজন শিক্ষককে পর্যন্ত।)</a:t>
            </a:r>
            <a:endParaRPr lang="en-US" sz="4000" b="1" dirty="0">
              <a:latin typeface="NikoshBAN" pitchFamily="2" charset="0"/>
              <a:cs typeface="NikoshBAN" pitchFamily="2" charset="0"/>
            </a:endParaRPr>
          </a:p>
        </p:txBody>
      </p:sp>
      <p:grpSp>
        <p:nvGrpSpPr>
          <p:cNvPr id="5" name="Group 4"/>
          <p:cNvGrpSpPr/>
          <p:nvPr/>
        </p:nvGrpSpPr>
        <p:grpSpPr>
          <a:xfrm>
            <a:off x="-23550" y="0"/>
            <a:ext cx="9588237" cy="649726"/>
            <a:chOff x="-23550" y="0"/>
            <a:chExt cx="9588237" cy="649726"/>
          </a:xfrm>
        </p:grpSpPr>
        <p:sp>
          <p:nvSpPr>
            <p:cNvPr id="6" name="Rectangle 5"/>
            <p:cNvSpPr/>
            <p:nvPr/>
          </p:nvSpPr>
          <p:spPr>
            <a:xfrm>
              <a:off x="-23550" y="374055"/>
              <a:ext cx="9588237" cy="59079"/>
            </a:xfrm>
            <a:prstGeom prst="rect">
              <a:avLst/>
            </a:prstGeom>
            <a:solidFill>
              <a:srgbClr val="F12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7" name="Rectangle 6"/>
            <p:cNvSpPr/>
            <p:nvPr/>
          </p:nvSpPr>
          <p:spPr>
            <a:xfrm>
              <a:off x="0" y="177311"/>
              <a:ext cx="2995862" cy="84079"/>
            </a:xfrm>
            <a:prstGeom prst="rect">
              <a:avLst/>
            </a:prstGeom>
            <a:solidFill>
              <a:srgbClr val="FBB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grpSp>
          <p:nvGrpSpPr>
            <p:cNvPr id="8" name="Group 7"/>
            <p:cNvGrpSpPr/>
            <p:nvPr/>
          </p:nvGrpSpPr>
          <p:grpSpPr>
            <a:xfrm>
              <a:off x="134144" y="0"/>
              <a:ext cx="944117" cy="649726"/>
              <a:chOff x="1379295" y="0"/>
              <a:chExt cx="784888" cy="637450"/>
            </a:xfrm>
          </p:grpSpPr>
          <p:sp>
            <p:nvSpPr>
              <p:cNvPr id="9" name="Oval 8"/>
              <p:cNvSpPr/>
              <p:nvPr/>
            </p:nvSpPr>
            <p:spPr>
              <a:xfrm>
                <a:off x="1379295" y="0"/>
                <a:ext cx="544755" cy="59536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10" name="Oval 9"/>
              <p:cNvSpPr/>
              <p:nvPr/>
            </p:nvSpPr>
            <p:spPr>
              <a:xfrm>
                <a:off x="1601190" y="87337"/>
                <a:ext cx="471543" cy="550113"/>
              </a:xfrm>
              <a:prstGeom prst="ellipse">
                <a:avLst/>
              </a:prstGeom>
              <a:solidFill>
                <a:srgbClr val="94BEE4"/>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11" name="Oval 10"/>
              <p:cNvSpPr/>
              <p:nvPr/>
            </p:nvSpPr>
            <p:spPr>
              <a:xfrm>
                <a:off x="1842293" y="288699"/>
                <a:ext cx="321890" cy="342952"/>
              </a:xfrm>
              <a:prstGeom prst="ellipse">
                <a:avLst/>
              </a:prstGeom>
              <a:solidFill>
                <a:srgbClr val="CADFF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grpSp>
      </p:grpSp>
      <p:sp>
        <p:nvSpPr>
          <p:cNvPr id="12" name="Rectangle 11"/>
          <p:cNvSpPr/>
          <p:nvPr/>
        </p:nvSpPr>
        <p:spPr>
          <a:xfrm>
            <a:off x="3486944" y="862838"/>
            <a:ext cx="3276600" cy="4571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77916" y="901242"/>
            <a:ext cx="3276600"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901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77744" y="-33051"/>
            <a:ext cx="3429000" cy="830997"/>
          </a:xfrm>
          <a:prstGeom prst="rect">
            <a:avLst/>
          </a:prstGeom>
          <a:noFill/>
        </p:spPr>
        <p:txBody>
          <a:bodyPr wrap="square" rtlCol="0">
            <a:spAutoFit/>
          </a:bodyPr>
          <a:lstStyle/>
          <a:p>
            <a:pPr algn="ctr"/>
            <a:r>
              <a:rPr lang="bn-IN" sz="4800" b="1" dirty="0" smtClean="0">
                <a:latin typeface="NikoshBAN" pitchFamily="2" charset="0"/>
                <a:cs typeface="NikoshBAN" pitchFamily="2" charset="0"/>
              </a:rPr>
              <a:t>শিখনফল</a:t>
            </a:r>
            <a:endParaRPr lang="en-US" sz="4800" b="1" dirty="0">
              <a:latin typeface="NikoshBAN" pitchFamily="2" charset="0"/>
              <a:cs typeface="NikoshBAN" pitchFamily="2" charset="0"/>
            </a:endParaRPr>
          </a:p>
        </p:txBody>
      </p:sp>
      <p:sp>
        <p:nvSpPr>
          <p:cNvPr id="4" name="TextBox 3"/>
          <p:cNvSpPr txBox="1"/>
          <p:nvPr/>
        </p:nvSpPr>
        <p:spPr>
          <a:xfrm>
            <a:off x="1124744" y="1215072"/>
            <a:ext cx="9067800" cy="2677656"/>
          </a:xfrm>
          <a:prstGeom prst="rect">
            <a:avLst/>
          </a:prstGeom>
          <a:noFill/>
        </p:spPr>
        <p:txBody>
          <a:bodyPr wrap="square" rtlCol="0">
            <a:spAutoFit/>
          </a:bodyPr>
          <a:lstStyle/>
          <a:p>
            <a:r>
              <a:rPr lang="bn-IN" sz="4000" b="1" dirty="0" smtClean="0">
                <a:solidFill>
                  <a:schemeClr val="accent5">
                    <a:lumMod val="60000"/>
                    <a:lumOff val="40000"/>
                  </a:schemeClr>
                </a:solidFill>
                <a:latin typeface="NikoshBAN" pitchFamily="2" charset="0"/>
                <a:cs typeface="NikoshBAN" pitchFamily="2" charset="0"/>
              </a:rPr>
              <a:t>এই পাঠ শেষে শিক্ষার্থীরা......</a:t>
            </a:r>
          </a:p>
          <a:p>
            <a:r>
              <a:rPr lang="bn-IN" sz="3200" dirty="0" smtClean="0">
                <a:latin typeface="NikoshBAN" pitchFamily="2" charset="0"/>
                <a:cs typeface="NikoshBAN" pitchFamily="2" charset="0"/>
              </a:rPr>
              <a:t>১.২.১-উচ্চারিত পঠিত বাক্য ,কথা মনযোগ সহকারে শুনবে।</a:t>
            </a:r>
          </a:p>
          <a:p>
            <a:r>
              <a:rPr lang="bn-IN" sz="3200" dirty="0" smtClean="0">
                <a:latin typeface="NikoshBAN" pitchFamily="2" charset="0"/>
                <a:cs typeface="NikoshBAN" pitchFamily="2" charset="0"/>
              </a:rPr>
              <a:t>১৩.৬-শুদ্ধ উচ্চারণে প্রশ্ন করতে ও উত্তর দিতে পারবে।</a:t>
            </a:r>
          </a:p>
          <a:p>
            <a:r>
              <a:rPr lang="bn-IN" sz="3200" dirty="0" smtClean="0">
                <a:latin typeface="NikoshBAN" pitchFamily="2" charset="0"/>
                <a:cs typeface="NikoshBAN" pitchFamily="2" charset="0"/>
              </a:rPr>
              <a:t>১.১.১-যুক্তবর্ণ সহযোগে তৈরি শব্দ স্পষ্ট ও শুদ্ধভাবে বলতে পারবে ।</a:t>
            </a:r>
          </a:p>
          <a:p>
            <a:r>
              <a:rPr lang="bn-IN" sz="3200" dirty="0" smtClean="0">
                <a:latin typeface="NikoshBAN" pitchFamily="2" charset="0"/>
                <a:cs typeface="NikoshBAN" pitchFamily="2" charset="0"/>
              </a:rPr>
              <a:t>১.৫.১-পাঠে ব্যবহৃত শব্দ দিয়ে নতুন নতুন বাক্য লিখতে পারবে।</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2"/>
          <a:stretch>
            <a:fillRect/>
          </a:stretch>
        </p:blipFill>
        <p:spPr>
          <a:xfrm>
            <a:off x="25524" y="195262"/>
            <a:ext cx="9589839" cy="1018120"/>
          </a:xfrm>
          <a:prstGeom prst="rect">
            <a:avLst/>
          </a:prstGeom>
        </p:spPr>
      </p:pic>
    </p:spTree>
    <p:extLst>
      <p:ext uri="{BB962C8B-B14F-4D97-AF65-F5344CB8AC3E}">
        <p14:creationId xmlns:p14="http://schemas.microsoft.com/office/powerpoint/2010/main" val="145362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4">
                                            <p:txEl>
                                              <p:pRg st="1" end="1"/>
                                            </p:txEl>
                                          </p:spTgt>
                                        </p:tgtEl>
                                        <p:attrNameLst>
                                          <p:attrName>ppt_w</p:attrName>
                                        </p:attrNameLst>
                                      </p:cBhvr>
                                    </p:anim>
                                    <p:anim by="(#ppt_w*0.50)" calcmode="lin" valueType="num">
                                      <p:cBhvr>
                                        <p:cTn id="16" dur="500" decel="50000" autoRev="1" fill="hold">
                                          <p:stCondLst>
                                            <p:cond delay="0"/>
                                          </p:stCondLst>
                                        </p:cTn>
                                        <p:tgtEl>
                                          <p:spTgt spid="4">
                                            <p:txEl>
                                              <p:pRg st="1" end="1"/>
                                            </p:txEl>
                                          </p:spTgt>
                                        </p:tgtEl>
                                        <p:attrNameLst>
                                          <p:attrName>ppt_x</p:attrName>
                                        </p:attrNameLst>
                                      </p:cBhvr>
                                    </p:anim>
                                    <p:anim from="(-#ppt_h/2)" to="(#ppt_y)" calcmode="lin" valueType="num">
                                      <p:cBhvr>
                                        <p:cTn id="17" dur="1000" fill="hold">
                                          <p:stCondLst>
                                            <p:cond delay="0"/>
                                          </p:stCondLst>
                                        </p:cTn>
                                        <p:tgtEl>
                                          <p:spTgt spid="4">
                                            <p:txEl>
                                              <p:pRg st="1" end="1"/>
                                            </p:txEl>
                                          </p:spTgt>
                                        </p:tgtEl>
                                        <p:attrNameLst>
                                          <p:attrName>ppt_y</p:attrName>
                                        </p:attrNameLst>
                                      </p:cBhvr>
                                    </p:anim>
                                    <p:animRot by="21600000">
                                      <p:cBhvr>
                                        <p:cTn id="18" dur="1000" fill="hold">
                                          <p:stCondLst>
                                            <p:cond delay="0"/>
                                          </p:stCondLst>
                                        </p:cTn>
                                        <p:tgtEl>
                                          <p:spTgt spid="4">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4">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4">
                                            <p:txEl>
                                              <p:pRg st="2" end="2"/>
                                            </p:txEl>
                                          </p:spTgt>
                                        </p:tgtEl>
                                        <p:attrNameLst>
                                          <p:attrName>ppt_w</p:attrName>
                                        </p:attrNameLst>
                                      </p:cBhvr>
                                    </p:anim>
                                    <p:anim by="(#ppt_w*0.50)" calcmode="lin" valueType="num">
                                      <p:cBhvr>
                                        <p:cTn id="24" dur="500" decel="50000" autoRev="1" fill="hold">
                                          <p:stCondLst>
                                            <p:cond delay="0"/>
                                          </p:stCondLst>
                                        </p:cTn>
                                        <p:tgtEl>
                                          <p:spTgt spid="4">
                                            <p:txEl>
                                              <p:pRg st="2" end="2"/>
                                            </p:txEl>
                                          </p:spTgt>
                                        </p:tgtEl>
                                        <p:attrNameLst>
                                          <p:attrName>ppt_x</p:attrName>
                                        </p:attrNameLst>
                                      </p:cBhvr>
                                    </p:anim>
                                    <p:anim from="(-#ppt_h/2)" to="(#ppt_y)" calcmode="lin" valueType="num">
                                      <p:cBhvr>
                                        <p:cTn id="25" dur="1000" fill="hold">
                                          <p:stCondLst>
                                            <p:cond delay="0"/>
                                          </p:stCondLst>
                                        </p:cTn>
                                        <p:tgtEl>
                                          <p:spTgt spid="4">
                                            <p:txEl>
                                              <p:pRg st="2" end="2"/>
                                            </p:txEl>
                                          </p:spTgt>
                                        </p:tgtEl>
                                        <p:attrNameLst>
                                          <p:attrName>ppt_y</p:attrName>
                                        </p:attrNameLst>
                                      </p:cBhvr>
                                    </p:anim>
                                    <p:animRot by="21600000">
                                      <p:cBhvr>
                                        <p:cTn id="26" dur="1000" fill="hold">
                                          <p:stCondLst>
                                            <p:cond delay="0"/>
                                          </p:stCondLst>
                                        </p:cTn>
                                        <p:tgtEl>
                                          <p:spTgt spid="4">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4">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4">
                                            <p:txEl>
                                              <p:pRg st="3" end="3"/>
                                            </p:txEl>
                                          </p:spTgt>
                                        </p:tgtEl>
                                        <p:attrNameLst>
                                          <p:attrName>ppt_w</p:attrName>
                                        </p:attrNameLst>
                                      </p:cBhvr>
                                    </p:anim>
                                    <p:anim by="(#ppt_w*0.50)" calcmode="lin" valueType="num">
                                      <p:cBhvr>
                                        <p:cTn id="32" dur="500" decel="50000" autoRev="1" fill="hold">
                                          <p:stCondLst>
                                            <p:cond delay="0"/>
                                          </p:stCondLst>
                                        </p:cTn>
                                        <p:tgtEl>
                                          <p:spTgt spid="4">
                                            <p:txEl>
                                              <p:pRg st="3" end="3"/>
                                            </p:txEl>
                                          </p:spTgt>
                                        </p:tgtEl>
                                        <p:attrNameLst>
                                          <p:attrName>ppt_x</p:attrName>
                                        </p:attrNameLst>
                                      </p:cBhvr>
                                    </p:anim>
                                    <p:anim from="(-#ppt_h/2)" to="(#ppt_y)" calcmode="lin" valueType="num">
                                      <p:cBhvr>
                                        <p:cTn id="33" dur="1000" fill="hold">
                                          <p:stCondLst>
                                            <p:cond delay="0"/>
                                          </p:stCondLst>
                                        </p:cTn>
                                        <p:tgtEl>
                                          <p:spTgt spid="4">
                                            <p:txEl>
                                              <p:pRg st="3" end="3"/>
                                            </p:txEl>
                                          </p:spTgt>
                                        </p:tgtEl>
                                        <p:attrNameLst>
                                          <p:attrName>ppt_y</p:attrName>
                                        </p:attrNameLst>
                                      </p:cBhvr>
                                    </p:anim>
                                    <p:animRot by="21600000">
                                      <p:cBhvr>
                                        <p:cTn id="34" dur="1000" fill="hold">
                                          <p:stCondLst>
                                            <p:cond delay="0"/>
                                          </p:stCondLst>
                                        </p:cTn>
                                        <p:tgtEl>
                                          <p:spTgt spid="4">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4">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4">
                                            <p:txEl>
                                              <p:pRg st="4" end="4"/>
                                            </p:txEl>
                                          </p:spTgt>
                                        </p:tgtEl>
                                        <p:attrNameLst>
                                          <p:attrName>ppt_w</p:attrName>
                                        </p:attrNameLst>
                                      </p:cBhvr>
                                    </p:anim>
                                    <p:anim by="(#ppt_w*0.50)" calcmode="lin" valueType="num">
                                      <p:cBhvr>
                                        <p:cTn id="40" dur="500" decel="50000" autoRev="1" fill="hold">
                                          <p:stCondLst>
                                            <p:cond delay="0"/>
                                          </p:stCondLst>
                                        </p:cTn>
                                        <p:tgtEl>
                                          <p:spTgt spid="4">
                                            <p:txEl>
                                              <p:pRg st="4" end="4"/>
                                            </p:txEl>
                                          </p:spTgt>
                                        </p:tgtEl>
                                        <p:attrNameLst>
                                          <p:attrName>ppt_x</p:attrName>
                                        </p:attrNameLst>
                                      </p:cBhvr>
                                    </p:anim>
                                    <p:anim from="(-#ppt_h/2)" to="(#ppt_y)" calcmode="lin" valueType="num">
                                      <p:cBhvr>
                                        <p:cTn id="41" dur="1000" fill="hold">
                                          <p:stCondLst>
                                            <p:cond delay="0"/>
                                          </p:stCondLst>
                                        </p:cTn>
                                        <p:tgtEl>
                                          <p:spTgt spid="4">
                                            <p:txEl>
                                              <p:pRg st="4" end="4"/>
                                            </p:txEl>
                                          </p:spTgt>
                                        </p:tgtEl>
                                        <p:attrNameLst>
                                          <p:attrName>ppt_y</p:attrName>
                                        </p:attrNameLst>
                                      </p:cBhvr>
                                    </p:anim>
                                    <p:animRot by="21600000">
                                      <p:cBhvr>
                                        <p:cTn id="42" dur="1000" fill="hold">
                                          <p:stCondLst>
                                            <p:cond delay="0"/>
                                          </p:stCondLst>
                                        </p:cTn>
                                        <p:tgtEl>
                                          <p:spTgt spid="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596" y="957262"/>
            <a:ext cx="9296400" cy="3539430"/>
          </a:xfrm>
          <a:prstGeom prst="rect">
            <a:avLst/>
          </a:prstGeom>
          <a:noFill/>
        </p:spPr>
        <p:txBody>
          <a:bodyPr wrap="square" rtlCol="0">
            <a:spAutoFit/>
          </a:bodyPr>
          <a:lstStyle/>
          <a:p>
            <a:r>
              <a:rPr lang="bn-IN" sz="3200" dirty="0" smtClean="0">
                <a:latin typeface="NikoshBAN" pitchFamily="2" charset="0"/>
                <a:cs typeface="NikoshBAN" pitchFamily="2" charset="0"/>
              </a:rPr>
              <a:t>১৯৭১ সালের পঁচিশে মার্চ পাকিস্থানি সেনারা গভীর রাতে ঝাঁপিয়ে পড়ে ঢাকার নিরস্ত্র,ঘুমন্ত মানুষের উপর।আক্রমণ চালায় ঢাকা বিশ্ববিদ্যালয়য়ের ছাত্রাবাসে,ব্যারাকে,আর নানা আবাসিক এলাকায়। নির্বিচারে হত্যা করে ঘুমন্ত মানুষকে।সেই হত্যাকান্ড চালিয়ে যেতে থাকে বিরামহীন। চালিয়ে যেতে থাকে পরবর্তী নয় মাস ধরে।পাশাপাশি তারা বিশেষ রকমের হত্যাকান্ড চালানোর পরিকল্পনাও করে।সেই পরিকল্পনা অনুসারে একে একে হত্যা করে এদেশের মেধাবী,আলোকিত ও বরেণ্য মানুষদের।</a:t>
            </a:r>
            <a:endParaRPr lang="en-US" sz="3200" dirty="0">
              <a:latin typeface="NikoshBAN" pitchFamily="2" charset="0"/>
              <a:cs typeface="NikoshBAN" pitchFamily="2" charset="0"/>
            </a:endParaRPr>
          </a:p>
        </p:txBody>
      </p:sp>
      <p:sp>
        <p:nvSpPr>
          <p:cNvPr id="3" name="TextBox 2"/>
          <p:cNvSpPr txBox="1"/>
          <p:nvPr/>
        </p:nvSpPr>
        <p:spPr>
          <a:xfrm>
            <a:off x="743744" y="1018120"/>
            <a:ext cx="9154214" cy="2862322"/>
          </a:xfrm>
          <a:prstGeom prst="rect">
            <a:avLst/>
          </a:prstGeom>
          <a:noFill/>
        </p:spPr>
        <p:txBody>
          <a:bodyPr wrap="square" rtlCol="0">
            <a:spAutoFit/>
          </a:bodyPr>
          <a:lstStyle/>
          <a:p>
            <a:r>
              <a:rPr lang="bn-IN" sz="3600" dirty="0" smtClean="0">
                <a:latin typeface="NikoshBAN" pitchFamily="2" charset="0"/>
                <a:cs typeface="NikoshBAN" pitchFamily="2" charset="0"/>
              </a:rPr>
              <a:t>পুরো দেশের নানা পেশার ব্যাক্তিদের তালিকা তৈরি করে তারা।হত্যা পরিকল্পনা কার্যকর করার জন্য পাকিস্থানিরা গড়ে তোলে রাজাকার,আলবদর, ও আলশামস বাহিনী।পাষন্ড কিছু লোকজন যোগ দেয় ওই বাহিনীতে ।তারা পাকিস্থানি সেনাদের ওই হত্যা পরিকল্পনায় সহযোগিতা করে।</a:t>
            </a:r>
            <a:endParaRPr lang="en-US" sz="3600" dirty="0">
              <a:latin typeface="NikoshBAN" pitchFamily="2" charset="0"/>
              <a:cs typeface="NikoshBAN" pitchFamily="2" charset="0"/>
            </a:endParaRPr>
          </a:p>
        </p:txBody>
      </p:sp>
      <p:pic>
        <p:nvPicPr>
          <p:cNvPr id="4" name="Picture 3"/>
          <p:cNvPicPr>
            <a:picLocks noChangeAspect="1"/>
          </p:cNvPicPr>
          <p:nvPr/>
        </p:nvPicPr>
        <p:blipFill>
          <a:blip r:embed="rId2"/>
          <a:stretch>
            <a:fillRect/>
          </a:stretch>
        </p:blipFill>
        <p:spPr>
          <a:xfrm>
            <a:off x="0" y="0"/>
            <a:ext cx="9589839" cy="1018120"/>
          </a:xfrm>
          <a:prstGeom prst="rect">
            <a:avLst/>
          </a:prstGeom>
        </p:spPr>
      </p:pic>
    </p:spTree>
    <p:extLst>
      <p:ext uri="{BB962C8B-B14F-4D97-AF65-F5344CB8AC3E}">
        <p14:creationId xmlns:p14="http://schemas.microsoft.com/office/powerpoint/2010/main" val="211735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472" y="951501"/>
            <a:ext cx="9067800" cy="646331"/>
          </a:xfrm>
          <a:prstGeom prst="rect">
            <a:avLst/>
          </a:prstGeom>
          <a:noFill/>
        </p:spPr>
        <p:txBody>
          <a:bodyPr wrap="square" rtlCol="0">
            <a:spAutoFit/>
          </a:bodyPr>
          <a:lstStyle/>
          <a:p>
            <a:pPr marL="571500" indent="-571500">
              <a:buFont typeface="Arial" pitchFamily="34" charset="0"/>
              <a:buChar char="•"/>
            </a:pPr>
            <a:r>
              <a:rPr lang="bn-IN" sz="3600" dirty="0" smtClean="0">
                <a:latin typeface="NikoshBAN" pitchFamily="2" charset="0"/>
                <a:cs typeface="NikoshBAN" pitchFamily="2" charset="0"/>
              </a:rPr>
              <a:t>পঁচিশে মার্চ রাতে পাকিস্থানিরা কাদের ওপর ঝাঁপিয়ে পড়ে?</a:t>
            </a:r>
            <a:endParaRPr lang="en-US" sz="3600" dirty="0">
              <a:latin typeface="NikoshBAN" pitchFamily="2" charset="0"/>
              <a:cs typeface="NikoshBAN" pitchFamily="2" charset="0"/>
            </a:endParaRPr>
          </a:p>
        </p:txBody>
      </p:sp>
      <p:sp>
        <p:nvSpPr>
          <p:cNvPr id="3" name="TextBox 2"/>
          <p:cNvSpPr txBox="1"/>
          <p:nvPr/>
        </p:nvSpPr>
        <p:spPr>
          <a:xfrm>
            <a:off x="152400" y="1503266"/>
            <a:ext cx="9201944" cy="1200329"/>
          </a:xfrm>
          <a:prstGeom prst="rect">
            <a:avLst/>
          </a:prstGeom>
          <a:noFill/>
        </p:spPr>
        <p:txBody>
          <a:bodyPr wrap="square" rtlCol="0">
            <a:spAutoFit/>
          </a:bodyPr>
          <a:lstStyle/>
          <a:p>
            <a:r>
              <a:rPr lang="bn-IN" sz="3600" dirty="0" smtClean="0">
                <a:latin typeface="NikoshBAN" pitchFamily="2" charset="0"/>
                <a:cs typeface="NikoshBAN" pitchFamily="2" charset="0"/>
              </a:rPr>
              <a:t>উত্তরঃঢাকার নিরস্ত্র,ঘুমন্ত মানুষের উপর।আক্রমণ চালায় ঢাকা বিশ্ববিদ্যালয়ের ছাত্রাবাসে,ব্যারাকে,আর নানা আবাসিক এলাকায়।</a:t>
            </a:r>
            <a:endParaRPr lang="en-US" sz="3600" dirty="0">
              <a:latin typeface="NikoshBAN" pitchFamily="2" charset="0"/>
              <a:cs typeface="NikoshBAN" pitchFamily="2" charset="0"/>
            </a:endParaRPr>
          </a:p>
        </p:txBody>
      </p:sp>
      <p:sp>
        <p:nvSpPr>
          <p:cNvPr id="4" name="TextBox 3"/>
          <p:cNvSpPr txBox="1"/>
          <p:nvPr/>
        </p:nvSpPr>
        <p:spPr>
          <a:xfrm>
            <a:off x="591344" y="2614465"/>
            <a:ext cx="7086600" cy="646331"/>
          </a:xfrm>
          <a:prstGeom prst="rect">
            <a:avLst/>
          </a:prstGeom>
          <a:noFill/>
        </p:spPr>
        <p:txBody>
          <a:bodyPr wrap="square" rtlCol="0">
            <a:spAutoFit/>
          </a:bodyPr>
          <a:lstStyle/>
          <a:p>
            <a:pPr marL="571500" indent="-571500">
              <a:buFont typeface="Arial" pitchFamily="34" charset="0"/>
              <a:buChar char="•"/>
            </a:pPr>
            <a:r>
              <a:rPr lang="bn-IN" sz="3600" dirty="0" smtClean="0">
                <a:latin typeface="NikoshBAN" pitchFamily="2" charset="0"/>
                <a:cs typeface="NikoshBAN" pitchFamily="2" charset="0"/>
              </a:rPr>
              <a:t>পাকিস্থানিরা কি কি বাহিনী গড়ে তোলে?</a:t>
            </a:r>
            <a:endParaRPr lang="en-US" sz="3600" dirty="0">
              <a:latin typeface="NikoshBAN" pitchFamily="2" charset="0"/>
              <a:cs typeface="NikoshBAN" pitchFamily="2" charset="0"/>
            </a:endParaRPr>
          </a:p>
        </p:txBody>
      </p:sp>
      <p:sp>
        <p:nvSpPr>
          <p:cNvPr id="5" name="TextBox 4"/>
          <p:cNvSpPr txBox="1"/>
          <p:nvPr/>
        </p:nvSpPr>
        <p:spPr>
          <a:xfrm>
            <a:off x="1213519" y="3514860"/>
            <a:ext cx="7162800" cy="646331"/>
          </a:xfrm>
          <a:prstGeom prst="rect">
            <a:avLst/>
          </a:prstGeom>
          <a:noFill/>
        </p:spPr>
        <p:txBody>
          <a:bodyPr wrap="square" rtlCol="0">
            <a:spAutoFit/>
          </a:bodyPr>
          <a:lstStyle/>
          <a:p>
            <a:r>
              <a:rPr lang="bn-IN" sz="3600" dirty="0" smtClean="0">
                <a:latin typeface="NikoshBAN" pitchFamily="2" charset="0"/>
                <a:cs typeface="NikoshBAN" pitchFamily="2" charset="0"/>
              </a:rPr>
              <a:t>উত্তরঃরাজাকার,আলবদর ও আলশামস বাহিনী।</a:t>
            </a:r>
            <a:endParaRPr lang="en-US" sz="3600" dirty="0">
              <a:latin typeface="NikoshBAN" pitchFamily="2" charset="0"/>
              <a:cs typeface="NikoshBAN" pitchFamily="2" charset="0"/>
            </a:endParaRPr>
          </a:p>
        </p:txBody>
      </p:sp>
      <p:sp>
        <p:nvSpPr>
          <p:cNvPr id="6" name="TextBox 5"/>
          <p:cNvSpPr txBox="1"/>
          <p:nvPr/>
        </p:nvSpPr>
        <p:spPr>
          <a:xfrm>
            <a:off x="5087144" y="113839"/>
            <a:ext cx="3048000" cy="646331"/>
          </a:xfrm>
          <a:prstGeom prst="rect">
            <a:avLst/>
          </a:prstGeom>
          <a:noFill/>
        </p:spPr>
        <p:txBody>
          <a:bodyPr wrap="square" rtlCol="0">
            <a:spAutoFit/>
          </a:bodyPr>
          <a:lstStyle/>
          <a:p>
            <a:pPr algn="ctr"/>
            <a:r>
              <a:rPr lang="bn-IN" sz="3600" b="1" dirty="0" smtClean="0">
                <a:latin typeface="NikoshBAN" pitchFamily="2" charset="0"/>
                <a:cs typeface="NikoshBAN" pitchFamily="2" charset="0"/>
              </a:rPr>
              <a:t>বলতো.........</a:t>
            </a:r>
            <a:endParaRPr lang="en-US" sz="3600" b="1" dirty="0">
              <a:latin typeface="NikoshBAN" pitchFamily="2" charset="0"/>
              <a:cs typeface="NikoshBAN" pitchFamily="2" charset="0"/>
            </a:endParaRPr>
          </a:p>
        </p:txBody>
      </p:sp>
      <p:pic>
        <p:nvPicPr>
          <p:cNvPr id="7" name="Picture 6"/>
          <p:cNvPicPr>
            <a:picLocks noChangeAspect="1"/>
          </p:cNvPicPr>
          <p:nvPr/>
        </p:nvPicPr>
        <p:blipFill>
          <a:blip r:embed="rId2"/>
          <a:stretch>
            <a:fillRect/>
          </a:stretch>
        </p:blipFill>
        <p:spPr>
          <a:xfrm>
            <a:off x="0" y="251110"/>
            <a:ext cx="9589839" cy="1018120"/>
          </a:xfrm>
          <a:prstGeom prst="rect">
            <a:avLst/>
          </a:prstGeom>
        </p:spPr>
      </p:pic>
    </p:spTree>
    <p:extLst>
      <p:ext uri="{BB962C8B-B14F-4D97-AF65-F5344CB8AC3E}">
        <p14:creationId xmlns:p14="http://schemas.microsoft.com/office/powerpoint/2010/main" val="146939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19" y="804862"/>
            <a:ext cx="9564688" cy="3539430"/>
          </a:xfrm>
          <a:prstGeom prst="rect">
            <a:avLst/>
          </a:prstGeom>
          <a:noFill/>
        </p:spPr>
        <p:txBody>
          <a:bodyPr wrap="square" rtlCol="0">
            <a:spAutoFit/>
          </a:bodyPr>
          <a:lstStyle/>
          <a:p>
            <a:r>
              <a:rPr lang="bn-IN" sz="3200" b="1" dirty="0" smtClean="0">
                <a:latin typeface="NikoshBAN" pitchFamily="2" charset="0"/>
                <a:cs typeface="NikoshBAN" pitchFamily="2" charset="0"/>
              </a:rPr>
              <a:t>পঁচিশে মার্চের মধ্যরাতে শহিদ হন ঢাকা বিশ্ববিদ্যালয়ের মনস্বী শিক্ষক এম মনিরুজ্জামান ,অধ্যাপক জোতির্ময় গুহঠাকুরতা,ড গোবিন্দচন্দ্র দেব।পাকিস্তানি সেনারা সেই রাতে ঢাকা বিশ্ববিদ্যালয়ের ছাত্রাবাসগুলোতেই শুধু আক্রমণ চালায় নি।হানা দেয়  তারা  শিক্ষকদের বাড়িতে বাড়িতেও।বিজ্ঞানের শিক্ষক  ছিলেন এম মনিরুজ্জামান ।প্রচন্ড গোলাগুলির  শব্দ শুনে তিনি পবিত্র কুরান পড়া শুরু করেন।এই কুরআন পাঠরত মানুষটিকেই টেনে হিঁচড়ে নিচে নামায় পাকিস্তানি সেনারা।</a:t>
            </a:r>
            <a:endParaRPr lang="en-US" sz="3200" b="1" dirty="0">
              <a:latin typeface="NikoshBAN" pitchFamily="2" charset="0"/>
              <a:cs typeface="NikoshBAN" pitchFamily="2" charset="0"/>
            </a:endParaRPr>
          </a:p>
        </p:txBody>
      </p:sp>
      <p:sp>
        <p:nvSpPr>
          <p:cNvPr id="3" name="TextBox 2"/>
          <p:cNvSpPr txBox="1"/>
          <p:nvPr/>
        </p:nvSpPr>
        <p:spPr>
          <a:xfrm>
            <a:off x="83019" y="1270695"/>
            <a:ext cx="9430544" cy="3539430"/>
          </a:xfrm>
          <a:prstGeom prst="rect">
            <a:avLst/>
          </a:prstGeom>
          <a:noFill/>
        </p:spPr>
        <p:txBody>
          <a:bodyPr wrap="square" rtlCol="0">
            <a:spAutoFit/>
          </a:bodyPr>
          <a:lstStyle/>
          <a:p>
            <a:r>
              <a:rPr lang="bn-IN" sz="3200" b="1" dirty="0" smtClean="0">
                <a:latin typeface="NikoshBAN" pitchFamily="2" charset="0"/>
                <a:cs typeface="NikoshBAN" pitchFamily="2" charset="0"/>
              </a:rPr>
              <a:t>একই বাড়ির নিচতলায়  থাকতেন অধ্যাপক জোতির্ময় গুহঠাকুরতা।ইংরেজি সাহিত্যের খ্যাতিমান শিক্ষক ।তাঁকেও শত্রুসেনারা টেনে হিঁচড়ে বের করে আনে।তারপর এই  দুই শিক্ষককেই গুলি করে হত্যা করে।এ বাড়ির খুব কাছেই এক বাসায় থাকতেন অধ্যাপক গোবিন্দচন্দ্র দেব।দর্শনশাস্ত্রের যশস্বী শিক্ষক ছিলেন তিনি।মানুষ হিসেবে ছিলেন খুব সহজ সরল আর নিরহংকার ।ওই একই রাতে তাঁকেও হত্যা করে তারা ।হত্যা করে আরো কয়েকজন শিক্ষককে।</a:t>
            </a:r>
            <a:endParaRPr lang="en-US" sz="3200" b="1" dirty="0">
              <a:latin typeface="NikoshBAN" pitchFamily="2" charset="0"/>
              <a:cs typeface="NikoshBAN" pitchFamily="2" charset="0"/>
            </a:endParaRPr>
          </a:p>
        </p:txBody>
      </p:sp>
      <p:pic>
        <p:nvPicPr>
          <p:cNvPr id="4" name="Picture 3"/>
          <p:cNvPicPr>
            <a:picLocks noChangeAspect="1"/>
          </p:cNvPicPr>
          <p:nvPr/>
        </p:nvPicPr>
        <p:blipFill>
          <a:blip r:embed="rId2"/>
          <a:stretch>
            <a:fillRect/>
          </a:stretch>
        </p:blipFill>
        <p:spPr>
          <a:xfrm>
            <a:off x="0" y="0"/>
            <a:ext cx="9589839" cy="1018120"/>
          </a:xfrm>
          <a:prstGeom prst="rect">
            <a:avLst/>
          </a:prstGeom>
        </p:spPr>
      </p:pic>
    </p:spTree>
    <p:extLst>
      <p:ext uri="{BB962C8B-B14F-4D97-AF65-F5344CB8AC3E}">
        <p14:creationId xmlns:p14="http://schemas.microsoft.com/office/powerpoint/2010/main" val="386390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713</TotalTime>
  <Words>660</Words>
  <Application>Microsoft Office PowerPoint</Application>
  <PresentationFormat>Custom</PresentationFormat>
  <Paragraphs>103</Paragraphs>
  <Slides>18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Gill Sans MT</vt:lpstr>
      <vt:lpstr>NikoshBAN</vt:lpstr>
      <vt:lpstr>Verdana</vt:lpstr>
      <vt:lpstr>Wingdings</vt:lpstr>
      <vt:lpstr>Wingdings 2</vt:lpstr>
      <vt:lpstr>Theme1</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Safar</dc:creator>
  <cp:lastModifiedBy>Microsoft account</cp:lastModifiedBy>
  <cp:revision>66</cp:revision>
  <dcterms:created xsi:type="dcterms:W3CDTF">2006-08-16T00:00:00Z</dcterms:created>
  <dcterms:modified xsi:type="dcterms:W3CDTF">2020-12-05T04:52:11Z</dcterms:modified>
</cp:coreProperties>
</file>