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1" r:id="rId3"/>
    <p:sldId id="258" r:id="rId4"/>
    <p:sldId id="263" r:id="rId5"/>
    <p:sldId id="264" r:id="rId6"/>
    <p:sldId id="259" r:id="rId7"/>
    <p:sldId id="262" r:id="rId8"/>
    <p:sldId id="260" r:id="rId9"/>
    <p:sldId id="261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98604-C077-47F9-AC96-F7CF0DC289FA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44F2B-6675-40BD-92E0-4EA0D884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2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6AEC8-5F55-4627-BA5E-05DF34510D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মাল্টিমিডিয়া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ক্লাশেসবাইকে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স্বাগত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শুভেচ্ছা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3545" y="239152"/>
            <a:ext cx="5788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4068"/>
            <a:ext cx="8839200" cy="6126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447800"/>
            <a:ext cx="7807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সবুজ ঘাসের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বুকে শেফালির হাসি, 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55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295400"/>
            <a:ext cx="757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_local_fisherman_in_bac_lieu_catches_fish_on_viet_nams_tha_la_cultivation_field_at_the_crack_of_dawn._ctran_van_truongmrc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1" y="73152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</a:rPr>
              <a:t>জেলে ভাই ধরে মাছ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bn-BD" sz="4800" dirty="0">
                <a:solidFill>
                  <a:srgbClr val="FF0000"/>
                </a:solidFill>
              </a:rPr>
              <a:t>মেঘের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bn-BD" sz="4800" dirty="0">
                <a:solidFill>
                  <a:srgbClr val="FF0000"/>
                </a:solidFill>
              </a:rPr>
              <a:t>ছায়ায়</a:t>
            </a:r>
            <a:r>
              <a:rPr lang="bn-BD" sz="3600" dirty="0"/>
              <a:t>।</a:t>
            </a:r>
            <a:endParaRPr lang="en-US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152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ndition-of-English-in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2895600"/>
            <a:ext cx="5022166" cy="334811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81200"/>
            <a:ext cx="3200400" cy="433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5581" y="225083"/>
            <a:ext cx="6991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o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3895683" cy="4948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1524000"/>
            <a:ext cx="4296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আমাদের দেশ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আ.ন.ম.বজলুর রশীদ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200400"/>
            <a:ext cx="4953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53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আজ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পাঠের নতুন শব্দের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 শিখি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49" y="1505210"/>
            <a:ext cx="199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শেফালি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91000"/>
            <a:ext cx="1505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efali 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8" y="1167589"/>
            <a:ext cx="3568572" cy="2084251"/>
          </a:xfrm>
          <a:prstGeom prst="rect">
            <a:avLst/>
          </a:prstGeom>
        </p:spPr>
      </p:pic>
      <p:pic>
        <p:nvPicPr>
          <p:cNvPr id="9" name="Picture 8" descr="f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932" y="3822714"/>
            <a:ext cx="3826413" cy="2142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1524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একটি ফুলের 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9101" y="4267200"/>
            <a:ext cx="2264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প্রান্তর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28600"/>
            <a:ext cx="288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o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28600" y="838199"/>
            <a:ext cx="3962400" cy="2609223"/>
          </a:xfrm>
          <a:prstGeom prst="rect">
            <a:avLst/>
          </a:prstGeom>
        </p:spPr>
      </p:pic>
      <p:pic>
        <p:nvPicPr>
          <p:cNvPr id="7" name="Picture 6" descr="sefali f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838200"/>
            <a:ext cx="41148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733800"/>
            <a:ext cx="4038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ছড়ার প্রথম চার লাইন পড়।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733800"/>
            <a:ext cx="384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ছড়ার প্রথম চার লাইন আবৃত্তি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143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নদি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066800"/>
            <a:ext cx="88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ফুল</a:t>
            </a:r>
            <a:endParaRPr lang="en-US" sz="3600" dirty="0"/>
          </a:p>
        </p:txBody>
      </p:sp>
    </p:spTree>
  </p:cSld>
  <p:clrMapOvr>
    <a:masterClrMapping/>
  </p:clrMapOvr>
  <p:transition spd="slow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9693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</a:rPr>
              <a:t>একক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কাজ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6" name="Picture 5" descr="ko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536"/>
            <a:ext cx="8991600" cy="5190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কবিতাংশটি সাজিয়ে লেখ ও আবৃত্তি কর।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143000"/>
            <a:ext cx="2895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/>
              <a:t>    </a:t>
            </a:r>
            <a:r>
              <a:rPr lang="en-US" sz="4000" dirty="0" err="1"/>
              <a:t>পরিচিতি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691354"/>
            <a:ext cx="3957640" cy="23698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 </a:t>
            </a:r>
            <a:r>
              <a:rPr lang="en-US" sz="2400" b="1" dirty="0" err="1"/>
              <a:t>মোহাম্মদ</a:t>
            </a:r>
            <a:r>
              <a:rPr lang="en-US" sz="2400" b="1" dirty="0"/>
              <a:t> </a:t>
            </a:r>
            <a:r>
              <a:rPr lang="en-US" sz="2400" b="1" dirty="0" err="1"/>
              <a:t>বুরহান</a:t>
            </a:r>
            <a:r>
              <a:rPr lang="en-US" sz="2400" b="1" dirty="0"/>
              <a:t> </a:t>
            </a:r>
            <a:r>
              <a:rPr lang="en-US" sz="2400" b="1" dirty="0" err="1"/>
              <a:t>উদ্দিন</a:t>
            </a:r>
            <a:endParaRPr lang="en-US" sz="2400" b="1" dirty="0"/>
          </a:p>
          <a:p>
            <a:pPr algn="ctr"/>
            <a:r>
              <a:rPr lang="en-US" sz="2400" b="1" dirty="0"/>
              <a:t>        </a:t>
            </a:r>
            <a:r>
              <a:rPr lang="en-US" sz="2400" b="1" dirty="0" err="1"/>
              <a:t>সহকারি</a:t>
            </a:r>
            <a:r>
              <a:rPr lang="en-US" sz="2400" b="1" dirty="0"/>
              <a:t> </a:t>
            </a:r>
            <a:r>
              <a:rPr lang="en-US" sz="2400" b="1" dirty="0" err="1"/>
              <a:t>শিক্ষক</a:t>
            </a:r>
            <a:endParaRPr lang="en-US" sz="2400" b="1" dirty="0"/>
          </a:p>
          <a:p>
            <a:pPr algn="ctr"/>
            <a:r>
              <a:rPr lang="en-US" sz="2400" b="1" dirty="0" err="1"/>
              <a:t>হেমু</a:t>
            </a:r>
            <a:r>
              <a:rPr lang="en-US" sz="2400" b="1" dirty="0"/>
              <a:t> </a:t>
            </a:r>
            <a:r>
              <a:rPr lang="en-US" sz="2400" b="1" dirty="0" err="1"/>
              <a:t>সরকারি</a:t>
            </a:r>
            <a:r>
              <a:rPr lang="en-US" sz="2400" b="1" dirty="0"/>
              <a:t> </a:t>
            </a:r>
            <a:r>
              <a:rPr lang="en-US" sz="2400" b="1" dirty="0" err="1"/>
              <a:t>প্রাথমিক</a:t>
            </a:r>
            <a:endParaRPr lang="en-US" sz="2400" b="1" dirty="0"/>
          </a:p>
          <a:p>
            <a:pPr algn="ctr"/>
            <a:r>
              <a:rPr lang="en-US" sz="2400" b="1" dirty="0"/>
              <a:t>             </a:t>
            </a:r>
            <a:r>
              <a:rPr lang="en-US" sz="2400" b="1" dirty="0" err="1"/>
              <a:t>বিদ্যালয়</a:t>
            </a:r>
            <a:r>
              <a:rPr lang="en-US" sz="2400" b="1" dirty="0"/>
              <a:t>                    </a:t>
            </a:r>
          </a:p>
          <a:p>
            <a:pPr algn="ctr"/>
            <a:r>
              <a:rPr lang="en-US" sz="2400" b="1" dirty="0"/>
              <a:t>      </a:t>
            </a:r>
            <a:r>
              <a:rPr lang="en-US" sz="2400" b="1" dirty="0" err="1"/>
              <a:t>জৈন্তাপুর,সিলেট</a:t>
            </a:r>
            <a:r>
              <a:rPr lang="en-US" sz="2400" b="1" dirty="0"/>
              <a:t>।</a:t>
            </a:r>
          </a:p>
          <a:p>
            <a:pPr algn="ctr"/>
            <a:r>
              <a:rPr lang="en-US" sz="2400" b="1" dirty="0"/>
              <a:t>    মোবাঃ০১৭২৭৬৯৯৫৮৫ 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985296" y="4658627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834252" y="4856956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743368" y="4769028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D15E21C-98A4-4097-89D7-9B668E88E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6400" r="5026" b="8266"/>
          <a:stretch/>
        </p:blipFill>
        <p:spPr>
          <a:xfrm>
            <a:off x="567097" y="796766"/>
            <a:ext cx="2626523" cy="2525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70A97D47-2A3C-4E05-B454-DEAD9FD04D91}"/>
              </a:ext>
            </a:extLst>
          </p:cNvPr>
          <p:cNvSpPr txBox="1">
            <a:spLocks/>
          </p:cNvSpPr>
          <p:nvPr/>
        </p:nvSpPr>
        <p:spPr>
          <a:xfrm>
            <a:off x="4707140" y="2944921"/>
            <a:ext cx="40386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en-US" b="1" dirty="0" err="1"/>
              <a:t>বিষয়ঃবাংলা</a:t>
            </a:r>
            <a:endParaRPr lang="en-US" b="1" dirty="0"/>
          </a:p>
          <a:p>
            <a:pPr algn="ctr">
              <a:buFont typeface="Wingdings 2"/>
              <a:buNone/>
            </a:pPr>
            <a:r>
              <a:rPr lang="en-US" b="1" dirty="0" err="1"/>
              <a:t>শ্রেণিঃদ্বিতীয়</a:t>
            </a:r>
            <a:endParaRPr lang="en-US" b="1" dirty="0"/>
          </a:p>
          <a:p>
            <a:pPr algn="ctr">
              <a:buFont typeface="Wingdings 2"/>
              <a:buNone/>
            </a:pPr>
            <a:r>
              <a:rPr lang="en-US" b="1" dirty="0"/>
              <a:t>পাঠঃ০৪</a:t>
            </a:r>
          </a:p>
          <a:p>
            <a:pPr algn="ctr">
              <a:buFont typeface="Wingdings 2"/>
              <a:buNone/>
            </a:pPr>
            <a:r>
              <a:rPr lang="en-US" b="1" dirty="0" err="1"/>
              <a:t>পাঠের</a:t>
            </a:r>
            <a:r>
              <a:rPr lang="en-US" b="1" dirty="0"/>
              <a:t> </a:t>
            </a:r>
            <a:r>
              <a:rPr lang="en-US" b="1" dirty="0" err="1"/>
              <a:t>শিরোনামঃআমাদের</a:t>
            </a:r>
            <a:r>
              <a:rPr lang="en-US" b="1" dirty="0"/>
              <a:t> </a:t>
            </a:r>
            <a:r>
              <a:rPr lang="en-US" b="1" dirty="0" err="1"/>
              <a:t>দেশ</a:t>
            </a:r>
            <a:endParaRPr lang="en-US" b="1" dirty="0"/>
          </a:p>
          <a:p>
            <a:pPr algn="ctr">
              <a:buFont typeface="Wingdings 2"/>
              <a:buNone/>
            </a:pPr>
            <a:r>
              <a:rPr lang="en-US" b="1" dirty="0" err="1"/>
              <a:t>পাঠ্যাংশঃআমাদের</a:t>
            </a:r>
            <a:r>
              <a:rPr lang="en-US" b="1" dirty="0"/>
              <a:t> </a:t>
            </a:r>
            <a:r>
              <a:rPr lang="en-US" b="1" dirty="0" err="1"/>
              <a:t>দেশ</a:t>
            </a:r>
            <a:r>
              <a:rPr lang="en-US" b="1" dirty="0"/>
              <a:t>……</a:t>
            </a:r>
            <a:r>
              <a:rPr lang="en-US" b="1" dirty="0" err="1"/>
              <a:t>মেঘের</a:t>
            </a:r>
            <a:r>
              <a:rPr lang="en-US" b="1" dirty="0"/>
              <a:t> </a:t>
            </a:r>
            <a:r>
              <a:rPr lang="en-US" b="1" dirty="0" err="1"/>
              <a:t>ছায়ায়</a:t>
            </a:r>
            <a:endParaRPr lang="en-US" b="1" dirty="0"/>
          </a:p>
          <a:p>
            <a:pPr algn="ctr">
              <a:buFont typeface="Wingdings 2"/>
              <a:buNone/>
            </a:pPr>
            <a:r>
              <a:rPr lang="en-US" b="1" dirty="0"/>
              <a:t>সময়ঃ৪০ </a:t>
            </a:r>
            <a:r>
              <a:rPr lang="en-US" b="1" dirty="0" err="1"/>
              <a:t>মিনিট</a:t>
            </a:r>
            <a:endParaRPr lang="en-US" b="1" dirty="0"/>
          </a:p>
          <a:p>
            <a:pPr algn="ctr">
              <a:buFont typeface="Wingdings 2"/>
              <a:buNone/>
            </a:pPr>
            <a:r>
              <a:rPr lang="en-US" b="1" dirty="0" err="1"/>
              <a:t>তারিখঃ</a:t>
            </a:r>
            <a:endParaRPr lang="en-US" b="1" dirty="0"/>
          </a:p>
        </p:txBody>
      </p:sp>
    </p:spTree>
  </p:cSld>
  <p:clrMapOvr>
    <a:masterClrMapping/>
  </p:clrMapOvr>
  <p:transition spd="slow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5243" y="84400"/>
            <a:ext cx="5581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ছবি গুলো মনোযোগ সহকারে দেখ এবং নিচের প্রশ্ন গুলোর উত্তর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4267199" cy="3889010"/>
          </a:xfrm>
          <a:prstGeom prst="rect">
            <a:avLst/>
          </a:prstGeom>
        </p:spPr>
      </p:pic>
      <p:pic>
        <p:nvPicPr>
          <p:cNvPr id="7" name="Picture 6" descr="bangladesh-10-january-2015-fisherman-catch-fish-with-fishing-net-in-EE6A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343401" cy="3921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81600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গরু কোথায় চরে?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5181600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জেলে ভাই কী করেন?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"/>
            <a:ext cx="795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ছবি দেখ। ঠিক শব্দ বসিয়ে বাক্য তৈরি কর।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0768" y="914400"/>
          <a:ext cx="7915032" cy="82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8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8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9993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NikoshBAN" pitchFamily="2" charset="0"/>
                          <a:cs typeface="NikoshBAN" pitchFamily="2" charset="0"/>
                        </a:rPr>
                        <a:t>গরু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/>
                        <a:t>জেলে ভাই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 নদী</a:t>
                      </a:r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Picture 6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2574387" cy="1340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2286000"/>
            <a:ext cx="5979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------------  মাঠে চরে।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isher 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2602584" cy="1413803"/>
          </a:xfrm>
          <a:prstGeom prst="rect">
            <a:avLst/>
          </a:prstGeom>
        </p:spPr>
      </p:pic>
      <p:pic>
        <p:nvPicPr>
          <p:cNvPr id="10" name="Picture 9" descr="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876800"/>
            <a:ext cx="2632968" cy="1316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3657600"/>
            <a:ext cx="52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----------------  মাছ ধরেন।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334000"/>
            <a:ext cx="529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----------------  বয়ে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838200"/>
            <a:ext cx="28194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বাড়ির</a:t>
            </a:r>
            <a:r>
              <a:rPr lang="en-US" sz="4000" dirty="0"/>
              <a:t> </a:t>
            </a:r>
            <a:r>
              <a:rPr lang="en-US" sz="4000" dirty="0" err="1"/>
              <a:t>কাজ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057400"/>
            <a:ext cx="67818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/>
              <a:t>আমাদের</a:t>
            </a:r>
            <a:r>
              <a:rPr lang="en-US" sz="3600" dirty="0"/>
              <a:t> </a:t>
            </a:r>
            <a:r>
              <a:rPr lang="en-US" sz="3600" dirty="0" err="1"/>
              <a:t>দেশ</a:t>
            </a:r>
            <a:r>
              <a:rPr lang="en-US" sz="3600" dirty="0"/>
              <a:t> </a:t>
            </a:r>
            <a:r>
              <a:rPr lang="en-US" sz="3600" dirty="0" err="1"/>
              <a:t>কবিতাটির</a:t>
            </a:r>
            <a:r>
              <a:rPr lang="en-US" sz="3600" dirty="0"/>
              <a:t> </a:t>
            </a:r>
            <a:r>
              <a:rPr lang="en-US" sz="3600" dirty="0" err="1"/>
              <a:t>প্রথম</a:t>
            </a:r>
            <a:r>
              <a:rPr lang="en-US" sz="3600" dirty="0"/>
              <a:t> ৪  </a:t>
            </a:r>
            <a:r>
              <a:rPr lang="en-US" sz="3600" dirty="0" err="1"/>
              <a:t>লাইন</a:t>
            </a:r>
            <a:r>
              <a:rPr lang="en-US" sz="3600" dirty="0"/>
              <a:t> </a:t>
            </a:r>
            <a:r>
              <a:rPr lang="en-US" sz="3600" dirty="0" err="1"/>
              <a:t>মুখস্থ</a:t>
            </a:r>
            <a:r>
              <a:rPr lang="en-US" sz="3600" dirty="0"/>
              <a:t> ও </a:t>
            </a:r>
            <a:r>
              <a:rPr lang="en-US" sz="3600" dirty="0" err="1"/>
              <a:t>আবৃত্তি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আসতে</a:t>
            </a:r>
            <a:r>
              <a:rPr lang="en-US" sz="3600" dirty="0"/>
              <a:t>  </a:t>
            </a:r>
            <a:r>
              <a:rPr lang="en-US" sz="3600" dirty="0" err="1"/>
              <a:t>বলব</a:t>
            </a:r>
            <a:r>
              <a:rPr lang="en-US" sz="3600" dirty="0"/>
              <a:t>।</a:t>
            </a:r>
          </a:p>
        </p:txBody>
      </p:sp>
      <p:pic>
        <p:nvPicPr>
          <p:cNvPr id="8" name="Picture 7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1"/>
            <a:ext cx="88392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8900" y="5257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সবাইকে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ধন্যবাদ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04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এসো</a:t>
            </a:r>
            <a:r>
              <a:rPr lang="en-US" sz="3200" dirty="0"/>
              <a:t> </a:t>
            </a:r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ভিডিও</a:t>
            </a:r>
            <a:r>
              <a:rPr lang="en-US" sz="3200" dirty="0"/>
              <a:t> </a:t>
            </a:r>
            <a:r>
              <a:rPr lang="en-US" sz="3200" dirty="0" err="1"/>
              <a:t>দেখি</a:t>
            </a:r>
            <a:endParaRPr lang="en-US" sz="3200" dirty="0"/>
          </a:p>
        </p:txBody>
      </p:sp>
      <p:pic>
        <p:nvPicPr>
          <p:cNvPr id="7" name="Picture 6" descr="k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839200" cy="518888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226641"/>
            <a:ext cx="59436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/>
              <a:t>  </a:t>
            </a:r>
            <a:r>
              <a:rPr lang="en-US" sz="3600" dirty="0" err="1"/>
              <a:t>আজকে</a:t>
            </a:r>
            <a:r>
              <a:rPr lang="en-US" sz="3600" dirty="0"/>
              <a:t> </a:t>
            </a:r>
            <a:r>
              <a:rPr lang="en-US" sz="3600" dirty="0" err="1"/>
              <a:t>আমাদের</a:t>
            </a:r>
            <a:r>
              <a:rPr lang="en-US" sz="3600" dirty="0"/>
              <a:t> </a:t>
            </a:r>
            <a:r>
              <a:rPr lang="en-US" sz="3600" dirty="0" err="1"/>
              <a:t>পাঠ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351431"/>
            <a:ext cx="52959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/>
              <a:t>   </a:t>
            </a:r>
            <a:r>
              <a:rPr lang="en-US" sz="4400" b="1" dirty="0" err="1"/>
              <a:t>আমাদের</a:t>
            </a:r>
            <a:r>
              <a:rPr lang="en-US" sz="4400" b="1" dirty="0"/>
              <a:t> </a:t>
            </a:r>
            <a:r>
              <a:rPr lang="en-US" sz="4400" b="1" dirty="0" err="1"/>
              <a:t>দেশ</a:t>
            </a:r>
            <a:endParaRPr lang="en-US" sz="4400" b="1" dirty="0"/>
          </a:p>
        </p:txBody>
      </p:sp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381000"/>
            <a:ext cx="2819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/>
              <a:t>    </a:t>
            </a:r>
            <a:r>
              <a:rPr lang="en-US" sz="3600" dirty="0" err="1"/>
              <a:t>শিখনফল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7239000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২&gt;২&gt;১&gt;(</a:t>
            </a:r>
            <a:r>
              <a:rPr lang="en-US" sz="2800" dirty="0" err="1"/>
              <a:t>শোনা</a:t>
            </a:r>
            <a:r>
              <a:rPr lang="en-US" sz="2800" dirty="0"/>
              <a:t>) </a:t>
            </a:r>
            <a:r>
              <a:rPr lang="en-US" sz="2800" dirty="0" err="1"/>
              <a:t>কবিতা</a:t>
            </a:r>
            <a:r>
              <a:rPr lang="en-US" sz="2800" dirty="0"/>
              <a:t> </a:t>
            </a:r>
            <a:r>
              <a:rPr lang="en-US" sz="2800" dirty="0" err="1"/>
              <a:t>শুনে</a:t>
            </a:r>
            <a:r>
              <a:rPr lang="en-US" sz="2800" dirty="0"/>
              <a:t> </a:t>
            </a:r>
            <a:r>
              <a:rPr lang="en-US" sz="2800" dirty="0" err="1"/>
              <a:t>বুঝতে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২&gt;১&gt;২&gt;(</a:t>
            </a:r>
            <a:r>
              <a:rPr lang="en-US" sz="2800" dirty="0" err="1"/>
              <a:t>বলা</a:t>
            </a:r>
            <a:r>
              <a:rPr lang="en-US" sz="2800" dirty="0"/>
              <a:t>) </a:t>
            </a:r>
            <a:r>
              <a:rPr lang="en-US" sz="2800" dirty="0" err="1"/>
              <a:t>পাঠ্য</a:t>
            </a:r>
            <a:r>
              <a:rPr lang="en-US" sz="2800" dirty="0"/>
              <a:t> </a:t>
            </a:r>
            <a:r>
              <a:rPr lang="en-US" sz="2800" dirty="0" err="1"/>
              <a:t>বইয়ের</a:t>
            </a:r>
            <a:r>
              <a:rPr lang="en-US" sz="2800" dirty="0"/>
              <a:t> </a:t>
            </a:r>
            <a:r>
              <a:rPr lang="en-US" sz="2800" dirty="0" err="1"/>
              <a:t>কবিতা</a:t>
            </a:r>
            <a:r>
              <a:rPr lang="en-US" sz="2800" dirty="0"/>
              <a:t> </a:t>
            </a:r>
            <a:r>
              <a:rPr lang="en-US" sz="2800" dirty="0" err="1"/>
              <a:t>আবৃত্তি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২&gt;২&gt;২&gt;(</a:t>
            </a:r>
            <a:r>
              <a:rPr lang="en-US" sz="2800" dirty="0" err="1"/>
              <a:t>বলা</a:t>
            </a:r>
            <a:r>
              <a:rPr lang="en-US" sz="2800" dirty="0"/>
              <a:t>) </a:t>
            </a:r>
            <a:r>
              <a:rPr lang="en-US" sz="2800" dirty="0" err="1"/>
              <a:t>কবিতার</a:t>
            </a:r>
            <a:r>
              <a:rPr lang="en-US" sz="2800" dirty="0"/>
              <a:t> </a:t>
            </a:r>
            <a:r>
              <a:rPr lang="en-US" sz="2800" dirty="0" err="1"/>
              <a:t>বিষয়ে</a:t>
            </a:r>
            <a:r>
              <a:rPr lang="en-US" sz="2800" dirty="0"/>
              <a:t> </a:t>
            </a:r>
            <a:r>
              <a:rPr lang="en-US" sz="2800" dirty="0" err="1"/>
              <a:t>প্রশ্নের</a:t>
            </a:r>
            <a:r>
              <a:rPr lang="en-US" sz="2800" dirty="0"/>
              <a:t> </a:t>
            </a:r>
            <a:r>
              <a:rPr lang="en-US" sz="2800" dirty="0" err="1"/>
              <a:t>উত্তর</a:t>
            </a:r>
            <a:r>
              <a:rPr lang="en-US" sz="2800" dirty="0"/>
              <a:t> </a:t>
            </a:r>
            <a:r>
              <a:rPr lang="en-US" sz="2800" dirty="0" err="1"/>
              <a:t>বলতে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২&gt;১&gt;২&gt;(</a:t>
            </a:r>
            <a:r>
              <a:rPr lang="en-US" sz="2800" dirty="0" err="1"/>
              <a:t>পড়া</a:t>
            </a:r>
            <a:r>
              <a:rPr lang="en-US" sz="2800" dirty="0"/>
              <a:t>) </a:t>
            </a:r>
            <a:r>
              <a:rPr lang="en-US" sz="2800" dirty="0" err="1"/>
              <a:t>প্রমিত</a:t>
            </a:r>
            <a:r>
              <a:rPr lang="en-US" sz="2800" dirty="0"/>
              <a:t> </a:t>
            </a:r>
            <a:r>
              <a:rPr lang="en-US" sz="2800" dirty="0" err="1"/>
              <a:t>উচ্চারণে</a:t>
            </a:r>
            <a:r>
              <a:rPr lang="en-US" sz="2800" dirty="0"/>
              <a:t> </a:t>
            </a:r>
            <a:r>
              <a:rPr lang="en-US" sz="2800" dirty="0" err="1"/>
              <a:t>কবিতা</a:t>
            </a:r>
            <a:r>
              <a:rPr lang="en-US" sz="2800" dirty="0"/>
              <a:t> </a:t>
            </a:r>
            <a:r>
              <a:rPr lang="en-US" sz="2800" dirty="0" err="1"/>
              <a:t>পড়তে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২&gt;২&gt;২&gt;(</a:t>
            </a:r>
            <a:r>
              <a:rPr lang="en-US" sz="2800" dirty="0" err="1"/>
              <a:t>পড়া</a:t>
            </a:r>
            <a:r>
              <a:rPr lang="en-US" sz="2800" dirty="0"/>
              <a:t>) </a:t>
            </a:r>
            <a:r>
              <a:rPr lang="en-US" sz="2800" dirty="0" err="1"/>
              <a:t>প্রমিত</a:t>
            </a:r>
            <a:r>
              <a:rPr lang="en-US" sz="2800" dirty="0"/>
              <a:t> </a:t>
            </a:r>
            <a:r>
              <a:rPr lang="en-US" sz="2800" dirty="0" err="1"/>
              <a:t>উচ্চারণে</a:t>
            </a:r>
            <a:r>
              <a:rPr lang="en-US" sz="2800" dirty="0"/>
              <a:t> </a:t>
            </a:r>
            <a:r>
              <a:rPr lang="en-US" sz="2800" dirty="0" err="1"/>
              <a:t>কবিতা</a:t>
            </a:r>
            <a:r>
              <a:rPr lang="en-US" sz="2800" dirty="0"/>
              <a:t> </a:t>
            </a:r>
            <a:r>
              <a:rPr lang="en-US" sz="2800" dirty="0" err="1"/>
              <a:t>আবৃত্তি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535453" cy="538572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44724" y="685800"/>
            <a:ext cx="4699276" cy="5664200"/>
          </a:xfrm>
          <a:prstGeom prst="rect">
            <a:avLst/>
          </a:prstGeom>
        </p:spPr>
      </p:pic>
      <p:pic>
        <p:nvPicPr>
          <p:cNvPr id="1026" name="Picture 2" descr="G:\picture\150907035553_bangla_flood_gaibandha_640x360_focusbangla_nocr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475477" cy="56605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এসো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আমরা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ছবি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দেখি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91600" cy="6165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33400"/>
            <a:ext cx="5233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আমাদের দেশ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600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আ.ন.ম.বজলুর</a:t>
            </a:r>
            <a:r>
              <a:rPr lang="en-US" sz="4000" dirty="0"/>
              <a:t> </a:t>
            </a:r>
            <a:r>
              <a:rPr lang="bn-BD" sz="4000" dirty="0"/>
              <a:t>রশীদ</a:t>
            </a:r>
            <a:endParaRPr lang="en-US" sz="4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204</TotalTime>
  <Words>344</Words>
  <Application>Microsoft Office PowerPoint</Application>
  <PresentationFormat>On-screen Show (4:3)</PresentationFormat>
  <Paragraphs>76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Franklin Gothic Book</vt:lpstr>
      <vt:lpstr>NikoshBAN</vt:lpstr>
      <vt:lpstr>Perpetua</vt:lpstr>
      <vt:lpstr>Vrinda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Windows User</cp:lastModifiedBy>
  <cp:revision>53</cp:revision>
  <dcterms:created xsi:type="dcterms:W3CDTF">2006-08-16T00:00:00Z</dcterms:created>
  <dcterms:modified xsi:type="dcterms:W3CDTF">2020-12-04T19:22:21Z</dcterms:modified>
</cp:coreProperties>
</file>