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3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900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541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B1094-5342-4D78-8247-712BC4CA8232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9999F-F0AD-41E7-9B8F-0B5AD2942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9999F-F0AD-41E7-9B8F-0B5AD2942CD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5.jpeg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1.vml" /><Relationship Id="rId4" Type="http://schemas.openxmlformats.org/officeDocument/2006/relationships/image" Target="../media/image11.wmf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337"/>
            <a:ext cx="9144000" cy="6858000"/>
          </a:xfrm>
          <a:prstGeom prst="rect">
            <a:avLst/>
          </a:prstGeom>
          <a:solidFill>
            <a:schemeClr val="accent1">
              <a:tint val="66000"/>
              <a:satMod val="1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838200" y="11430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1524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মাল্টিমিডিয়া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ক্লাশে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সবাইকে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স্বাগতম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65939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6-02-24__cul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782563" cy="54891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5715000"/>
            <a:ext cx="5943600" cy="5847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000" dirty="0"/>
              <a:t>শহিদ মিনার সাজানো ও</a:t>
            </a:r>
            <a:r>
              <a:rPr lang="bn-BD" sz="3200" dirty="0"/>
              <a:t> </a:t>
            </a:r>
            <a:r>
              <a:rPr lang="bn-BD" sz="2000" dirty="0"/>
              <a:t>সাংস্কৃতিক অনুষ্ঠান   </a:t>
            </a:r>
            <a:endParaRPr lang="en-US" sz="32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us_1297594125_2-0_all_vasha_sahe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8686800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5791200"/>
            <a:ext cx="23622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/>
              <a:t>ভাষা শহিদ </a:t>
            </a:r>
            <a:endParaRPr lang="en-US" sz="28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304800"/>
            <a:ext cx="2847254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1371600"/>
            <a:ext cx="57912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৫ জন ভাষা শহিদের নাম লেখ।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174137_514671790_3206764_n.jpg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1828800" y="2286000"/>
            <a:ext cx="5638800" cy="37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28600"/>
            <a:ext cx="4038600" cy="584775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/>
              <a:t>পাঠ্যবইয়ের</a:t>
            </a:r>
            <a:r>
              <a:rPr lang="en-US" sz="3200" dirty="0"/>
              <a:t> </a:t>
            </a:r>
            <a:r>
              <a:rPr lang="en-US" sz="3200" dirty="0" err="1"/>
              <a:t>সাথে</a:t>
            </a:r>
            <a:r>
              <a:rPr lang="en-US" sz="3200" dirty="0"/>
              <a:t> </a:t>
            </a:r>
            <a:r>
              <a:rPr lang="en-US" sz="3200" dirty="0" err="1"/>
              <a:t>সংযোগ</a:t>
            </a:r>
            <a:endParaRPr lang="en-US" sz="3200" dirty="0"/>
          </a:p>
        </p:txBody>
      </p:sp>
      <p:pic>
        <p:nvPicPr>
          <p:cNvPr id="3" name="Picture 2" descr="20191012_1212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762000"/>
            <a:ext cx="5334000" cy="54864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52400"/>
            <a:ext cx="236220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মুল্যায়ন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524000"/>
            <a:ext cx="7543800" cy="310854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১। ২১ </a:t>
            </a:r>
            <a:r>
              <a:rPr lang="en-US" sz="2800" b="1" dirty="0" err="1">
                <a:solidFill>
                  <a:srgbClr val="FF0000"/>
                </a:solidFill>
              </a:rPr>
              <a:t>শে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ফেব্রুয়ারি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কী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দিবস</a:t>
            </a:r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২। </a:t>
            </a:r>
            <a:r>
              <a:rPr lang="en-US" sz="2800" b="1" dirty="0" err="1">
                <a:solidFill>
                  <a:srgbClr val="FF0000"/>
                </a:solidFill>
              </a:rPr>
              <a:t>এই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দিবসটি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কাদের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স্মৃতিতে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পালন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করা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হয়</a:t>
            </a:r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৩। </a:t>
            </a:r>
            <a:r>
              <a:rPr lang="en-US" sz="2800" b="1" dirty="0" err="1">
                <a:solidFill>
                  <a:srgbClr val="FF0000"/>
                </a:solidFill>
              </a:rPr>
              <a:t>বাংলাভাষার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জন্য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কখন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আন্দোলন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হয়েছিল</a:t>
            </a:r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৪। </a:t>
            </a:r>
            <a:r>
              <a:rPr lang="en-US" sz="2800" b="1" dirty="0" err="1">
                <a:solidFill>
                  <a:srgbClr val="FF0000"/>
                </a:solidFill>
              </a:rPr>
              <a:t>তোমরা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কী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কয়েকজন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ভাষা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শহিদের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নাম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বলতে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পার</a:t>
            </a:r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৫। </a:t>
            </a:r>
            <a:r>
              <a:rPr lang="en-US" sz="2800" b="1" dirty="0" err="1">
                <a:solidFill>
                  <a:srgbClr val="FF0000"/>
                </a:solidFill>
              </a:rPr>
              <a:t>শহিদদের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স্মরণে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কোন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স্মৃতিসৌধ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নির্মাণ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করা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হয়েছে</a:t>
            </a:r>
            <a:r>
              <a:rPr lang="en-US" sz="2800" b="1" dirty="0">
                <a:solidFill>
                  <a:srgbClr val="FF0000"/>
                </a:solidFill>
              </a:rPr>
              <a:t>? </a:t>
            </a:r>
          </a:p>
        </p:txBody>
      </p:sp>
    </p:spTree>
  </p:cSld>
  <p:clrMapOvr>
    <a:masterClrMapping/>
  </p:clrMapOvr>
  <p:transition spd="slow"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533400"/>
            <a:ext cx="27432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362200"/>
            <a:ext cx="6705600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২১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ভোরবেলা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nguage-martyrs-monument-of-bangladesh_jpg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533400" y="152400"/>
            <a:ext cx="8153400" cy="5983440"/>
          </a:xfrm>
          <a:prstGeom prst="rect">
            <a:avLst/>
          </a:prstGeom>
          <a:ln w="38100">
            <a:solidFill>
              <a:srgbClr val="00B050"/>
            </a:solidFill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62000" y="4572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6600"/>
                </a:solidFill>
              </a:rPr>
              <a:t>ধন্যবাদ</a:t>
            </a:r>
            <a:r>
              <a:rPr lang="en-US" sz="3200" b="1" dirty="0">
                <a:solidFill>
                  <a:srgbClr val="FF6600"/>
                </a:solidFill>
              </a:rPr>
              <a:t> </a:t>
            </a:r>
            <a:r>
              <a:rPr lang="en-US" sz="3200" b="1" dirty="0" err="1">
                <a:solidFill>
                  <a:srgbClr val="FF6600"/>
                </a:solidFill>
              </a:rPr>
              <a:t>সবাইকে</a:t>
            </a:r>
            <a:endParaRPr lang="en-US" sz="32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533400"/>
            <a:ext cx="28956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/>
              <a:t>    </a:t>
            </a:r>
            <a:r>
              <a:rPr lang="en-US" sz="4000" dirty="0" err="1"/>
              <a:t>পরিচিতি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3691354"/>
            <a:ext cx="3957640" cy="236988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   </a:t>
            </a:r>
            <a:r>
              <a:rPr lang="en-US" sz="2400" b="1" dirty="0" err="1"/>
              <a:t>মোহাম্মদ</a:t>
            </a:r>
            <a:r>
              <a:rPr lang="en-US" sz="2400" b="1" dirty="0"/>
              <a:t> </a:t>
            </a:r>
            <a:r>
              <a:rPr lang="en-US" sz="2400" b="1" dirty="0" err="1"/>
              <a:t>বুরহান</a:t>
            </a:r>
            <a:r>
              <a:rPr lang="en-US" sz="2400" b="1" dirty="0"/>
              <a:t> </a:t>
            </a:r>
            <a:r>
              <a:rPr lang="en-US" sz="2400" b="1" dirty="0" err="1"/>
              <a:t>উদ্দিন</a:t>
            </a:r>
            <a:endParaRPr lang="en-US" sz="2400" b="1" dirty="0"/>
          </a:p>
          <a:p>
            <a:pPr algn="ctr"/>
            <a:r>
              <a:rPr lang="en-US" sz="2400" b="1" dirty="0"/>
              <a:t>        </a:t>
            </a:r>
            <a:r>
              <a:rPr lang="en-US" sz="2400" b="1" dirty="0" err="1"/>
              <a:t>সহকারি</a:t>
            </a:r>
            <a:r>
              <a:rPr lang="en-US" sz="2400" b="1" dirty="0"/>
              <a:t> </a:t>
            </a:r>
            <a:r>
              <a:rPr lang="en-US" sz="2400" b="1" dirty="0" err="1"/>
              <a:t>শিক্ষক</a:t>
            </a:r>
            <a:endParaRPr lang="en-US" sz="2400" b="1" dirty="0"/>
          </a:p>
          <a:p>
            <a:pPr algn="ctr"/>
            <a:r>
              <a:rPr lang="en-US" sz="2400" b="1" dirty="0" err="1"/>
              <a:t>হেমু</a:t>
            </a:r>
            <a:r>
              <a:rPr lang="en-US" sz="2400" b="1" dirty="0"/>
              <a:t> </a:t>
            </a:r>
            <a:r>
              <a:rPr lang="en-US" sz="2400" b="1" dirty="0" err="1"/>
              <a:t>সরকারি</a:t>
            </a:r>
            <a:r>
              <a:rPr lang="en-US" sz="2400" b="1" dirty="0"/>
              <a:t> </a:t>
            </a:r>
            <a:r>
              <a:rPr lang="en-US" sz="2400" b="1" dirty="0" err="1"/>
              <a:t>প্রাথমিক</a:t>
            </a:r>
            <a:endParaRPr lang="en-US" sz="2400" b="1" dirty="0"/>
          </a:p>
          <a:p>
            <a:pPr algn="ctr"/>
            <a:r>
              <a:rPr lang="en-US" sz="2400" b="1" dirty="0"/>
              <a:t>             </a:t>
            </a:r>
            <a:r>
              <a:rPr lang="en-US" sz="2400" b="1" dirty="0" err="1"/>
              <a:t>বিদ্যালয়</a:t>
            </a:r>
            <a:r>
              <a:rPr lang="en-US" sz="2400" b="1" dirty="0"/>
              <a:t>                    </a:t>
            </a:r>
          </a:p>
          <a:p>
            <a:pPr algn="ctr"/>
            <a:r>
              <a:rPr lang="en-US" sz="2400" b="1" dirty="0"/>
              <a:t>      </a:t>
            </a:r>
            <a:r>
              <a:rPr lang="en-US" sz="2400" b="1" dirty="0" err="1"/>
              <a:t>জৈন্তাপুর,সিলেট</a:t>
            </a:r>
            <a:r>
              <a:rPr lang="en-US" sz="2400" b="1" dirty="0"/>
              <a:t>।</a:t>
            </a:r>
          </a:p>
          <a:p>
            <a:pPr algn="ctr"/>
            <a:r>
              <a:rPr lang="en-US" sz="2400" b="1" dirty="0"/>
              <a:t>    মোবাঃ০১৭২৭৬৯৯৫৮৫  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3150860" y="4639577"/>
            <a:ext cx="29718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930128" y="4868177"/>
            <a:ext cx="29718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051574" y="4761706"/>
            <a:ext cx="29718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D15E21C-98A4-4097-89D7-9B668E88E8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0" t="6400" r="5026" b="8266"/>
          <a:stretch/>
        </p:blipFill>
        <p:spPr>
          <a:xfrm>
            <a:off x="567097" y="796766"/>
            <a:ext cx="2626523" cy="25252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20191012_121256.jpg">
            <a:extLst>
              <a:ext uri="{FF2B5EF4-FFF2-40B4-BE49-F238E27FC236}">
                <a16:creationId xmlns:a16="http://schemas.microsoft.com/office/drawing/2014/main" id="{0B09CC4D-6847-427F-908F-ECBD0C76E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703" y="306426"/>
            <a:ext cx="1905000" cy="28480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1D56E3-5EFD-46B1-B18E-7710F62753C0}"/>
              </a:ext>
            </a:extLst>
          </p:cNvPr>
          <p:cNvSpPr txBox="1"/>
          <p:nvPr/>
        </p:nvSpPr>
        <p:spPr>
          <a:xfrm>
            <a:off x="4843462" y="3352800"/>
            <a:ext cx="4148138" cy="3046988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2400" b="1" dirty="0" err="1"/>
              <a:t>শ্রেণিঃতৃতীয়</a:t>
            </a:r>
            <a:endParaRPr lang="en-US" sz="2400" b="1" dirty="0"/>
          </a:p>
          <a:p>
            <a:pPr algn="ctr">
              <a:buFont typeface="Wingdings" pitchFamily="2" charset="2"/>
              <a:buChar char="v"/>
            </a:pPr>
            <a:r>
              <a:rPr lang="en-US" sz="2400" b="1" dirty="0" err="1"/>
              <a:t>বিষয়ঃ</a:t>
            </a:r>
            <a:r>
              <a:rPr lang="en-US" sz="2400" b="1" dirty="0"/>
              <a:t> </a:t>
            </a:r>
            <a:r>
              <a:rPr lang="en-US" sz="2400" b="1" dirty="0" err="1"/>
              <a:t>বাংলাদেশ</a:t>
            </a:r>
            <a:r>
              <a:rPr lang="en-US" sz="2400" b="1" dirty="0"/>
              <a:t> ও </a:t>
            </a:r>
            <a:r>
              <a:rPr lang="en-US" sz="2400" b="1" dirty="0" err="1"/>
              <a:t>বিশ্বপরিচয়</a:t>
            </a:r>
            <a:endParaRPr lang="en-US" sz="2400" b="1" dirty="0"/>
          </a:p>
          <a:p>
            <a:pPr algn="ctr">
              <a:buFont typeface="Wingdings" pitchFamily="2" charset="2"/>
              <a:buChar char="v"/>
            </a:pPr>
            <a:r>
              <a:rPr lang="en-US" sz="2400" b="1" dirty="0" err="1"/>
              <a:t>অধ্যায়ঃ</a:t>
            </a:r>
            <a:r>
              <a:rPr lang="en-US" sz="2400" b="1" dirty="0"/>
              <a:t> ১১,আমাদের </a:t>
            </a:r>
            <a:r>
              <a:rPr lang="en-US" sz="2400" b="1" dirty="0" err="1"/>
              <a:t>ইতিহাস</a:t>
            </a:r>
            <a:r>
              <a:rPr lang="en-US" sz="2400" b="1" dirty="0"/>
              <a:t> ও </a:t>
            </a:r>
            <a:r>
              <a:rPr lang="en-US" sz="2400" b="1" dirty="0" err="1"/>
              <a:t>সংস্কৃতি</a:t>
            </a:r>
            <a:endParaRPr lang="en-US" sz="2400" b="1" dirty="0"/>
          </a:p>
          <a:p>
            <a:pPr algn="ctr">
              <a:buFont typeface="Wingdings" pitchFamily="2" charset="2"/>
              <a:buChar char="v"/>
            </a:pPr>
            <a:r>
              <a:rPr lang="en-US" sz="2400" b="1" dirty="0" err="1"/>
              <a:t>পাঠঃ</a:t>
            </a:r>
            <a:r>
              <a:rPr lang="en-US" sz="2400" b="1" dirty="0"/>
              <a:t> (১) </a:t>
            </a:r>
            <a:r>
              <a:rPr lang="en-US" sz="2400" b="1" dirty="0" err="1"/>
              <a:t>শহিদ</a:t>
            </a:r>
            <a:r>
              <a:rPr lang="en-US" sz="2400" b="1" dirty="0"/>
              <a:t> </a:t>
            </a:r>
            <a:r>
              <a:rPr lang="en-US" sz="2400" b="1" dirty="0" err="1"/>
              <a:t>দিবস</a:t>
            </a:r>
            <a:r>
              <a:rPr lang="en-US" sz="2400" b="1" dirty="0"/>
              <a:t> ও </a:t>
            </a:r>
            <a:r>
              <a:rPr lang="en-US" sz="2400" b="1" dirty="0" err="1"/>
              <a:t>আন্তর্জাতিক</a:t>
            </a:r>
            <a:r>
              <a:rPr lang="en-US" sz="2400" b="1" dirty="0"/>
              <a:t> </a:t>
            </a:r>
            <a:r>
              <a:rPr lang="en-US" sz="2400" b="1" dirty="0" err="1"/>
              <a:t>মাতৃভাষা</a:t>
            </a:r>
            <a:r>
              <a:rPr lang="en-US" sz="2400" b="1" dirty="0"/>
              <a:t> </a:t>
            </a:r>
            <a:r>
              <a:rPr lang="en-US" sz="2400" b="1" dirty="0" err="1"/>
              <a:t>দিবস</a:t>
            </a:r>
            <a:r>
              <a:rPr lang="en-US" sz="2400" b="1" dirty="0"/>
              <a:t>।</a:t>
            </a:r>
          </a:p>
        </p:txBody>
      </p:sp>
    </p:spTree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0"/>
            <a:ext cx="8839200" cy="14478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numCol="1">
            <a:prstTxWarp prst="textInflat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 পরিচিতি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0" y="1447800"/>
            <a:ext cx="5105400" cy="526297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 err="1"/>
              <a:t>শ্রেণিঃতৃতীয়</a:t>
            </a:r>
            <a:endParaRPr lang="en-US" sz="2400" b="1" dirty="0"/>
          </a:p>
          <a:p>
            <a:pPr>
              <a:buFont typeface="Wingdings" pitchFamily="2" charset="2"/>
              <a:buChar char="v"/>
            </a:pPr>
            <a:r>
              <a:rPr lang="en-US" sz="2400" b="1" dirty="0" err="1"/>
              <a:t>বিষয়ঃ</a:t>
            </a:r>
            <a:r>
              <a:rPr lang="en-US" sz="2400" b="1" dirty="0"/>
              <a:t> </a:t>
            </a:r>
            <a:r>
              <a:rPr lang="en-US" sz="2400" b="1" dirty="0" err="1"/>
              <a:t>বাংলাদেশ</a:t>
            </a:r>
            <a:r>
              <a:rPr lang="en-US" sz="2400" b="1" dirty="0"/>
              <a:t> ও </a:t>
            </a:r>
            <a:r>
              <a:rPr lang="en-US" sz="2400" b="1" dirty="0" err="1"/>
              <a:t>বিশ্বপরিচয়</a:t>
            </a:r>
            <a:endParaRPr lang="en-US" sz="2400" b="1" dirty="0"/>
          </a:p>
          <a:p>
            <a:pPr>
              <a:buFont typeface="Wingdings" pitchFamily="2" charset="2"/>
              <a:buChar char="v"/>
            </a:pPr>
            <a:r>
              <a:rPr lang="en-US" sz="2400" b="1" dirty="0" err="1"/>
              <a:t>অধ্যায়ঃ</a:t>
            </a:r>
            <a:r>
              <a:rPr lang="en-US" sz="2400" b="1" dirty="0"/>
              <a:t> ১১,আমাদের </a:t>
            </a:r>
            <a:r>
              <a:rPr lang="en-US" sz="2400" b="1" dirty="0" err="1"/>
              <a:t>ইতিহাস</a:t>
            </a:r>
            <a:r>
              <a:rPr lang="en-US" sz="2400" b="1" dirty="0"/>
              <a:t> ও </a:t>
            </a:r>
            <a:r>
              <a:rPr lang="en-US" sz="2400" b="1" dirty="0" err="1"/>
              <a:t>সংস্কৃতি</a:t>
            </a:r>
            <a:endParaRPr lang="en-US" sz="2400" b="1" dirty="0"/>
          </a:p>
          <a:p>
            <a:pPr>
              <a:buFont typeface="Wingdings" pitchFamily="2" charset="2"/>
              <a:buChar char="v"/>
            </a:pPr>
            <a:r>
              <a:rPr lang="en-US" sz="2400" b="1" dirty="0" err="1"/>
              <a:t>পাঠঃ</a:t>
            </a:r>
            <a:r>
              <a:rPr lang="en-US" sz="2400" b="1" dirty="0"/>
              <a:t> (১) </a:t>
            </a:r>
            <a:r>
              <a:rPr lang="en-US" sz="2400" b="1" dirty="0" err="1"/>
              <a:t>শহিদ</a:t>
            </a:r>
            <a:r>
              <a:rPr lang="en-US" sz="2400" b="1" dirty="0"/>
              <a:t> </a:t>
            </a:r>
            <a:r>
              <a:rPr lang="en-US" sz="2400" b="1" dirty="0" err="1"/>
              <a:t>দিবস</a:t>
            </a:r>
            <a:r>
              <a:rPr lang="en-US" sz="2400" b="1" dirty="0"/>
              <a:t> ও </a:t>
            </a:r>
            <a:r>
              <a:rPr lang="en-US" sz="2400" b="1" dirty="0" err="1"/>
              <a:t>আন্তর্জাতিক</a:t>
            </a:r>
            <a:r>
              <a:rPr lang="en-US" sz="2400" b="1" dirty="0"/>
              <a:t> </a:t>
            </a:r>
            <a:r>
              <a:rPr lang="en-US" sz="2400" b="1" dirty="0" err="1"/>
              <a:t>মাতৃভাষা</a:t>
            </a:r>
            <a:r>
              <a:rPr lang="en-US" sz="2400" b="1" dirty="0"/>
              <a:t> </a:t>
            </a:r>
            <a:r>
              <a:rPr lang="en-US" sz="2400" b="1" dirty="0" err="1"/>
              <a:t>দিবস</a:t>
            </a:r>
            <a:r>
              <a:rPr lang="en-US" sz="2400" b="1" dirty="0"/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err="1"/>
              <a:t>পাঠ্যাংশঃ</a:t>
            </a:r>
            <a:r>
              <a:rPr lang="en-US" sz="2400" b="1" dirty="0"/>
              <a:t> </a:t>
            </a:r>
            <a:r>
              <a:rPr lang="en-US" sz="2400" b="1" dirty="0" err="1"/>
              <a:t>পৃষ্ঠা</a:t>
            </a:r>
            <a:r>
              <a:rPr lang="en-US" sz="2400" b="1" dirty="0"/>
              <a:t>(৬২-৬৩) ২১শে </a:t>
            </a:r>
            <a:r>
              <a:rPr lang="en-US" sz="2400" b="1" dirty="0" err="1"/>
              <a:t>ফেব্রুয়ারি</a:t>
            </a:r>
            <a:r>
              <a:rPr lang="en-US" sz="2400" b="1" dirty="0"/>
              <a:t> ………… </a:t>
            </a:r>
            <a:r>
              <a:rPr lang="en-US" sz="2400" b="1" dirty="0" err="1"/>
              <a:t>পালিত</a:t>
            </a:r>
            <a:r>
              <a:rPr lang="en-US" sz="2400" b="1" dirty="0"/>
              <a:t> </a:t>
            </a:r>
            <a:r>
              <a:rPr lang="en-US" sz="2400" b="1" dirty="0" err="1"/>
              <a:t>হচ্ছে</a:t>
            </a:r>
            <a:r>
              <a:rPr lang="en-US" sz="2400" b="1" dirty="0"/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/>
              <a:t> সময়ঃ৪০ </a:t>
            </a:r>
            <a:r>
              <a:rPr lang="en-US" sz="2400" b="1" dirty="0" err="1"/>
              <a:t>মিনিট</a:t>
            </a:r>
            <a:r>
              <a:rPr lang="en-US" sz="2400" b="1" dirty="0"/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/>
              <a:t>তারিখঃ০৪/১১/২০১৯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</p:txBody>
      </p:sp>
      <p:pic>
        <p:nvPicPr>
          <p:cNvPr id="5" name="Picture 4" descr="20191012_1212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47800"/>
            <a:ext cx="3657600" cy="54102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heed_Minar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>
            <a:off x="228600" y="152400"/>
            <a:ext cx="8610599" cy="5259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971800" y="5410200"/>
            <a:ext cx="2971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এটি কিসের ছবি? 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6019800"/>
            <a:ext cx="1905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মিনার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1219200"/>
            <a:ext cx="6172200" cy="273921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9900CC"/>
                </a:solidFill>
              </a:rPr>
              <a:t>আমার</a:t>
            </a:r>
            <a:r>
              <a:rPr lang="en-US" sz="2000" b="1" dirty="0">
                <a:solidFill>
                  <a:srgbClr val="9900CC"/>
                </a:solidFill>
              </a:rPr>
              <a:t> </a:t>
            </a:r>
            <a:r>
              <a:rPr lang="en-US" sz="2000" b="1" dirty="0" err="1">
                <a:solidFill>
                  <a:srgbClr val="9900CC"/>
                </a:solidFill>
              </a:rPr>
              <a:t>ভাইয়ের</a:t>
            </a:r>
            <a:r>
              <a:rPr lang="en-US" sz="2000" b="1" dirty="0">
                <a:solidFill>
                  <a:srgbClr val="9900CC"/>
                </a:solidFill>
              </a:rPr>
              <a:t> </a:t>
            </a:r>
            <a:r>
              <a:rPr lang="en-US" sz="2000" b="1" dirty="0" err="1">
                <a:solidFill>
                  <a:srgbClr val="9900CC"/>
                </a:solidFill>
              </a:rPr>
              <a:t>রক্তে</a:t>
            </a:r>
            <a:r>
              <a:rPr lang="en-US" sz="2000" b="1" dirty="0">
                <a:solidFill>
                  <a:srgbClr val="9900CC"/>
                </a:solidFill>
              </a:rPr>
              <a:t> </a:t>
            </a:r>
            <a:r>
              <a:rPr lang="en-US" sz="2000" b="1" dirty="0" err="1">
                <a:solidFill>
                  <a:srgbClr val="9900CC"/>
                </a:solidFill>
              </a:rPr>
              <a:t>রাঙানো</a:t>
            </a:r>
            <a:r>
              <a:rPr lang="en-US" sz="2000" b="1" dirty="0">
                <a:solidFill>
                  <a:srgbClr val="9900CC"/>
                </a:solidFill>
              </a:rPr>
              <a:t> </a:t>
            </a:r>
            <a:r>
              <a:rPr lang="en-US" sz="2000" b="1" dirty="0" err="1">
                <a:solidFill>
                  <a:srgbClr val="9900CC"/>
                </a:solidFill>
              </a:rPr>
              <a:t>একুশে</a:t>
            </a:r>
            <a:r>
              <a:rPr lang="en-US" sz="2000" b="1" dirty="0">
                <a:solidFill>
                  <a:srgbClr val="9900CC"/>
                </a:solidFill>
              </a:rPr>
              <a:t> </a:t>
            </a:r>
            <a:r>
              <a:rPr lang="en-US" sz="2000" b="1" dirty="0" err="1">
                <a:solidFill>
                  <a:srgbClr val="9900CC"/>
                </a:solidFill>
              </a:rPr>
              <a:t>ফেব্রুয়ারি</a:t>
            </a:r>
            <a:endParaRPr lang="en-US" sz="2000" b="1" dirty="0">
              <a:solidFill>
                <a:srgbClr val="9900CC"/>
              </a:solidFill>
            </a:endParaRPr>
          </a:p>
          <a:p>
            <a:r>
              <a:rPr lang="en-US" sz="2000" b="1" dirty="0" err="1">
                <a:solidFill>
                  <a:srgbClr val="9900CC"/>
                </a:solidFill>
              </a:rPr>
              <a:t>আমি</a:t>
            </a:r>
            <a:r>
              <a:rPr lang="en-US" sz="2000" b="1" dirty="0">
                <a:solidFill>
                  <a:srgbClr val="9900CC"/>
                </a:solidFill>
              </a:rPr>
              <a:t> </a:t>
            </a:r>
            <a:r>
              <a:rPr lang="en-US" sz="2000" b="1" dirty="0" err="1">
                <a:solidFill>
                  <a:srgbClr val="9900CC"/>
                </a:solidFill>
              </a:rPr>
              <a:t>কি</a:t>
            </a:r>
            <a:r>
              <a:rPr lang="en-US" sz="2000" b="1" dirty="0">
                <a:solidFill>
                  <a:srgbClr val="9900CC"/>
                </a:solidFill>
              </a:rPr>
              <a:t> </a:t>
            </a:r>
            <a:r>
              <a:rPr lang="en-US" sz="2000" b="1" dirty="0" err="1">
                <a:solidFill>
                  <a:srgbClr val="9900CC"/>
                </a:solidFill>
              </a:rPr>
              <a:t>ভুলিতে</a:t>
            </a:r>
            <a:r>
              <a:rPr lang="en-US" sz="2000" b="1" dirty="0">
                <a:solidFill>
                  <a:srgbClr val="9900CC"/>
                </a:solidFill>
              </a:rPr>
              <a:t> </a:t>
            </a:r>
            <a:r>
              <a:rPr lang="en-US" sz="2000" b="1" dirty="0" err="1">
                <a:solidFill>
                  <a:srgbClr val="9900CC"/>
                </a:solidFill>
              </a:rPr>
              <a:t>পারি</a:t>
            </a:r>
            <a:endParaRPr lang="en-US" sz="2000" b="1" dirty="0">
              <a:solidFill>
                <a:srgbClr val="9900CC"/>
              </a:solidFill>
            </a:endParaRPr>
          </a:p>
          <a:p>
            <a:r>
              <a:rPr lang="en-US" sz="2000" b="1" dirty="0" err="1">
                <a:solidFill>
                  <a:srgbClr val="9900CC"/>
                </a:solidFill>
              </a:rPr>
              <a:t>ছেলে</a:t>
            </a:r>
            <a:r>
              <a:rPr lang="en-US" sz="2000" b="1" dirty="0">
                <a:solidFill>
                  <a:srgbClr val="9900CC"/>
                </a:solidFill>
              </a:rPr>
              <a:t> </a:t>
            </a:r>
            <a:r>
              <a:rPr lang="en-US" sz="2000" b="1" dirty="0" err="1">
                <a:solidFill>
                  <a:srgbClr val="9900CC"/>
                </a:solidFill>
              </a:rPr>
              <a:t>হারা</a:t>
            </a:r>
            <a:r>
              <a:rPr lang="en-US" sz="2000" b="1" dirty="0">
                <a:solidFill>
                  <a:srgbClr val="9900CC"/>
                </a:solidFill>
              </a:rPr>
              <a:t> </a:t>
            </a:r>
            <a:r>
              <a:rPr lang="en-US" sz="2000" b="1" dirty="0" err="1">
                <a:solidFill>
                  <a:srgbClr val="9900CC"/>
                </a:solidFill>
              </a:rPr>
              <a:t>শত</a:t>
            </a:r>
            <a:r>
              <a:rPr lang="en-US" sz="2000" b="1" dirty="0">
                <a:solidFill>
                  <a:srgbClr val="9900CC"/>
                </a:solidFill>
              </a:rPr>
              <a:t> </a:t>
            </a:r>
            <a:r>
              <a:rPr lang="en-US" sz="2000" b="1" dirty="0" err="1">
                <a:solidFill>
                  <a:srgbClr val="9900CC"/>
                </a:solidFill>
              </a:rPr>
              <a:t>মায়ের</a:t>
            </a:r>
            <a:r>
              <a:rPr lang="en-US" sz="2000" b="1" dirty="0">
                <a:solidFill>
                  <a:srgbClr val="9900CC"/>
                </a:solidFill>
              </a:rPr>
              <a:t> </a:t>
            </a:r>
            <a:r>
              <a:rPr lang="en-US" sz="2000" b="1" dirty="0" err="1">
                <a:solidFill>
                  <a:srgbClr val="9900CC"/>
                </a:solidFill>
              </a:rPr>
              <a:t>অশ্রু-গড়া</a:t>
            </a:r>
            <a:r>
              <a:rPr lang="en-US" sz="2000" b="1" dirty="0">
                <a:solidFill>
                  <a:srgbClr val="9900CC"/>
                </a:solidFill>
              </a:rPr>
              <a:t> এ </a:t>
            </a:r>
            <a:r>
              <a:rPr lang="en-US" sz="2000" b="1" dirty="0" err="1">
                <a:solidFill>
                  <a:srgbClr val="9900CC"/>
                </a:solidFill>
              </a:rPr>
              <a:t>ফেব্রুয়ারি</a:t>
            </a:r>
            <a:endParaRPr lang="en-US" sz="2000" b="1" dirty="0">
              <a:solidFill>
                <a:srgbClr val="9900CC"/>
              </a:solidFill>
            </a:endParaRPr>
          </a:p>
          <a:p>
            <a:r>
              <a:rPr lang="en-US" sz="2000" b="1" dirty="0" err="1">
                <a:solidFill>
                  <a:srgbClr val="9900CC"/>
                </a:solidFill>
              </a:rPr>
              <a:t>আমি</a:t>
            </a:r>
            <a:r>
              <a:rPr lang="en-US" sz="2000" b="1" dirty="0">
                <a:solidFill>
                  <a:srgbClr val="9900CC"/>
                </a:solidFill>
              </a:rPr>
              <a:t> </a:t>
            </a:r>
            <a:r>
              <a:rPr lang="en-US" sz="2000" b="1" dirty="0" err="1">
                <a:solidFill>
                  <a:srgbClr val="9900CC"/>
                </a:solidFill>
              </a:rPr>
              <a:t>কি</a:t>
            </a:r>
            <a:r>
              <a:rPr lang="en-US" sz="2000" b="1" dirty="0">
                <a:solidFill>
                  <a:srgbClr val="9900CC"/>
                </a:solidFill>
              </a:rPr>
              <a:t> </a:t>
            </a:r>
            <a:r>
              <a:rPr lang="en-US" sz="2000" b="1" dirty="0" err="1">
                <a:solidFill>
                  <a:srgbClr val="9900CC"/>
                </a:solidFill>
              </a:rPr>
              <a:t>ভুলিতে</a:t>
            </a:r>
            <a:r>
              <a:rPr lang="en-US" sz="2000" b="1" dirty="0">
                <a:solidFill>
                  <a:srgbClr val="9900CC"/>
                </a:solidFill>
              </a:rPr>
              <a:t> </a:t>
            </a:r>
            <a:r>
              <a:rPr lang="en-US" sz="2000" b="1" dirty="0" err="1">
                <a:solidFill>
                  <a:srgbClr val="9900CC"/>
                </a:solidFill>
              </a:rPr>
              <a:t>পারি</a:t>
            </a:r>
            <a:endParaRPr lang="en-US" sz="2000" b="1" dirty="0">
              <a:solidFill>
                <a:srgbClr val="9900CC"/>
              </a:solidFill>
            </a:endParaRPr>
          </a:p>
          <a:p>
            <a:r>
              <a:rPr lang="en-US" sz="2000" b="1" dirty="0" err="1">
                <a:solidFill>
                  <a:srgbClr val="9900CC"/>
                </a:solidFill>
              </a:rPr>
              <a:t>আমার</a:t>
            </a:r>
            <a:r>
              <a:rPr lang="en-US" sz="2000" b="1" dirty="0">
                <a:solidFill>
                  <a:srgbClr val="9900CC"/>
                </a:solidFill>
              </a:rPr>
              <a:t> </a:t>
            </a:r>
            <a:r>
              <a:rPr lang="en-US" sz="2000" b="1" dirty="0" err="1">
                <a:solidFill>
                  <a:srgbClr val="9900CC"/>
                </a:solidFill>
              </a:rPr>
              <a:t>সোনার</a:t>
            </a:r>
            <a:r>
              <a:rPr lang="en-US" sz="2000" b="1" dirty="0">
                <a:solidFill>
                  <a:srgbClr val="9900CC"/>
                </a:solidFill>
              </a:rPr>
              <a:t> </a:t>
            </a:r>
            <a:r>
              <a:rPr lang="en-US" sz="2000" b="1" dirty="0" err="1">
                <a:solidFill>
                  <a:srgbClr val="9900CC"/>
                </a:solidFill>
              </a:rPr>
              <a:t>দেশের</a:t>
            </a:r>
            <a:r>
              <a:rPr lang="en-US" sz="2000" b="1" dirty="0">
                <a:solidFill>
                  <a:srgbClr val="9900CC"/>
                </a:solidFill>
              </a:rPr>
              <a:t> </a:t>
            </a:r>
            <a:r>
              <a:rPr lang="en-US" sz="2000" b="1" dirty="0" err="1">
                <a:solidFill>
                  <a:srgbClr val="9900CC"/>
                </a:solidFill>
              </a:rPr>
              <a:t>রক্তে</a:t>
            </a:r>
            <a:r>
              <a:rPr lang="en-US" sz="2000" b="1" dirty="0">
                <a:solidFill>
                  <a:srgbClr val="9900CC"/>
                </a:solidFill>
              </a:rPr>
              <a:t> </a:t>
            </a:r>
            <a:r>
              <a:rPr lang="en-US" sz="2000" b="1" dirty="0" err="1">
                <a:solidFill>
                  <a:srgbClr val="9900CC"/>
                </a:solidFill>
              </a:rPr>
              <a:t>রাঙানো</a:t>
            </a:r>
            <a:r>
              <a:rPr lang="en-US" sz="2000" b="1" dirty="0">
                <a:solidFill>
                  <a:srgbClr val="9900CC"/>
                </a:solidFill>
              </a:rPr>
              <a:t>  </a:t>
            </a:r>
            <a:r>
              <a:rPr lang="en-US" sz="2000" b="1" dirty="0" err="1">
                <a:solidFill>
                  <a:srgbClr val="9900CC"/>
                </a:solidFill>
              </a:rPr>
              <a:t>ফেব্রুয়ারি</a:t>
            </a:r>
            <a:endParaRPr lang="en-US" sz="2000" b="1" dirty="0">
              <a:solidFill>
                <a:srgbClr val="9900CC"/>
              </a:solidFill>
            </a:endParaRPr>
          </a:p>
          <a:p>
            <a:r>
              <a:rPr lang="en-US" sz="2000" b="1" dirty="0" err="1">
                <a:solidFill>
                  <a:srgbClr val="9900CC"/>
                </a:solidFill>
              </a:rPr>
              <a:t>আমি</a:t>
            </a:r>
            <a:r>
              <a:rPr lang="en-US" sz="2000" b="1" dirty="0">
                <a:solidFill>
                  <a:srgbClr val="9900CC"/>
                </a:solidFill>
              </a:rPr>
              <a:t> </a:t>
            </a:r>
            <a:r>
              <a:rPr lang="en-US" sz="2000" b="1" dirty="0" err="1">
                <a:solidFill>
                  <a:srgbClr val="9900CC"/>
                </a:solidFill>
              </a:rPr>
              <a:t>কি</a:t>
            </a:r>
            <a:r>
              <a:rPr lang="en-US" sz="2000" b="1" dirty="0">
                <a:solidFill>
                  <a:srgbClr val="9900CC"/>
                </a:solidFill>
              </a:rPr>
              <a:t> </a:t>
            </a:r>
            <a:r>
              <a:rPr lang="en-US" sz="2000" b="1" dirty="0" err="1">
                <a:solidFill>
                  <a:srgbClr val="9900CC"/>
                </a:solidFill>
              </a:rPr>
              <a:t>ভুলিতে</a:t>
            </a:r>
            <a:r>
              <a:rPr lang="en-US" sz="2000" b="1" dirty="0">
                <a:solidFill>
                  <a:srgbClr val="9900CC"/>
                </a:solidFill>
              </a:rPr>
              <a:t> </a:t>
            </a:r>
            <a:r>
              <a:rPr lang="en-US" sz="2000" b="1" dirty="0" err="1">
                <a:solidFill>
                  <a:srgbClr val="9900CC"/>
                </a:solidFill>
              </a:rPr>
              <a:t>পারি</a:t>
            </a:r>
            <a:r>
              <a:rPr lang="en-US" sz="2000" b="1" dirty="0">
                <a:solidFill>
                  <a:srgbClr val="9900CC"/>
                </a:solidFill>
              </a:rPr>
              <a:t>।।</a:t>
            </a:r>
          </a:p>
          <a:p>
            <a:endParaRPr lang="en-US" dirty="0"/>
          </a:p>
          <a:p>
            <a:r>
              <a:rPr lang="en-US" sz="1600" i="1" dirty="0" err="1"/>
              <a:t>আব্দুল</a:t>
            </a:r>
            <a:r>
              <a:rPr lang="en-US" sz="1600" i="1" dirty="0"/>
              <a:t> </a:t>
            </a:r>
            <a:r>
              <a:rPr lang="en-US" sz="1600" i="1" dirty="0" err="1"/>
              <a:t>গফফার</a:t>
            </a:r>
            <a:r>
              <a:rPr lang="en-US" sz="1600" i="1" dirty="0"/>
              <a:t> </a:t>
            </a:r>
            <a:r>
              <a:rPr lang="en-US" sz="1600" i="1" dirty="0" err="1"/>
              <a:t>চৌধুরী</a:t>
            </a:r>
            <a:r>
              <a:rPr lang="en-US" sz="1600" i="1" dirty="0"/>
              <a:t> (</a:t>
            </a:r>
            <a:r>
              <a:rPr lang="en-US" sz="1600" i="1" dirty="0" err="1"/>
              <a:t>কথ</a:t>
            </a:r>
            <a:r>
              <a:rPr lang="en-US" sz="1600" i="1" dirty="0"/>
              <a:t>) </a:t>
            </a:r>
            <a:r>
              <a:rPr lang="en-US" sz="1600" i="1" dirty="0" err="1"/>
              <a:t>আলতাফ</a:t>
            </a:r>
            <a:r>
              <a:rPr lang="en-US" sz="1600" i="1" dirty="0"/>
              <a:t> </a:t>
            </a:r>
            <a:r>
              <a:rPr lang="en-US" sz="1600" i="1" dirty="0" err="1"/>
              <a:t>মাহমুদ</a:t>
            </a:r>
            <a:r>
              <a:rPr lang="en-US" sz="1600" i="1" dirty="0"/>
              <a:t> </a:t>
            </a:r>
            <a:r>
              <a:rPr lang="en-US" sz="1600" i="1" dirty="0" err="1"/>
              <a:t>চৌধুরী</a:t>
            </a:r>
            <a:r>
              <a:rPr lang="en-US" sz="1600" i="1" dirty="0"/>
              <a:t> (</a:t>
            </a:r>
            <a:r>
              <a:rPr lang="en-US" sz="1600" i="1" dirty="0" err="1"/>
              <a:t>সুর</a:t>
            </a:r>
            <a:r>
              <a:rPr lang="en-US" sz="1600" i="1" dirty="0"/>
              <a:t>)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81200" y="4114800"/>
            <a:ext cx="56460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গানটি কোন্‌ দিন গাওয়া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3276600" y="4876800"/>
            <a:ext cx="2265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 দিবসে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28600"/>
            <a:ext cx="6553200" cy="95410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800" dirty="0"/>
              <a:t>                   </a:t>
            </a:r>
            <a:r>
              <a:rPr lang="en-US" sz="2800" dirty="0" err="1"/>
              <a:t>আজকে</a:t>
            </a:r>
            <a:r>
              <a:rPr lang="en-US" sz="2800" dirty="0"/>
              <a:t> </a:t>
            </a:r>
            <a:r>
              <a:rPr lang="en-US" sz="2800" dirty="0" err="1"/>
              <a:t>আমাদের</a:t>
            </a:r>
            <a:r>
              <a:rPr lang="en-US" sz="2800" dirty="0"/>
              <a:t> </a:t>
            </a:r>
            <a:r>
              <a:rPr lang="en-US" sz="2800" dirty="0" err="1"/>
              <a:t>পাঠ</a:t>
            </a:r>
            <a:endParaRPr lang="en-US" sz="2800" dirty="0"/>
          </a:p>
          <a:p>
            <a:r>
              <a:rPr lang="en-US" sz="2800" dirty="0"/>
              <a:t>         </a:t>
            </a:r>
            <a:r>
              <a:rPr lang="en-US" sz="2800" dirty="0" err="1"/>
              <a:t>শহিদ</a:t>
            </a:r>
            <a:r>
              <a:rPr lang="en-US" sz="2800" dirty="0"/>
              <a:t> </a:t>
            </a:r>
            <a:r>
              <a:rPr lang="en-US" sz="2800" dirty="0" err="1"/>
              <a:t>দিবস</a:t>
            </a:r>
            <a:r>
              <a:rPr lang="en-US" sz="2800" dirty="0"/>
              <a:t>  ও </a:t>
            </a:r>
            <a:r>
              <a:rPr lang="en-US" sz="2800" dirty="0" err="1"/>
              <a:t>আন্তর্জাতিক</a:t>
            </a:r>
            <a:r>
              <a:rPr lang="en-US" sz="2800" dirty="0"/>
              <a:t> </a:t>
            </a:r>
            <a:r>
              <a:rPr lang="en-US" sz="2800" dirty="0" err="1"/>
              <a:t>মাতৃভাষা</a:t>
            </a:r>
            <a:r>
              <a:rPr lang="en-US" sz="2800" dirty="0"/>
              <a:t> </a:t>
            </a:r>
            <a:r>
              <a:rPr lang="en-US" sz="2800" dirty="0" err="1"/>
              <a:t>দিবস</a:t>
            </a:r>
            <a:endParaRPr lang="en-US" sz="1200" dirty="0"/>
          </a:p>
        </p:txBody>
      </p:sp>
      <p:pic>
        <p:nvPicPr>
          <p:cNvPr id="4" name="Picture 3" descr="DSCN0630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228600" y="1219200"/>
            <a:ext cx="8702057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228600"/>
            <a:ext cx="1882247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524000"/>
            <a:ext cx="6858000" cy="39703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/>
              <a:t>১৫&gt;৩&gt;১&gt;</a:t>
            </a:r>
            <a:r>
              <a:rPr lang="en-US" sz="3600" dirty="0" err="1"/>
              <a:t>জাতীয়</a:t>
            </a:r>
            <a:r>
              <a:rPr lang="en-US" sz="3600" dirty="0"/>
              <a:t> </a:t>
            </a:r>
            <a:r>
              <a:rPr lang="en-US" sz="3600" dirty="0" err="1"/>
              <a:t>দিনগুলোর</a:t>
            </a:r>
            <a:r>
              <a:rPr lang="en-US" sz="3600" dirty="0"/>
              <a:t> </a:t>
            </a:r>
            <a:r>
              <a:rPr lang="en-US" sz="3600" dirty="0" err="1"/>
              <a:t>তারিখ</a:t>
            </a:r>
            <a:r>
              <a:rPr lang="en-US" sz="3600" dirty="0"/>
              <a:t> </a:t>
            </a:r>
            <a:r>
              <a:rPr lang="en-US" sz="3600" dirty="0" err="1"/>
              <a:t>এবং</a:t>
            </a:r>
            <a:r>
              <a:rPr lang="en-US" sz="3600" dirty="0"/>
              <a:t> </a:t>
            </a:r>
            <a:r>
              <a:rPr lang="en-US" sz="3600" dirty="0" err="1"/>
              <a:t>ঘটনা</a:t>
            </a:r>
            <a:r>
              <a:rPr lang="en-US" sz="3600" dirty="0"/>
              <a:t> </a:t>
            </a:r>
            <a:r>
              <a:rPr lang="en-US" sz="3600" dirty="0" err="1"/>
              <a:t>বলতে</a:t>
            </a:r>
            <a:r>
              <a:rPr lang="en-US" sz="3600" dirty="0"/>
              <a:t> </a:t>
            </a:r>
            <a:r>
              <a:rPr lang="en-US" sz="3600" dirty="0" err="1"/>
              <a:t>পারবে</a:t>
            </a:r>
            <a:r>
              <a:rPr lang="en-US" sz="3600" dirty="0"/>
              <a:t>।</a:t>
            </a:r>
          </a:p>
          <a:p>
            <a:r>
              <a:rPr lang="en-US" sz="3600" dirty="0"/>
              <a:t>১৫&gt;৩&gt;২&gt;</a:t>
            </a:r>
            <a:r>
              <a:rPr lang="en-US" sz="3600" dirty="0" err="1"/>
              <a:t>জাতীয়</a:t>
            </a:r>
            <a:r>
              <a:rPr lang="en-US" sz="3600" dirty="0"/>
              <a:t> </a:t>
            </a:r>
            <a:r>
              <a:rPr lang="en-US" sz="3600" dirty="0" err="1"/>
              <a:t>দিনগুলো</a:t>
            </a:r>
            <a:r>
              <a:rPr lang="en-US" sz="3600" dirty="0"/>
              <a:t> </a:t>
            </a:r>
            <a:r>
              <a:rPr lang="en-US" sz="3600" dirty="0" err="1"/>
              <a:t>সম্পর্কে</a:t>
            </a:r>
            <a:r>
              <a:rPr lang="en-US" sz="3600" dirty="0"/>
              <a:t> </a:t>
            </a:r>
            <a:r>
              <a:rPr lang="en-US" sz="3600" dirty="0" err="1"/>
              <a:t>সংক্ষেপে</a:t>
            </a:r>
            <a:r>
              <a:rPr lang="en-US" sz="3600" dirty="0"/>
              <a:t> </a:t>
            </a:r>
            <a:r>
              <a:rPr lang="en-US" sz="3600" dirty="0" err="1"/>
              <a:t>বলতে</a:t>
            </a:r>
            <a:r>
              <a:rPr lang="en-US" sz="3600" dirty="0"/>
              <a:t> </a:t>
            </a:r>
            <a:r>
              <a:rPr lang="en-US" sz="3600" dirty="0" err="1"/>
              <a:t>পারবে</a:t>
            </a:r>
            <a:r>
              <a:rPr lang="en-US" sz="3600" dirty="0"/>
              <a:t>।</a:t>
            </a:r>
          </a:p>
          <a:p>
            <a:r>
              <a:rPr lang="en-US" sz="3600" dirty="0"/>
              <a:t>১৫&gt;৩&gt;৩&gt;</a:t>
            </a:r>
            <a:r>
              <a:rPr lang="en-US" sz="3600" dirty="0" err="1"/>
              <a:t>জাতীয়</a:t>
            </a:r>
            <a:r>
              <a:rPr lang="en-US" sz="3600" dirty="0"/>
              <a:t> </a:t>
            </a:r>
            <a:r>
              <a:rPr lang="en-US" sz="3600" dirty="0" err="1"/>
              <a:t>দিবসগুলোর</a:t>
            </a:r>
            <a:r>
              <a:rPr lang="en-US" sz="3600" dirty="0"/>
              <a:t> </a:t>
            </a:r>
            <a:r>
              <a:rPr lang="en-US" sz="3600" dirty="0" err="1"/>
              <a:t>গুরুত্ব</a:t>
            </a:r>
            <a:r>
              <a:rPr lang="en-US" sz="3600" dirty="0"/>
              <a:t> </a:t>
            </a:r>
            <a:r>
              <a:rPr lang="en-US" sz="3600" dirty="0" err="1"/>
              <a:t>উপলব্ধি</a:t>
            </a:r>
            <a:r>
              <a:rPr lang="en-US" sz="3600" dirty="0"/>
              <a:t> </a:t>
            </a:r>
            <a:r>
              <a:rPr lang="en-US" sz="3600" dirty="0" err="1"/>
              <a:t>করতে</a:t>
            </a:r>
            <a:r>
              <a:rPr lang="en-US" sz="3600" dirty="0"/>
              <a:t> </a:t>
            </a:r>
            <a:r>
              <a:rPr lang="en-US" sz="3600" dirty="0" err="1"/>
              <a:t>পারবে</a:t>
            </a:r>
            <a:r>
              <a:rPr lang="en-US" sz="3600" dirty="0"/>
              <a:t> ও </a:t>
            </a:r>
            <a:r>
              <a:rPr lang="en-US" sz="3600" dirty="0" err="1"/>
              <a:t>দিবসের</a:t>
            </a:r>
            <a:r>
              <a:rPr lang="en-US" sz="3600" dirty="0"/>
              <a:t> </a:t>
            </a:r>
            <a:r>
              <a:rPr lang="en-US" sz="3600" dirty="0" err="1"/>
              <a:t>নানা</a:t>
            </a:r>
            <a:r>
              <a:rPr lang="en-US" sz="3600" dirty="0"/>
              <a:t> </a:t>
            </a:r>
            <a:r>
              <a:rPr lang="en-US" sz="3600" dirty="0" err="1"/>
              <a:t>আয়োজনে</a:t>
            </a:r>
            <a:r>
              <a:rPr lang="en-US" sz="3600" dirty="0"/>
              <a:t> </a:t>
            </a:r>
            <a:r>
              <a:rPr lang="en-US" sz="3600" dirty="0" err="1"/>
              <a:t>অংশ</a:t>
            </a:r>
            <a:r>
              <a:rPr lang="en-US" sz="3600" dirty="0"/>
              <a:t> </a:t>
            </a:r>
            <a:r>
              <a:rPr lang="en-US" sz="3600" dirty="0" err="1"/>
              <a:t>নিতে</a:t>
            </a:r>
            <a:r>
              <a:rPr lang="en-US" sz="3600" dirty="0"/>
              <a:t> </a:t>
            </a:r>
            <a:r>
              <a:rPr lang="en-US" sz="3600" dirty="0" err="1"/>
              <a:t>পারবে</a:t>
            </a:r>
            <a:r>
              <a:rPr lang="en-US" sz="3600" dirty="0"/>
              <a:t>।</a:t>
            </a:r>
          </a:p>
        </p:txBody>
      </p:sp>
    </p:spTree>
  </p:cSld>
  <p:clrMapOvr>
    <a:masterClrMapping/>
  </p:clrMapOvr>
  <p:transition spd="slow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124200"/>
            <a:ext cx="4572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--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457200"/>
            <a:ext cx="4572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শুণি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4648200"/>
            <a:ext cx="4572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গাওয়া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26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581400" y="1371600"/>
          <a:ext cx="18288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1026" name="Object 2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371600"/>
                        <a:ext cx="18288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heed_Minar.JP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tretch>
            <a:fillRect/>
          </a:stretch>
        </p:blipFill>
        <p:spPr>
          <a:xfrm>
            <a:off x="533400" y="282310"/>
            <a:ext cx="8153400" cy="5213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5638800"/>
            <a:ext cx="2057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শহিদ মিনার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174</TotalTime>
  <Words>308</Words>
  <Application>Microsoft Office PowerPoint</Application>
  <PresentationFormat>On-screen Show (4:3)</PresentationFormat>
  <Paragraphs>61</Paragraphs>
  <Slides>16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This</dc:creator>
  <cp:lastModifiedBy>Unknown User</cp:lastModifiedBy>
  <cp:revision>42</cp:revision>
  <dcterms:created xsi:type="dcterms:W3CDTF">2006-08-16T00:00:00Z</dcterms:created>
  <dcterms:modified xsi:type="dcterms:W3CDTF">2020-12-04T16:42:48Z</dcterms:modified>
</cp:coreProperties>
</file>