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381" r:id="rId3"/>
    <p:sldId id="355" r:id="rId4"/>
    <p:sldId id="275" r:id="rId5"/>
    <p:sldId id="376" r:id="rId6"/>
    <p:sldId id="377" r:id="rId7"/>
    <p:sldId id="261" r:id="rId8"/>
    <p:sldId id="330" r:id="rId9"/>
    <p:sldId id="331" r:id="rId10"/>
    <p:sldId id="333" r:id="rId11"/>
    <p:sldId id="358" r:id="rId12"/>
    <p:sldId id="359" r:id="rId13"/>
    <p:sldId id="384" r:id="rId14"/>
    <p:sldId id="332" r:id="rId15"/>
    <p:sldId id="334" r:id="rId16"/>
    <p:sldId id="382" r:id="rId17"/>
    <p:sldId id="385" r:id="rId18"/>
    <p:sldId id="386" r:id="rId19"/>
    <p:sldId id="390" r:id="rId20"/>
    <p:sldId id="337" r:id="rId21"/>
    <p:sldId id="369" r:id="rId22"/>
    <p:sldId id="391" r:id="rId23"/>
    <p:sldId id="351" r:id="rId24"/>
    <p:sldId id="3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2F83"/>
    <a:srgbClr val="F20062"/>
    <a:srgbClr val="FF0000"/>
    <a:srgbClr val="FFFF89"/>
    <a:srgbClr val="FFFF97"/>
    <a:srgbClr val="FFFFC5"/>
    <a:srgbClr val="C5F0F1"/>
    <a:srgbClr val="D60093"/>
    <a:srgbClr val="A4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1" autoAdjust="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image" Target="../media/image57.jpg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58.jpg"/><Relationship Id="rId1" Type="http://schemas.openxmlformats.org/officeDocument/2006/relationships/image" Target="../media/image57.jpg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451B7-052B-4087-8B96-F4FAA760B705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0E2C8-78E8-44F7-8DDA-06D1833F0794}">
      <dgm:prSet phldrT="[Text]" custT="1"/>
      <dgm:spPr/>
      <dgm:t>
        <a:bodyPr/>
        <a:lstStyle/>
        <a:p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চিত্র-১</a:t>
          </a:r>
          <a:r>
            <a:rPr lang="en-US" sz="2000" dirty="0"/>
            <a:t> </a:t>
          </a:r>
        </a:p>
      </dgm:t>
    </dgm:pt>
    <dgm:pt modelId="{8F98E77A-36D9-43E6-BDD5-0119D41BDD62}" type="parTrans" cxnId="{65AF4629-0B5A-4CB3-9DA4-FAEB5A8908D0}">
      <dgm:prSet/>
      <dgm:spPr/>
      <dgm:t>
        <a:bodyPr/>
        <a:lstStyle/>
        <a:p>
          <a:endParaRPr lang="en-US"/>
        </a:p>
      </dgm:t>
    </dgm:pt>
    <dgm:pt modelId="{AD9016FD-C9F9-41ED-8196-D9CE7A96B497}" type="sibTrans" cxnId="{65AF4629-0B5A-4CB3-9DA4-FAEB5A8908D0}">
      <dgm:prSet/>
      <dgm:spPr/>
      <dgm:t>
        <a:bodyPr/>
        <a:lstStyle/>
        <a:p>
          <a:endParaRPr lang="en-US"/>
        </a:p>
      </dgm:t>
    </dgm:pt>
    <dgm:pt modelId="{F1DD94B7-C40D-4282-993F-B3768EB857CA}">
      <dgm:prSet phldrT="[Text]" custT="1"/>
      <dgm:spPr/>
      <dgm:t>
        <a:bodyPr/>
        <a:lstStyle/>
        <a:p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চিত্র-২</a:t>
          </a:r>
          <a:endParaRPr lang="en-US" sz="3600" dirty="0"/>
        </a:p>
      </dgm:t>
    </dgm:pt>
    <dgm:pt modelId="{257AA5E8-79E6-4950-B372-F13D8F6D11CA}" type="parTrans" cxnId="{0260C11E-505D-46DF-B099-2A6031CB8DBC}">
      <dgm:prSet/>
      <dgm:spPr/>
      <dgm:t>
        <a:bodyPr/>
        <a:lstStyle/>
        <a:p>
          <a:endParaRPr lang="en-US"/>
        </a:p>
      </dgm:t>
    </dgm:pt>
    <dgm:pt modelId="{34F23C1F-9E62-434F-AD96-2256F72860BF}" type="sibTrans" cxnId="{0260C11E-505D-46DF-B099-2A6031CB8DBC}">
      <dgm:prSet/>
      <dgm:spPr/>
      <dgm:t>
        <a:bodyPr/>
        <a:lstStyle/>
        <a:p>
          <a:endParaRPr lang="en-US"/>
        </a:p>
      </dgm:t>
    </dgm:pt>
    <dgm:pt modelId="{7178522B-57FC-4695-813E-BF720D884233}">
      <dgm:prSet phldrT="[Text]" custT="1"/>
      <dgm:spPr/>
      <dgm:t>
        <a:bodyPr/>
        <a:lstStyle/>
        <a:p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চিত্র-৩</a:t>
          </a:r>
          <a:endParaRPr lang="en-US" sz="3600" dirty="0"/>
        </a:p>
      </dgm:t>
    </dgm:pt>
    <dgm:pt modelId="{449DC5FE-7A94-4EB8-AB8F-3B8CF7523DBF}" type="parTrans" cxnId="{D2771E79-579B-4101-AA60-A3F614A5B0C9}">
      <dgm:prSet/>
      <dgm:spPr/>
      <dgm:t>
        <a:bodyPr/>
        <a:lstStyle/>
        <a:p>
          <a:endParaRPr lang="en-US"/>
        </a:p>
      </dgm:t>
    </dgm:pt>
    <dgm:pt modelId="{B3371144-D3DD-4864-9F34-281D513B4A37}" type="sibTrans" cxnId="{D2771E79-579B-4101-AA60-A3F614A5B0C9}">
      <dgm:prSet/>
      <dgm:spPr/>
      <dgm:t>
        <a:bodyPr/>
        <a:lstStyle/>
        <a:p>
          <a:endParaRPr lang="en-US"/>
        </a:p>
      </dgm:t>
    </dgm:pt>
    <dgm:pt modelId="{EA5DCBB7-C49C-4965-A68F-2C2442FAD08A}">
      <dgm:prSet phldrT="[Text]" custT="1"/>
      <dgm:spPr/>
      <dgm:t>
        <a:bodyPr/>
        <a:lstStyle/>
        <a:p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চিত্র-৪</a:t>
          </a:r>
          <a:endParaRPr lang="en-US" sz="3600" dirty="0"/>
        </a:p>
      </dgm:t>
    </dgm:pt>
    <dgm:pt modelId="{FB62E48E-F590-495C-B3ED-15F4EFB4CAA6}" type="parTrans" cxnId="{42F6E1C0-4616-4BAA-850E-5B047E4C41C4}">
      <dgm:prSet/>
      <dgm:spPr/>
      <dgm:t>
        <a:bodyPr/>
        <a:lstStyle/>
        <a:p>
          <a:endParaRPr lang="en-US"/>
        </a:p>
      </dgm:t>
    </dgm:pt>
    <dgm:pt modelId="{2BD18A82-6434-4D5A-8310-379AF5608687}" type="sibTrans" cxnId="{42F6E1C0-4616-4BAA-850E-5B047E4C41C4}">
      <dgm:prSet/>
      <dgm:spPr/>
      <dgm:t>
        <a:bodyPr/>
        <a:lstStyle/>
        <a:p>
          <a:endParaRPr lang="en-US"/>
        </a:p>
      </dgm:t>
    </dgm:pt>
    <dgm:pt modelId="{804FAD2E-7778-44EF-B288-7821015E6DDF}" type="pres">
      <dgm:prSet presAssocID="{D14451B7-052B-4087-8B96-F4FAA760B705}" presName="Name0" presStyleCnt="0">
        <dgm:presLayoutVars>
          <dgm:dir/>
        </dgm:presLayoutVars>
      </dgm:prSet>
      <dgm:spPr/>
    </dgm:pt>
    <dgm:pt modelId="{A0CB074C-31DE-4715-965C-53724E84F20B}" type="pres">
      <dgm:prSet presAssocID="{09C0E2C8-78E8-44F7-8DDA-06D1833F0794}" presName="composite" presStyleCnt="0"/>
      <dgm:spPr/>
    </dgm:pt>
    <dgm:pt modelId="{52DE53A6-C8DF-46EA-BB99-2244324975CC}" type="pres">
      <dgm:prSet presAssocID="{09C0E2C8-78E8-44F7-8DDA-06D1833F0794}" presName="rect2" presStyleLbl="revTx" presStyleIdx="0" presStyleCnt="4">
        <dgm:presLayoutVars>
          <dgm:bulletEnabled val="1"/>
        </dgm:presLayoutVars>
      </dgm:prSet>
      <dgm:spPr/>
    </dgm:pt>
    <dgm:pt modelId="{BE047963-E3F5-493C-9CA2-CE7A90C4F88A}" type="pres">
      <dgm:prSet presAssocID="{09C0E2C8-78E8-44F7-8DDA-06D1833F0794}" presName="rect1" presStyleLbl="alignImgPlace1" presStyleIdx="0" presStyleCnt="4" custScaleX="121000" custLinFactNeighborX="-68232"/>
      <dgm:spPr>
        <a:blipFill>
          <a:blip xmlns:r="http://schemas.openxmlformats.org/officeDocument/2006/relationships" r:embed="rId1"/>
          <a:srcRect/>
          <a:stretch>
            <a:fillRect t="-5000" b="-5000"/>
          </a:stretch>
        </a:blipFill>
      </dgm:spPr>
    </dgm:pt>
    <dgm:pt modelId="{7D1C5F45-8FC5-4C47-BD25-15BA6E7AB267}" type="pres">
      <dgm:prSet presAssocID="{AD9016FD-C9F9-41ED-8196-D9CE7A96B497}" presName="sibTrans" presStyleCnt="0"/>
      <dgm:spPr/>
    </dgm:pt>
    <dgm:pt modelId="{9478DD02-E219-4C4B-A9D1-D2D709A51481}" type="pres">
      <dgm:prSet presAssocID="{F1DD94B7-C40D-4282-993F-B3768EB857CA}" presName="composite" presStyleCnt="0"/>
      <dgm:spPr/>
    </dgm:pt>
    <dgm:pt modelId="{A4129120-7A40-4DD7-BF65-B0CE9EBE6CEF}" type="pres">
      <dgm:prSet presAssocID="{F1DD94B7-C40D-4282-993F-B3768EB857CA}" presName="rect2" presStyleLbl="revTx" presStyleIdx="1" presStyleCnt="4">
        <dgm:presLayoutVars>
          <dgm:bulletEnabled val="1"/>
        </dgm:presLayoutVars>
      </dgm:prSet>
      <dgm:spPr/>
    </dgm:pt>
    <dgm:pt modelId="{E218F1AB-0B4B-49C2-B00B-D75CE841160F}" type="pres">
      <dgm:prSet presAssocID="{F1DD94B7-C40D-4282-993F-B3768EB857CA}" presName="rect1" presStyleLbl="alignImgPlace1" presStyleIdx="1" presStyleCnt="4" custScaleX="110000" custLinFactNeighborX="-5145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C56F354-5A7A-40C8-A143-0495A2E862C4}" type="pres">
      <dgm:prSet presAssocID="{34F23C1F-9E62-434F-AD96-2256F72860BF}" presName="sibTrans" presStyleCnt="0"/>
      <dgm:spPr/>
    </dgm:pt>
    <dgm:pt modelId="{77FD6AA3-516E-48C4-894A-3E5BDE7FEE92}" type="pres">
      <dgm:prSet presAssocID="{7178522B-57FC-4695-813E-BF720D884233}" presName="composite" presStyleCnt="0"/>
      <dgm:spPr/>
    </dgm:pt>
    <dgm:pt modelId="{35E591EF-654E-424E-9989-EBA37810880A}" type="pres">
      <dgm:prSet presAssocID="{7178522B-57FC-4695-813E-BF720D884233}" presName="rect2" presStyleLbl="revTx" presStyleIdx="2" presStyleCnt="4">
        <dgm:presLayoutVars>
          <dgm:bulletEnabled val="1"/>
        </dgm:presLayoutVars>
      </dgm:prSet>
      <dgm:spPr/>
    </dgm:pt>
    <dgm:pt modelId="{162658B8-8125-4B3F-A952-ECAFC9A7C3FC}" type="pres">
      <dgm:prSet presAssocID="{7178522B-57FC-4695-813E-BF720D884233}" presName="rect1" presStyleLbl="alignImgPlace1" presStyleIdx="2" presStyleCnt="4" custScaleX="110000" custLinFactNeighborX="-71028" custLinFactNeighborY="-2237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893244F5-B900-4D5C-AFAE-73860632C4FF}" type="pres">
      <dgm:prSet presAssocID="{B3371144-D3DD-4864-9F34-281D513B4A37}" presName="sibTrans" presStyleCnt="0"/>
      <dgm:spPr/>
    </dgm:pt>
    <dgm:pt modelId="{0E40F36F-E68B-41D9-8C93-79C1AEE8D9B6}" type="pres">
      <dgm:prSet presAssocID="{EA5DCBB7-C49C-4965-A68F-2C2442FAD08A}" presName="composite" presStyleCnt="0"/>
      <dgm:spPr/>
    </dgm:pt>
    <dgm:pt modelId="{6FFE3638-F77C-4922-8F4F-B0D9FEDB771D}" type="pres">
      <dgm:prSet presAssocID="{EA5DCBB7-C49C-4965-A68F-2C2442FAD08A}" presName="rect2" presStyleLbl="revTx" presStyleIdx="3" presStyleCnt="4">
        <dgm:presLayoutVars>
          <dgm:bulletEnabled val="1"/>
        </dgm:presLayoutVars>
      </dgm:prSet>
      <dgm:spPr/>
    </dgm:pt>
    <dgm:pt modelId="{AF34F3F0-7469-4C0B-8101-E85938851526}" type="pres">
      <dgm:prSet presAssocID="{EA5DCBB7-C49C-4965-A68F-2C2442FAD08A}" presName="rect1" presStyleLbl="alignImgPlace1" presStyleIdx="3" presStyleCnt="4" custScaleX="110000" custLinFactNeighborX="-45304" custLinFactNeighborY="-391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260C11E-505D-46DF-B099-2A6031CB8DBC}" srcId="{D14451B7-052B-4087-8B96-F4FAA760B705}" destId="{F1DD94B7-C40D-4282-993F-B3768EB857CA}" srcOrd="1" destOrd="0" parTransId="{257AA5E8-79E6-4950-B372-F13D8F6D11CA}" sibTransId="{34F23C1F-9E62-434F-AD96-2256F72860BF}"/>
    <dgm:cxn modelId="{65AF4629-0B5A-4CB3-9DA4-FAEB5A8908D0}" srcId="{D14451B7-052B-4087-8B96-F4FAA760B705}" destId="{09C0E2C8-78E8-44F7-8DDA-06D1833F0794}" srcOrd="0" destOrd="0" parTransId="{8F98E77A-36D9-43E6-BDD5-0119D41BDD62}" sibTransId="{AD9016FD-C9F9-41ED-8196-D9CE7A96B497}"/>
    <dgm:cxn modelId="{D2771E79-579B-4101-AA60-A3F614A5B0C9}" srcId="{D14451B7-052B-4087-8B96-F4FAA760B705}" destId="{7178522B-57FC-4695-813E-BF720D884233}" srcOrd="2" destOrd="0" parTransId="{449DC5FE-7A94-4EB8-AB8F-3B8CF7523DBF}" sibTransId="{B3371144-D3DD-4864-9F34-281D513B4A37}"/>
    <dgm:cxn modelId="{466BCF7E-D30E-4E68-B54F-B7561EFBB2E1}" type="presOf" srcId="{EA5DCBB7-C49C-4965-A68F-2C2442FAD08A}" destId="{6FFE3638-F77C-4922-8F4F-B0D9FEDB771D}" srcOrd="0" destOrd="0" presId="urn:microsoft.com/office/officeart/2008/layout/PictureGrid"/>
    <dgm:cxn modelId="{71DA2B9A-164A-4F43-B84A-A3E8E09525EE}" type="presOf" srcId="{09C0E2C8-78E8-44F7-8DDA-06D1833F0794}" destId="{52DE53A6-C8DF-46EA-BB99-2244324975CC}" srcOrd="0" destOrd="0" presId="urn:microsoft.com/office/officeart/2008/layout/PictureGrid"/>
    <dgm:cxn modelId="{42F6E1C0-4616-4BAA-850E-5B047E4C41C4}" srcId="{D14451B7-052B-4087-8B96-F4FAA760B705}" destId="{EA5DCBB7-C49C-4965-A68F-2C2442FAD08A}" srcOrd="3" destOrd="0" parTransId="{FB62E48E-F590-495C-B3ED-15F4EFB4CAA6}" sibTransId="{2BD18A82-6434-4D5A-8310-379AF5608687}"/>
    <dgm:cxn modelId="{86F1C4EC-B786-4F66-BCA9-79D485F8597A}" type="presOf" srcId="{D14451B7-052B-4087-8B96-F4FAA760B705}" destId="{804FAD2E-7778-44EF-B288-7821015E6DDF}" srcOrd="0" destOrd="0" presId="urn:microsoft.com/office/officeart/2008/layout/PictureGrid"/>
    <dgm:cxn modelId="{28E583EE-BFF2-45A5-AD1A-487EF434F0A8}" type="presOf" srcId="{7178522B-57FC-4695-813E-BF720D884233}" destId="{35E591EF-654E-424E-9989-EBA37810880A}" srcOrd="0" destOrd="0" presId="urn:microsoft.com/office/officeart/2008/layout/PictureGrid"/>
    <dgm:cxn modelId="{2339EFFD-BC6C-4C25-88AF-F122818831F1}" type="presOf" srcId="{F1DD94B7-C40D-4282-993F-B3768EB857CA}" destId="{A4129120-7A40-4DD7-BF65-B0CE9EBE6CEF}" srcOrd="0" destOrd="0" presId="urn:microsoft.com/office/officeart/2008/layout/PictureGrid"/>
    <dgm:cxn modelId="{FC7934D0-91C7-400A-915D-71A76274866B}" type="presParOf" srcId="{804FAD2E-7778-44EF-B288-7821015E6DDF}" destId="{A0CB074C-31DE-4715-965C-53724E84F20B}" srcOrd="0" destOrd="0" presId="urn:microsoft.com/office/officeart/2008/layout/PictureGrid"/>
    <dgm:cxn modelId="{9B74412B-B717-462B-9B9F-2B65C29FA142}" type="presParOf" srcId="{A0CB074C-31DE-4715-965C-53724E84F20B}" destId="{52DE53A6-C8DF-46EA-BB99-2244324975CC}" srcOrd="0" destOrd="0" presId="urn:microsoft.com/office/officeart/2008/layout/PictureGrid"/>
    <dgm:cxn modelId="{AB6719E0-ABBA-4DE7-A589-90F048252213}" type="presParOf" srcId="{A0CB074C-31DE-4715-965C-53724E84F20B}" destId="{BE047963-E3F5-493C-9CA2-CE7A90C4F88A}" srcOrd="1" destOrd="0" presId="urn:microsoft.com/office/officeart/2008/layout/PictureGrid"/>
    <dgm:cxn modelId="{95E2E5D9-A76B-4DA5-B214-B8AB2F5FCCDE}" type="presParOf" srcId="{804FAD2E-7778-44EF-B288-7821015E6DDF}" destId="{7D1C5F45-8FC5-4C47-BD25-15BA6E7AB267}" srcOrd="1" destOrd="0" presId="urn:microsoft.com/office/officeart/2008/layout/PictureGrid"/>
    <dgm:cxn modelId="{AD9A4317-0A3C-43FF-8128-012038A04E87}" type="presParOf" srcId="{804FAD2E-7778-44EF-B288-7821015E6DDF}" destId="{9478DD02-E219-4C4B-A9D1-D2D709A51481}" srcOrd="2" destOrd="0" presId="urn:microsoft.com/office/officeart/2008/layout/PictureGrid"/>
    <dgm:cxn modelId="{A9C037B6-37C4-4922-BDA9-85477B2E5F46}" type="presParOf" srcId="{9478DD02-E219-4C4B-A9D1-D2D709A51481}" destId="{A4129120-7A40-4DD7-BF65-B0CE9EBE6CEF}" srcOrd="0" destOrd="0" presId="urn:microsoft.com/office/officeart/2008/layout/PictureGrid"/>
    <dgm:cxn modelId="{7CF16839-996C-4B84-8F9B-647EA74F488F}" type="presParOf" srcId="{9478DD02-E219-4C4B-A9D1-D2D709A51481}" destId="{E218F1AB-0B4B-49C2-B00B-D75CE841160F}" srcOrd="1" destOrd="0" presId="urn:microsoft.com/office/officeart/2008/layout/PictureGrid"/>
    <dgm:cxn modelId="{DAFAAF84-7501-4D8D-83CF-8E9015906295}" type="presParOf" srcId="{804FAD2E-7778-44EF-B288-7821015E6DDF}" destId="{2C56F354-5A7A-40C8-A143-0495A2E862C4}" srcOrd="3" destOrd="0" presId="urn:microsoft.com/office/officeart/2008/layout/PictureGrid"/>
    <dgm:cxn modelId="{B9320F61-FE1F-483D-A5E9-96BCE1B12818}" type="presParOf" srcId="{804FAD2E-7778-44EF-B288-7821015E6DDF}" destId="{77FD6AA3-516E-48C4-894A-3E5BDE7FEE92}" srcOrd="4" destOrd="0" presId="urn:microsoft.com/office/officeart/2008/layout/PictureGrid"/>
    <dgm:cxn modelId="{3C283DBE-A81E-4196-A75E-CB12DF533DDF}" type="presParOf" srcId="{77FD6AA3-516E-48C4-894A-3E5BDE7FEE92}" destId="{35E591EF-654E-424E-9989-EBA37810880A}" srcOrd="0" destOrd="0" presId="urn:microsoft.com/office/officeart/2008/layout/PictureGrid"/>
    <dgm:cxn modelId="{63437570-9EDB-46C9-97CD-E2F5F37A87F1}" type="presParOf" srcId="{77FD6AA3-516E-48C4-894A-3E5BDE7FEE92}" destId="{162658B8-8125-4B3F-A952-ECAFC9A7C3FC}" srcOrd="1" destOrd="0" presId="urn:microsoft.com/office/officeart/2008/layout/PictureGrid"/>
    <dgm:cxn modelId="{E87A359B-9491-4431-8A84-CCB5466009E1}" type="presParOf" srcId="{804FAD2E-7778-44EF-B288-7821015E6DDF}" destId="{893244F5-B900-4D5C-AFAE-73860632C4FF}" srcOrd="5" destOrd="0" presId="urn:microsoft.com/office/officeart/2008/layout/PictureGrid"/>
    <dgm:cxn modelId="{E86EDB1B-46F4-4C3E-ABBF-7090911AEB3D}" type="presParOf" srcId="{804FAD2E-7778-44EF-B288-7821015E6DDF}" destId="{0E40F36F-E68B-41D9-8C93-79C1AEE8D9B6}" srcOrd="6" destOrd="0" presId="urn:microsoft.com/office/officeart/2008/layout/PictureGrid"/>
    <dgm:cxn modelId="{6AF77A9C-B2B4-4432-A1F0-9D620627AD35}" type="presParOf" srcId="{0E40F36F-E68B-41D9-8C93-79C1AEE8D9B6}" destId="{6FFE3638-F77C-4922-8F4F-B0D9FEDB771D}" srcOrd="0" destOrd="0" presId="urn:microsoft.com/office/officeart/2008/layout/PictureGrid"/>
    <dgm:cxn modelId="{B6F2FB5B-AAB0-453A-AF2C-01B3CC9ADB15}" type="presParOf" srcId="{0E40F36F-E68B-41D9-8C93-79C1AEE8D9B6}" destId="{AF34F3F0-7469-4C0B-8101-E85938851526}" srcOrd="1" destOrd="0" presId="urn:microsoft.com/office/officeart/2008/layout/PictureGrid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451B7-052B-4087-8B96-F4FAA760B705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C0E2C8-78E8-44F7-8DDA-06D1833F0794}">
      <dgm:prSet phldrT="[Text]"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ফিনাইল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কিউটোনিউরিয়া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/>
            <a:t> </a:t>
          </a:r>
        </a:p>
      </dgm:t>
    </dgm:pt>
    <dgm:pt modelId="{8F98E77A-36D9-43E6-BDD5-0119D41BDD62}" type="parTrans" cxnId="{65AF4629-0B5A-4CB3-9DA4-FAEB5A8908D0}">
      <dgm:prSet/>
      <dgm:spPr/>
      <dgm:t>
        <a:bodyPr/>
        <a:lstStyle/>
        <a:p>
          <a:endParaRPr lang="en-US"/>
        </a:p>
      </dgm:t>
    </dgm:pt>
    <dgm:pt modelId="{AD9016FD-C9F9-41ED-8196-D9CE7A96B497}" type="sibTrans" cxnId="{65AF4629-0B5A-4CB3-9DA4-FAEB5A8908D0}">
      <dgm:prSet/>
      <dgm:spPr/>
      <dgm:t>
        <a:bodyPr/>
        <a:lstStyle/>
        <a:p>
          <a:endParaRPr lang="en-US"/>
        </a:p>
      </dgm:t>
    </dgm:pt>
    <dgm:pt modelId="{F1DD94B7-C40D-4282-993F-B3768EB857CA}">
      <dgm:prSet phldrT="[Text]"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জার্মান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হাম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/>
        </a:p>
      </dgm:t>
    </dgm:pt>
    <dgm:pt modelId="{257AA5E8-79E6-4950-B372-F13D8F6D11CA}" type="parTrans" cxnId="{0260C11E-505D-46DF-B099-2A6031CB8DBC}">
      <dgm:prSet/>
      <dgm:spPr/>
      <dgm:t>
        <a:bodyPr/>
        <a:lstStyle/>
        <a:p>
          <a:endParaRPr lang="en-US"/>
        </a:p>
      </dgm:t>
    </dgm:pt>
    <dgm:pt modelId="{34F23C1F-9E62-434F-AD96-2256F72860BF}" type="sibTrans" cxnId="{0260C11E-505D-46DF-B099-2A6031CB8DBC}">
      <dgm:prSet/>
      <dgm:spPr/>
      <dgm:t>
        <a:bodyPr/>
        <a:lstStyle/>
        <a:p>
          <a:endParaRPr lang="en-US"/>
        </a:p>
      </dgm:t>
    </dgm:pt>
    <dgm:pt modelId="{7178522B-57FC-4695-813E-BF720D884233}">
      <dgm:prSet phldrT="[Text]"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অপথ্যালমিয়া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নিউন্যটারাম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49DC5FE-7A94-4EB8-AB8F-3B8CF7523DBF}" type="parTrans" cxnId="{D2771E79-579B-4101-AA60-A3F614A5B0C9}">
      <dgm:prSet/>
      <dgm:spPr/>
      <dgm:t>
        <a:bodyPr/>
        <a:lstStyle/>
        <a:p>
          <a:endParaRPr lang="en-US"/>
        </a:p>
      </dgm:t>
    </dgm:pt>
    <dgm:pt modelId="{B3371144-D3DD-4864-9F34-281D513B4A37}" type="sibTrans" cxnId="{D2771E79-579B-4101-AA60-A3F614A5B0C9}">
      <dgm:prSet/>
      <dgm:spPr/>
      <dgm:t>
        <a:bodyPr/>
        <a:lstStyle/>
        <a:p>
          <a:endParaRPr lang="en-US"/>
        </a:p>
      </dgm:t>
    </dgm:pt>
    <dgm:pt modelId="{EA5DCBB7-C49C-4965-A68F-2C2442FAD08A}">
      <dgm:prSet phldrT="[Text]" custT="1"/>
      <dgm:spPr/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গর্ভপাত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/>
        </a:p>
      </dgm:t>
    </dgm:pt>
    <dgm:pt modelId="{FB62E48E-F590-495C-B3ED-15F4EFB4CAA6}" type="parTrans" cxnId="{42F6E1C0-4616-4BAA-850E-5B047E4C41C4}">
      <dgm:prSet/>
      <dgm:spPr/>
      <dgm:t>
        <a:bodyPr/>
        <a:lstStyle/>
        <a:p>
          <a:endParaRPr lang="en-US"/>
        </a:p>
      </dgm:t>
    </dgm:pt>
    <dgm:pt modelId="{2BD18A82-6434-4D5A-8310-379AF5608687}" type="sibTrans" cxnId="{42F6E1C0-4616-4BAA-850E-5B047E4C41C4}">
      <dgm:prSet/>
      <dgm:spPr/>
      <dgm:t>
        <a:bodyPr/>
        <a:lstStyle/>
        <a:p>
          <a:endParaRPr lang="en-US"/>
        </a:p>
      </dgm:t>
    </dgm:pt>
    <dgm:pt modelId="{804FAD2E-7778-44EF-B288-7821015E6DDF}" type="pres">
      <dgm:prSet presAssocID="{D14451B7-052B-4087-8B96-F4FAA760B705}" presName="Name0" presStyleCnt="0">
        <dgm:presLayoutVars>
          <dgm:dir/>
        </dgm:presLayoutVars>
      </dgm:prSet>
      <dgm:spPr/>
    </dgm:pt>
    <dgm:pt modelId="{A0CB074C-31DE-4715-965C-53724E84F20B}" type="pres">
      <dgm:prSet presAssocID="{09C0E2C8-78E8-44F7-8DDA-06D1833F0794}" presName="composite" presStyleCnt="0"/>
      <dgm:spPr/>
    </dgm:pt>
    <dgm:pt modelId="{52DE53A6-C8DF-46EA-BB99-2244324975CC}" type="pres">
      <dgm:prSet presAssocID="{09C0E2C8-78E8-44F7-8DDA-06D1833F0794}" presName="rect2" presStyleLbl="revTx" presStyleIdx="0" presStyleCnt="4" custScaleX="120495" custLinFactNeighborX="-72143">
        <dgm:presLayoutVars>
          <dgm:bulletEnabled val="1"/>
        </dgm:presLayoutVars>
      </dgm:prSet>
      <dgm:spPr/>
    </dgm:pt>
    <dgm:pt modelId="{BE047963-E3F5-493C-9CA2-CE7A90C4F88A}" type="pres">
      <dgm:prSet presAssocID="{09C0E2C8-78E8-44F7-8DDA-06D1833F0794}" presName="rect1" presStyleLbl="alignImgPlace1" presStyleIdx="0" presStyleCnt="4" custScaleX="121000" custLinFactNeighborX="-682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7D1C5F45-8FC5-4C47-BD25-15BA6E7AB267}" type="pres">
      <dgm:prSet presAssocID="{AD9016FD-C9F9-41ED-8196-D9CE7A96B497}" presName="sibTrans" presStyleCnt="0"/>
      <dgm:spPr/>
    </dgm:pt>
    <dgm:pt modelId="{9478DD02-E219-4C4B-A9D1-D2D709A51481}" type="pres">
      <dgm:prSet presAssocID="{F1DD94B7-C40D-4282-993F-B3768EB857CA}" presName="composite" presStyleCnt="0"/>
      <dgm:spPr/>
    </dgm:pt>
    <dgm:pt modelId="{A4129120-7A40-4DD7-BF65-B0CE9EBE6CEF}" type="pres">
      <dgm:prSet presAssocID="{F1DD94B7-C40D-4282-993F-B3768EB857CA}" presName="rect2" presStyleLbl="revTx" presStyleIdx="1" presStyleCnt="4" custScaleX="67879" custLinFactNeighborX="-53695" custLinFactNeighborY="18645">
        <dgm:presLayoutVars>
          <dgm:bulletEnabled val="1"/>
        </dgm:presLayoutVars>
      </dgm:prSet>
      <dgm:spPr/>
    </dgm:pt>
    <dgm:pt modelId="{E218F1AB-0B4B-49C2-B00B-D75CE841160F}" type="pres">
      <dgm:prSet presAssocID="{F1DD94B7-C40D-4282-993F-B3768EB857CA}" presName="rect1" presStyleLbl="alignImgPlace1" presStyleIdx="1" presStyleCnt="4" custScaleX="110000" custLinFactNeighborX="-5145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2C56F354-5A7A-40C8-A143-0495A2E862C4}" type="pres">
      <dgm:prSet presAssocID="{34F23C1F-9E62-434F-AD96-2256F72860BF}" presName="sibTrans" presStyleCnt="0"/>
      <dgm:spPr/>
    </dgm:pt>
    <dgm:pt modelId="{77FD6AA3-516E-48C4-894A-3E5BDE7FEE92}" type="pres">
      <dgm:prSet presAssocID="{7178522B-57FC-4695-813E-BF720D884233}" presName="composite" presStyleCnt="0"/>
      <dgm:spPr/>
    </dgm:pt>
    <dgm:pt modelId="{35E591EF-654E-424E-9989-EBA37810880A}" type="pres">
      <dgm:prSet presAssocID="{7178522B-57FC-4695-813E-BF720D884233}" presName="rect2" presStyleLbl="revTx" presStyleIdx="2" presStyleCnt="4" custScaleX="132296" custLinFactNeighborX="-56487" custLinFactNeighborY="-3729">
        <dgm:presLayoutVars>
          <dgm:bulletEnabled val="1"/>
        </dgm:presLayoutVars>
      </dgm:prSet>
      <dgm:spPr/>
    </dgm:pt>
    <dgm:pt modelId="{162658B8-8125-4B3F-A952-ECAFC9A7C3FC}" type="pres">
      <dgm:prSet presAssocID="{7178522B-57FC-4695-813E-BF720D884233}" presName="rect1" presStyleLbl="alignImgPlace1" presStyleIdx="2" presStyleCnt="4" custScaleX="110000" custLinFactNeighborX="-71028" custLinFactNeighborY="-2237"/>
      <dgm:spPr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893244F5-B900-4D5C-AFAE-73860632C4FF}" type="pres">
      <dgm:prSet presAssocID="{B3371144-D3DD-4864-9F34-281D513B4A37}" presName="sibTrans" presStyleCnt="0"/>
      <dgm:spPr/>
    </dgm:pt>
    <dgm:pt modelId="{0E40F36F-E68B-41D9-8C93-79C1AEE8D9B6}" type="pres">
      <dgm:prSet presAssocID="{EA5DCBB7-C49C-4965-A68F-2C2442FAD08A}" presName="composite" presStyleCnt="0"/>
      <dgm:spPr/>
    </dgm:pt>
    <dgm:pt modelId="{6FFE3638-F77C-4922-8F4F-B0D9FEDB771D}" type="pres">
      <dgm:prSet presAssocID="{EA5DCBB7-C49C-4965-A68F-2C2442FAD08A}" presName="rect2" presStyleLbl="revTx" presStyleIdx="3" presStyleCnt="4" custScaleX="57542" custLinFactNeighborX="-48655">
        <dgm:presLayoutVars>
          <dgm:bulletEnabled val="1"/>
        </dgm:presLayoutVars>
      </dgm:prSet>
      <dgm:spPr/>
    </dgm:pt>
    <dgm:pt modelId="{AF34F3F0-7469-4C0B-8101-E85938851526}" type="pres">
      <dgm:prSet presAssocID="{EA5DCBB7-C49C-4965-A68F-2C2442FAD08A}" presName="rect1" presStyleLbl="alignImgPlace1" presStyleIdx="3" presStyleCnt="4" custScaleX="110000" custLinFactNeighborX="-45304" custLinFactNeighborY="-391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0260C11E-505D-46DF-B099-2A6031CB8DBC}" srcId="{D14451B7-052B-4087-8B96-F4FAA760B705}" destId="{F1DD94B7-C40D-4282-993F-B3768EB857CA}" srcOrd="1" destOrd="0" parTransId="{257AA5E8-79E6-4950-B372-F13D8F6D11CA}" sibTransId="{34F23C1F-9E62-434F-AD96-2256F72860BF}"/>
    <dgm:cxn modelId="{65AF4629-0B5A-4CB3-9DA4-FAEB5A8908D0}" srcId="{D14451B7-052B-4087-8B96-F4FAA760B705}" destId="{09C0E2C8-78E8-44F7-8DDA-06D1833F0794}" srcOrd="0" destOrd="0" parTransId="{8F98E77A-36D9-43E6-BDD5-0119D41BDD62}" sibTransId="{AD9016FD-C9F9-41ED-8196-D9CE7A96B497}"/>
    <dgm:cxn modelId="{D2771E79-579B-4101-AA60-A3F614A5B0C9}" srcId="{D14451B7-052B-4087-8B96-F4FAA760B705}" destId="{7178522B-57FC-4695-813E-BF720D884233}" srcOrd="2" destOrd="0" parTransId="{449DC5FE-7A94-4EB8-AB8F-3B8CF7523DBF}" sibTransId="{B3371144-D3DD-4864-9F34-281D513B4A37}"/>
    <dgm:cxn modelId="{466BCF7E-D30E-4E68-B54F-B7561EFBB2E1}" type="presOf" srcId="{EA5DCBB7-C49C-4965-A68F-2C2442FAD08A}" destId="{6FFE3638-F77C-4922-8F4F-B0D9FEDB771D}" srcOrd="0" destOrd="0" presId="urn:microsoft.com/office/officeart/2008/layout/PictureGrid"/>
    <dgm:cxn modelId="{71DA2B9A-164A-4F43-B84A-A3E8E09525EE}" type="presOf" srcId="{09C0E2C8-78E8-44F7-8DDA-06D1833F0794}" destId="{52DE53A6-C8DF-46EA-BB99-2244324975CC}" srcOrd="0" destOrd="0" presId="urn:microsoft.com/office/officeart/2008/layout/PictureGrid"/>
    <dgm:cxn modelId="{42F6E1C0-4616-4BAA-850E-5B047E4C41C4}" srcId="{D14451B7-052B-4087-8B96-F4FAA760B705}" destId="{EA5DCBB7-C49C-4965-A68F-2C2442FAD08A}" srcOrd="3" destOrd="0" parTransId="{FB62E48E-F590-495C-B3ED-15F4EFB4CAA6}" sibTransId="{2BD18A82-6434-4D5A-8310-379AF5608687}"/>
    <dgm:cxn modelId="{86F1C4EC-B786-4F66-BCA9-79D485F8597A}" type="presOf" srcId="{D14451B7-052B-4087-8B96-F4FAA760B705}" destId="{804FAD2E-7778-44EF-B288-7821015E6DDF}" srcOrd="0" destOrd="0" presId="urn:microsoft.com/office/officeart/2008/layout/PictureGrid"/>
    <dgm:cxn modelId="{28E583EE-BFF2-45A5-AD1A-487EF434F0A8}" type="presOf" srcId="{7178522B-57FC-4695-813E-BF720D884233}" destId="{35E591EF-654E-424E-9989-EBA37810880A}" srcOrd="0" destOrd="0" presId="urn:microsoft.com/office/officeart/2008/layout/PictureGrid"/>
    <dgm:cxn modelId="{2339EFFD-BC6C-4C25-88AF-F122818831F1}" type="presOf" srcId="{F1DD94B7-C40D-4282-993F-B3768EB857CA}" destId="{A4129120-7A40-4DD7-BF65-B0CE9EBE6CEF}" srcOrd="0" destOrd="0" presId="urn:microsoft.com/office/officeart/2008/layout/PictureGrid"/>
    <dgm:cxn modelId="{FC7934D0-91C7-400A-915D-71A76274866B}" type="presParOf" srcId="{804FAD2E-7778-44EF-B288-7821015E6DDF}" destId="{A0CB074C-31DE-4715-965C-53724E84F20B}" srcOrd="0" destOrd="0" presId="urn:microsoft.com/office/officeart/2008/layout/PictureGrid"/>
    <dgm:cxn modelId="{9B74412B-B717-462B-9B9F-2B65C29FA142}" type="presParOf" srcId="{A0CB074C-31DE-4715-965C-53724E84F20B}" destId="{52DE53A6-C8DF-46EA-BB99-2244324975CC}" srcOrd="0" destOrd="0" presId="urn:microsoft.com/office/officeart/2008/layout/PictureGrid"/>
    <dgm:cxn modelId="{AB6719E0-ABBA-4DE7-A589-90F048252213}" type="presParOf" srcId="{A0CB074C-31DE-4715-965C-53724E84F20B}" destId="{BE047963-E3F5-493C-9CA2-CE7A90C4F88A}" srcOrd="1" destOrd="0" presId="urn:microsoft.com/office/officeart/2008/layout/PictureGrid"/>
    <dgm:cxn modelId="{95E2E5D9-A76B-4DA5-B214-B8AB2F5FCCDE}" type="presParOf" srcId="{804FAD2E-7778-44EF-B288-7821015E6DDF}" destId="{7D1C5F45-8FC5-4C47-BD25-15BA6E7AB267}" srcOrd="1" destOrd="0" presId="urn:microsoft.com/office/officeart/2008/layout/PictureGrid"/>
    <dgm:cxn modelId="{AD9A4317-0A3C-43FF-8128-012038A04E87}" type="presParOf" srcId="{804FAD2E-7778-44EF-B288-7821015E6DDF}" destId="{9478DD02-E219-4C4B-A9D1-D2D709A51481}" srcOrd="2" destOrd="0" presId="urn:microsoft.com/office/officeart/2008/layout/PictureGrid"/>
    <dgm:cxn modelId="{A9C037B6-37C4-4922-BDA9-85477B2E5F46}" type="presParOf" srcId="{9478DD02-E219-4C4B-A9D1-D2D709A51481}" destId="{A4129120-7A40-4DD7-BF65-B0CE9EBE6CEF}" srcOrd="0" destOrd="0" presId="urn:microsoft.com/office/officeart/2008/layout/PictureGrid"/>
    <dgm:cxn modelId="{7CF16839-996C-4B84-8F9B-647EA74F488F}" type="presParOf" srcId="{9478DD02-E219-4C4B-A9D1-D2D709A51481}" destId="{E218F1AB-0B4B-49C2-B00B-D75CE841160F}" srcOrd="1" destOrd="0" presId="urn:microsoft.com/office/officeart/2008/layout/PictureGrid"/>
    <dgm:cxn modelId="{DAFAAF84-7501-4D8D-83CF-8E9015906295}" type="presParOf" srcId="{804FAD2E-7778-44EF-B288-7821015E6DDF}" destId="{2C56F354-5A7A-40C8-A143-0495A2E862C4}" srcOrd="3" destOrd="0" presId="urn:microsoft.com/office/officeart/2008/layout/PictureGrid"/>
    <dgm:cxn modelId="{B9320F61-FE1F-483D-A5E9-96BCE1B12818}" type="presParOf" srcId="{804FAD2E-7778-44EF-B288-7821015E6DDF}" destId="{77FD6AA3-516E-48C4-894A-3E5BDE7FEE92}" srcOrd="4" destOrd="0" presId="urn:microsoft.com/office/officeart/2008/layout/PictureGrid"/>
    <dgm:cxn modelId="{3C283DBE-A81E-4196-A75E-CB12DF533DDF}" type="presParOf" srcId="{77FD6AA3-516E-48C4-894A-3E5BDE7FEE92}" destId="{35E591EF-654E-424E-9989-EBA37810880A}" srcOrd="0" destOrd="0" presId="urn:microsoft.com/office/officeart/2008/layout/PictureGrid"/>
    <dgm:cxn modelId="{63437570-9EDB-46C9-97CD-E2F5F37A87F1}" type="presParOf" srcId="{77FD6AA3-516E-48C4-894A-3E5BDE7FEE92}" destId="{162658B8-8125-4B3F-A952-ECAFC9A7C3FC}" srcOrd="1" destOrd="0" presId="urn:microsoft.com/office/officeart/2008/layout/PictureGrid"/>
    <dgm:cxn modelId="{E87A359B-9491-4431-8A84-CCB5466009E1}" type="presParOf" srcId="{804FAD2E-7778-44EF-B288-7821015E6DDF}" destId="{893244F5-B900-4D5C-AFAE-73860632C4FF}" srcOrd="5" destOrd="0" presId="urn:microsoft.com/office/officeart/2008/layout/PictureGrid"/>
    <dgm:cxn modelId="{E86EDB1B-46F4-4C3E-ABBF-7090911AEB3D}" type="presParOf" srcId="{804FAD2E-7778-44EF-B288-7821015E6DDF}" destId="{0E40F36F-E68B-41D9-8C93-79C1AEE8D9B6}" srcOrd="6" destOrd="0" presId="urn:microsoft.com/office/officeart/2008/layout/PictureGrid"/>
    <dgm:cxn modelId="{6AF77A9C-B2B4-4432-A1F0-9D620627AD35}" type="presParOf" srcId="{0E40F36F-E68B-41D9-8C93-79C1AEE8D9B6}" destId="{6FFE3638-F77C-4922-8F4F-B0D9FEDB771D}" srcOrd="0" destOrd="0" presId="urn:microsoft.com/office/officeart/2008/layout/PictureGrid"/>
    <dgm:cxn modelId="{B6F2FB5B-AAB0-453A-AF2C-01B3CC9ADB15}" type="presParOf" srcId="{0E40F36F-E68B-41D9-8C93-79C1AEE8D9B6}" destId="{AF34F3F0-7469-4C0B-8101-E85938851526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C6D12-9ED4-4E81-9C19-55ACB007B684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54CB8C-D413-4984-97E6-0282CB8EAFE2}">
      <dgm:prSet phldrT="[Text]" custT="1"/>
      <dgm:spPr/>
      <dgm:t>
        <a:bodyPr/>
        <a:lstStyle/>
        <a:p>
          <a:pPr algn="l"/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১।ভারসাম্যহীনতায়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প্রজননে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হরমোনগুলির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dirty="0">
            <a:solidFill>
              <a:schemeClr val="tx1"/>
            </a:solidFill>
          </a:endParaRPr>
        </a:p>
      </dgm:t>
    </dgm:pt>
    <dgm:pt modelId="{9A21B259-F5E0-4278-820D-32393FD187E5}" type="parTrans" cxnId="{0B3055A2-4C9D-441C-8A79-B2AF416B69F1}">
      <dgm:prSet/>
      <dgm:spPr/>
      <dgm:t>
        <a:bodyPr/>
        <a:lstStyle/>
        <a:p>
          <a:endParaRPr lang="en-US"/>
        </a:p>
      </dgm:t>
    </dgm:pt>
    <dgm:pt modelId="{56475A00-B3B6-4EF6-BED5-2436B1429398}" type="sibTrans" cxnId="{0B3055A2-4C9D-441C-8A79-B2AF416B69F1}">
      <dgm:prSet/>
      <dgm:spPr/>
      <dgm:t>
        <a:bodyPr/>
        <a:lstStyle/>
        <a:p>
          <a:endParaRPr lang="en-US"/>
        </a:p>
      </dgm:t>
    </dgm:pt>
    <dgm:pt modelId="{261E90AA-5DD0-4B55-AB83-E587E86B2B8C}">
      <dgm:prSet phldrT="[Text]" custT="1"/>
      <dgm:spPr/>
      <dgm:t>
        <a:bodyPr/>
        <a:lstStyle/>
        <a:p>
          <a:pPr algn="l"/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হরমোনের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ভারসাম্যহীনতার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4400" dirty="0">
            <a:solidFill>
              <a:schemeClr val="tx1"/>
            </a:solidFill>
          </a:endParaRPr>
        </a:p>
      </dgm:t>
    </dgm:pt>
    <dgm:pt modelId="{83047856-9882-4F56-8DE7-BDCE4E275CA4}" type="parTrans" cxnId="{6A87B66A-8605-48E2-8F62-D4ED2A724026}">
      <dgm:prSet/>
      <dgm:spPr/>
      <dgm:t>
        <a:bodyPr/>
        <a:lstStyle/>
        <a:p>
          <a:endParaRPr lang="en-US"/>
        </a:p>
      </dgm:t>
    </dgm:pt>
    <dgm:pt modelId="{CAEFDF59-BE15-41A0-BD20-28D5E3EAC419}" type="sibTrans" cxnId="{6A87B66A-8605-48E2-8F62-D4ED2A724026}">
      <dgm:prSet/>
      <dgm:spPr/>
      <dgm:t>
        <a:bodyPr/>
        <a:lstStyle/>
        <a:p>
          <a:endParaRPr lang="en-US"/>
        </a:p>
      </dgm:t>
    </dgm:pt>
    <dgm:pt modelId="{5841A33F-16FC-4A7C-A3A9-A56EE08A265B}">
      <dgm:prSet phldrT="[Text]" custT="1"/>
      <dgm:spPr/>
      <dgm:t>
        <a:bodyPr/>
        <a:lstStyle/>
        <a:p>
          <a:pPr algn="l"/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ভ্রূণ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বৃদ্ধিকালীন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সময়ের</a:t>
          </a:r>
          <a:r>
            <a:rPr lang="en-US" sz="4400" b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সমস্যাগুলি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dirty="0">
            <a:solidFill>
              <a:schemeClr val="tx1"/>
            </a:solidFill>
          </a:endParaRPr>
        </a:p>
      </dgm:t>
    </dgm:pt>
    <dgm:pt modelId="{66CD9D7D-57C8-4978-A98F-56A08E1900B4}" type="parTrans" cxnId="{0BAC5F7E-A9C8-4BA5-9880-9D17FC7D0124}">
      <dgm:prSet/>
      <dgm:spPr/>
      <dgm:t>
        <a:bodyPr/>
        <a:lstStyle/>
        <a:p>
          <a:endParaRPr lang="en-US"/>
        </a:p>
      </dgm:t>
    </dgm:pt>
    <dgm:pt modelId="{9279C435-437E-4C10-9DF3-FFCC1795189B}" type="sibTrans" cxnId="{0BAC5F7E-A9C8-4BA5-9880-9D17FC7D0124}">
      <dgm:prSet/>
      <dgm:spPr/>
      <dgm:t>
        <a:bodyPr/>
        <a:lstStyle/>
        <a:p>
          <a:endParaRPr lang="en-US"/>
        </a:p>
      </dgm:t>
    </dgm:pt>
    <dgm:pt modelId="{63DD2050-2006-4E5F-A3C0-86CF2EED694C}">
      <dgm:prSet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dirty="0">
            <a:solidFill>
              <a:schemeClr val="tx1"/>
            </a:solidFill>
          </a:endParaRPr>
        </a:p>
      </dgm:t>
    </dgm:pt>
    <dgm:pt modelId="{415DA3D4-D2D4-43C9-8068-7F86A001BC08}" type="parTrans" cxnId="{A2AC3031-A29D-4B54-BF7D-E8336EF9A883}">
      <dgm:prSet/>
      <dgm:spPr/>
      <dgm:t>
        <a:bodyPr/>
        <a:lstStyle/>
        <a:p>
          <a:endParaRPr lang="en-US"/>
        </a:p>
      </dgm:t>
    </dgm:pt>
    <dgm:pt modelId="{BD567DA2-F490-4D63-8258-70186A95BE07}" type="sibTrans" cxnId="{A2AC3031-A29D-4B54-BF7D-E8336EF9A883}">
      <dgm:prSet/>
      <dgm:spPr/>
      <dgm:t>
        <a:bodyPr/>
        <a:lstStyle/>
        <a:p>
          <a:endParaRPr lang="en-US"/>
        </a:p>
      </dgm:t>
    </dgm:pt>
    <dgm:pt modelId="{DCF45186-07F3-4DB0-8E91-14ACC6D0035A}" type="pres">
      <dgm:prSet presAssocID="{2CCC6D12-9ED4-4E81-9C19-55ACB007B684}" presName="Name0" presStyleCnt="0">
        <dgm:presLayoutVars>
          <dgm:resizeHandles/>
        </dgm:presLayoutVars>
      </dgm:prSet>
      <dgm:spPr/>
    </dgm:pt>
    <dgm:pt modelId="{C94DAE38-3C18-4EC4-A17F-9011D624084C}" type="pres">
      <dgm:prSet presAssocID="{63DD2050-2006-4E5F-A3C0-86CF2EED694C}" presName="text" presStyleLbl="node1" presStyleIdx="0" presStyleCnt="4" custScaleX="154278" custScaleY="41804">
        <dgm:presLayoutVars>
          <dgm:bulletEnabled val="1"/>
        </dgm:presLayoutVars>
      </dgm:prSet>
      <dgm:spPr/>
    </dgm:pt>
    <dgm:pt modelId="{CBC90CBC-A075-49C5-A285-4CC3FADA89CE}" type="pres">
      <dgm:prSet presAssocID="{BD567DA2-F490-4D63-8258-70186A95BE07}" presName="space" presStyleCnt="0"/>
      <dgm:spPr/>
    </dgm:pt>
    <dgm:pt modelId="{C0158D0D-3361-4877-9279-D46803F627AC}" type="pres">
      <dgm:prSet presAssocID="{4F54CB8C-D413-4984-97E6-0282CB8EAFE2}" presName="text" presStyleLbl="node1" presStyleIdx="1" presStyleCnt="4" custScaleX="185149" custScaleY="40204" custLinFactNeighborX="-61908">
        <dgm:presLayoutVars>
          <dgm:bulletEnabled val="1"/>
        </dgm:presLayoutVars>
      </dgm:prSet>
      <dgm:spPr/>
    </dgm:pt>
    <dgm:pt modelId="{F9342C08-FBE7-4C0D-A422-606974748619}" type="pres">
      <dgm:prSet presAssocID="{56475A00-B3B6-4EF6-BED5-2436B1429398}" presName="space" presStyleCnt="0"/>
      <dgm:spPr/>
    </dgm:pt>
    <dgm:pt modelId="{E8B416DF-1C77-4AF9-8361-197697AA1ABE}" type="pres">
      <dgm:prSet presAssocID="{261E90AA-5DD0-4B55-AB83-E587E86B2B8C}" presName="text" presStyleLbl="node1" presStyleIdx="2" presStyleCnt="4" custScaleX="104520" custScaleY="37815" custLinFactNeighborX="-5830">
        <dgm:presLayoutVars>
          <dgm:bulletEnabled val="1"/>
        </dgm:presLayoutVars>
      </dgm:prSet>
      <dgm:spPr/>
    </dgm:pt>
    <dgm:pt modelId="{3B3CB56E-476A-45F4-A193-BD1F5119FA72}" type="pres">
      <dgm:prSet presAssocID="{CAEFDF59-BE15-41A0-BD20-28D5E3EAC419}" presName="space" presStyleCnt="0"/>
      <dgm:spPr/>
    </dgm:pt>
    <dgm:pt modelId="{4374EFDD-1F53-4916-9BAF-4BC86ECE9F05}" type="pres">
      <dgm:prSet presAssocID="{5841A33F-16FC-4A7C-A3A9-A56EE08A265B}" presName="text" presStyleLbl="node1" presStyleIdx="3" presStyleCnt="4" custScaleX="123664" custScaleY="45264" custLinFactNeighborX="-133">
        <dgm:presLayoutVars>
          <dgm:bulletEnabled val="1"/>
        </dgm:presLayoutVars>
      </dgm:prSet>
      <dgm:spPr/>
    </dgm:pt>
  </dgm:ptLst>
  <dgm:cxnLst>
    <dgm:cxn modelId="{A2AC3031-A29D-4B54-BF7D-E8336EF9A883}" srcId="{2CCC6D12-9ED4-4E81-9C19-55ACB007B684}" destId="{63DD2050-2006-4E5F-A3C0-86CF2EED694C}" srcOrd="0" destOrd="0" parTransId="{415DA3D4-D2D4-43C9-8068-7F86A001BC08}" sibTransId="{BD567DA2-F490-4D63-8258-70186A95BE07}"/>
    <dgm:cxn modelId="{7A8AA761-A4AE-4B14-8343-7FDE03E0AA62}" type="presOf" srcId="{261E90AA-5DD0-4B55-AB83-E587E86B2B8C}" destId="{E8B416DF-1C77-4AF9-8361-197697AA1ABE}" srcOrd="0" destOrd="0" presId="urn:diagrams.loki3.com/VaryingWidthList"/>
    <dgm:cxn modelId="{6A87B66A-8605-48E2-8F62-D4ED2A724026}" srcId="{2CCC6D12-9ED4-4E81-9C19-55ACB007B684}" destId="{261E90AA-5DD0-4B55-AB83-E587E86B2B8C}" srcOrd="2" destOrd="0" parTransId="{83047856-9882-4F56-8DE7-BDCE4E275CA4}" sibTransId="{CAEFDF59-BE15-41A0-BD20-28D5E3EAC419}"/>
    <dgm:cxn modelId="{0BAC5F7E-A9C8-4BA5-9880-9D17FC7D0124}" srcId="{2CCC6D12-9ED4-4E81-9C19-55ACB007B684}" destId="{5841A33F-16FC-4A7C-A3A9-A56EE08A265B}" srcOrd="3" destOrd="0" parTransId="{66CD9D7D-57C8-4978-A98F-56A08E1900B4}" sibTransId="{9279C435-437E-4C10-9DF3-FFCC1795189B}"/>
    <dgm:cxn modelId="{FAE05597-7185-4AB0-BC3A-B67868B66AF5}" type="presOf" srcId="{5841A33F-16FC-4A7C-A3A9-A56EE08A265B}" destId="{4374EFDD-1F53-4916-9BAF-4BC86ECE9F05}" srcOrd="0" destOrd="0" presId="urn:diagrams.loki3.com/VaryingWidthList"/>
    <dgm:cxn modelId="{6CF4629A-97C7-41BF-8830-C376E8A7470E}" type="presOf" srcId="{63DD2050-2006-4E5F-A3C0-86CF2EED694C}" destId="{C94DAE38-3C18-4EC4-A17F-9011D624084C}" srcOrd="0" destOrd="0" presId="urn:diagrams.loki3.com/VaryingWidthList"/>
    <dgm:cxn modelId="{0B3055A2-4C9D-441C-8A79-B2AF416B69F1}" srcId="{2CCC6D12-9ED4-4E81-9C19-55ACB007B684}" destId="{4F54CB8C-D413-4984-97E6-0282CB8EAFE2}" srcOrd="1" destOrd="0" parTransId="{9A21B259-F5E0-4278-820D-32393FD187E5}" sibTransId="{56475A00-B3B6-4EF6-BED5-2436B1429398}"/>
    <dgm:cxn modelId="{7C0418CC-DD9D-4392-979A-4141C91968A4}" type="presOf" srcId="{4F54CB8C-D413-4984-97E6-0282CB8EAFE2}" destId="{C0158D0D-3361-4877-9279-D46803F627AC}" srcOrd="0" destOrd="0" presId="urn:diagrams.loki3.com/VaryingWidthList"/>
    <dgm:cxn modelId="{3F0CF4F0-C33E-454A-8A70-AF3A727A958C}" type="presOf" srcId="{2CCC6D12-9ED4-4E81-9C19-55ACB007B684}" destId="{DCF45186-07F3-4DB0-8E91-14ACC6D0035A}" srcOrd="0" destOrd="0" presId="urn:diagrams.loki3.com/VaryingWidthList"/>
    <dgm:cxn modelId="{802B21A4-4FAA-433A-8A1F-BA0A543A7DDB}" type="presParOf" srcId="{DCF45186-07F3-4DB0-8E91-14ACC6D0035A}" destId="{C94DAE38-3C18-4EC4-A17F-9011D624084C}" srcOrd="0" destOrd="0" presId="urn:diagrams.loki3.com/VaryingWidthList"/>
    <dgm:cxn modelId="{C81F46C5-2142-44E1-9B52-5FED6766FE98}" type="presParOf" srcId="{DCF45186-07F3-4DB0-8E91-14ACC6D0035A}" destId="{CBC90CBC-A075-49C5-A285-4CC3FADA89CE}" srcOrd="1" destOrd="0" presId="urn:diagrams.loki3.com/VaryingWidthList"/>
    <dgm:cxn modelId="{591D6FE8-D4BE-469B-825F-FDB4FA71DA9E}" type="presParOf" srcId="{DCF45186-07F3-4DB0-8E91-14ACC6D0035A}" destId="{C0158D0D-3361-4877-9279-D46803F627AC}" srcOrd="2" destOrd="0" presId="urn:diagrams.loki3.com/VaryingWidthList"/>
    <dgm:cxn modelId="{5B7C8D46-5B42-448F-A0EB-F53B5833056E}" type="presParOf" srcId="{DCF45186-07F3-4DB0-8E91-14ACC6D0035A}" destId="{F9342C08-FBE7-4C0D-A422-606974748619}" srcOrd="3" destOrd="0" presId="urn:diagrams.loki3.com/VaryingWidthList"/>
    <dgm:cxn modelId="{77A2D7DD-3258-4AEE-8DBC-0BEE2F22238F}" type="presParOf" srcId="{DCF45186-07F3-4DB0-8E91-14ACC6D0035A}" destId="{E8B416DF-1C77-4AF9-8361-197697AA1ABE}" srcOrd="4" destOrd="0" presId="urn:diagrams.loki3.com/VaryingWidthList"/>
    <dgm:cxn modelId="{1F1AED5A-4D61-4C7A-9D9D-BFE7A44332FF}" type="presParOf" srcId="{DCF45186-07F3-4DB0-8E91-14ACC6D0035A}" destId="{3B3CB56E-476A-45F4-A193-BD1F5119FA72}" srcOrd="5" destOrd="0" presId="urn:diagrams.loki3.com/VaryingWidthList"/>
    <dgm:cxn modelId="{5666A0E7-10AA-41DD-AEAD-06A3F1693997}" type="presParOf" srcId="{DCF45186-07F3-4DB0-8E91-14ACC6D0035A}" destId="{4374EFDD-1F53-4916-9BAF-4BC86ECE9F05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638640-984F-475F-AED6-8655CA0D51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A11E3-F473-42B4-917D-7C2CAEED5407}">
      <dgm:prSet phldrT="[Text]"/>
      <dgm:spPr>
        <a:solidFill>
          <a:srgbClr val="FF2F83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ইষ্ট্রোজেন</a:t>
          </a:r>
          <a:r>
            <a:rPr lang="en-US" dirty="0"/>
            <a:t> </a:t>
          </a:r>
        </a:p>
      </dgm:t>
    </dgm:pt>
    <dgm:pt modelId="{91E31FE9-3690-4A02-B875-EFB50C36051F}" type="parTrans" cxnId="{E155A1ED-A649-46FE-AAF1-B231FB7074F5}">
      <dgm:prSet/>
      <dgm:spPr/>
      <dgm:t>
        <a:bodyPr/>
        <a:lstStyle/>
        <a:p>
          <a:endParaRPr lang="en-US"/>
        </a:p>
      </dgm:t>
    </dgm:pt>
    <dgm:pt modelId="{063998DC-5E5C-478F-B891-C1FB3190FB28}" type="sibTrans" cxnId="{E155A1ED-A649-46FE-AAF1-B231FB7074F5}">
      <dgm:prSet/>
      <dgm:spPr/>
      <dgm:t>
        <a:bodyPr/>
        <a:lstStyle/>
        <a:p>
          <a:endParaRPr lang="en-US"/>
        </a:p>
      </dgm:t>
    </dgm:pt>
    <dgm:pt modelId="{F1D838CE-71DE-4836-ABB1-CB3B71731043}">
      <dgm:prSet phldrT="[Text]"/>
      <dgm:spPr>
        <a:solidFill>
          <a:srgbClr val="FF2F83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প্রোজেষ্ট্রেরন</a:t>
          </a:r>
          <a:r>
            <a:rPr lang="en-US" dirty="0"/>
            <a:t> </a:t>
          </a:r>
        </a:p>
      </dgm:t>
    </dgm:pt>
    <dgm:pt modelId="{3DF7786F-6135-4102-B3AB-1CA79503F8F3}" type="parTrans" cxnId="{1D893C6A-4674-43FB-AB1A-D2B653A8C84D}">
      <dgm:prSet/>
      <dgm:spPr/>
      <dgm:t>
        <a:bodyPr/>
        <a:lstStyle/>
        <a:p>
          <a:endParaRPr lang="en-US"/>
        </a:p>
      </dgm:t>
    </dgm:pt>
    <dgm:pt modelId="{60283CA4-754B-42AA-BDE7-4185874D0944}" type="sibTrans" cxnId="{1D893C6A-4674-43FB-AB1A-D2B653A8C84D}">
      <dgm:prSet/>
      <dgm:spPr/>
      <dgm:t>
        <a:bodyPr/>
        <a:lstStyle/>
        <a:p>
          <a:endParaRPr lang="en-US"/>
        </a:p>
      </dgm:t>
    </dgm:pt>
    <dgm:pt modelId="{881D8A20-65AB-4C0B-AB55-8F8D47531D3C}">
      <dgm:prSet phldrT="[Text]"/>
      <dgm:spPr>
        <a:solidFill>
          <a:srgbClr val="FF2F83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অ্যান্ড্রোজেন</a:t>
          </a:r>
          <a:r>
            <a:rPr lang="en-US" dirty="0"/>
            <a:t> </a:t>
          </a:r>
        </a:p>
      </dgm:t>
    </dgm:pt>
    <dgm:pt modelId="{3F964C6D-58EF-484E-82D4-2F130CE5FE06}" type="parTrans" cxnId="{F2A903A3-80D0-4021-BB9C-5F94F7EA65B4}">
      <dgm:prSet/>
      <dgm:spPr/>
      <dgm:t>
        <a:bodyPr/>
        <a:lstStyle/>
        <a:p>
          <a:endParaRPr lang="en-US"/>
        </a:p>
      </dgm:t>
    </dgm:pt>
    <dgm:pt modelId="{6FD7E316-6645-4786-89A9-A2BB2D0197AD}" type="sibTrans" cxnId="{F2A903A3-80D0-4021-BB9C-5F94F7EA65B4}">
      <dgm:prSet/>
      <dgm:spPr/>
      <dgm:t>
        <a:bodyPr/>
        <a:lstStyle/>
        <a:p>
          <a:endParaRPr lang="en-US"/>
        </a:p>
      </dgm:t>
    </dgm:pt>
    <dgm:pt modelId="{C94B9421-B9D4-40CE-A901-AF513748B0A3}">
      <dgm:prSet phldrT="[Text]"/>
      <dgm:spPr>
        <a:solidFill>
          <a:srgbClr val="0000FF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টেষ্টোষ্টেরন</a:t>
          </a:r>
          <a:r>
            <a:rPr lang="en-US" dirty="0"/>
            <a:t> </a:t>
          </a:r>
        </a:p>
      </dgm:t>
    </dgm:pt>
    <dgm:pt modelId="{971AE5B2-5140-46EB-AF16-EE9102CB2165}" type="parTrans" cxnId="{A1DE6EF3-6718-41FD-99B7-7B734E4D97F5}">
      <dgm:prSet/>
      <dgm:spPr/>
      <dgm:t>
        <a:bodyPr/>
        <a:lstStyle/>
        <a:p>
          <a:endParaRPr lang="en-US"/>
        </a:p>
      </dgm:t>
    </dgm:pt>
    <dgm:pt modelId="{CD90E2A2-F6DF-45CA-9A48-15746E016629}" type="sibTrans" cxnId="{A1DE6EF3-6718-41FD-99B7-7B734E4D97F5}">
      <dgm:prSet/>
      <dgm:spPr/>
      <dgm:t>
        <a:bodyPr/>
        <a:lstStyle/>
        <a:p>
          <a:endParaRPr lang="en-US"/>
        </a:p>
      </dgm:t>
    </dgm:pt>
    <dgm:pt modelId="{7E62B4AF-591B-44E9-A437-FEB03B69A880}" type="pres">
      <dgm:prSet presAssocID="{61638640-984F-475F-AED6-8655CA0D5143}" presName="diagram" presStyleCnt="0">
        <dgm:presLayoutVars>
          <dgm:dir/>
          <dgm:resizeHandles val="exact"/>
        </dgm:presLayoutVars>
      </dgm:prSet>
      <dgm:spPr/>
    </dgm:pt>
    <dgm:pt modelId="{1F22CD51-4B0C-4330-991F-CA3ABDD842DD}" type="pres">
      <dgm:prSet presAssocID="{D6AA11E3-F473-42B4-917D-7C2CAEED5407}" presName="node" presStyleLbl="node1" presStyleIdx="0" presStyleCnt="4">
        <dgm:presLayoutVars>
          <dgm:bulletEnabled val="1"/>
        </dgm:presLayoutVars>
      </dgm:prSet>
      <dgm:spPr/>
    </dgm:pt>
    <dgm:pt modelId="{9F15906B-1AA4-4F4B-8DC4-7583D42F1181}" type="pres">
      <dgm:prSet presAssocID="{063998DC-5E5C-478F-B891-C1FB3190FB28}" presName="sibTrans" presStyleCnt="0"/>
      <dgm:spPr/>
    </dgm:pt>
    <dgm:pt modelId="{72AAA7C1-E223-47DC-B0C6-A570F2886E57}" type="pres">
      <dgm:prSet presAssocID="{F1D838CE-71DE-4836-ABB1-CB3B71731043}" presName="node" presStyleLbl="node1" presStyleIdx="1" presStyleCnt="4">
        <dgm:presLayoutVars>
          <dgm:bulletEnabled val="1"/>
        </dgm:presLayoutVars>
      </dgm:prSet>
      <dgm:spPr/>
    </dgm:pt>
    <dgm:pt modelId="{516809F3-A072-4940-A1FF-E22E1F516C49}" type="pres">
      <dgm:prSet presAssocID="{60283CA4-754B-42AA-BDE7-4185874D0944}" presName="sibTrans" presStyleCnt="0"/>
      <dgm:spPr/>
    </dgm:pt>
    <dgm:pt modelId="{228E68FC-BB00-421A-8F27-E34F11B02C70}" type="pres">
      <dgm:prSet presAssocID="{881D8A20-65AB-4C0B-AB55-8F8D47531D3C}" presName="node" presStyleLbl="node1" presStyleIdx="2" presStyleCnt="4">
        <dgm:presLayoutVars>
          <dgm:bulletEnabled val="1"/>
        </dgm:presLayoutVars>
      </dgm:prSet>
      <dgm:spPr/>
    </dgm:pt>
    <dgm:pt modelId="{926C700B-DEEA-4E86-88F1-A40417B2B241}" type="pres">
      <dgm:prSet presAssocID="{6FD7E316-6645-4786-89A9-A2BB2D0197AD}" presName="sibTrans" presStyleCnt="0"/>
      <dgm:spPr/>
    </dgm:pt>
    <dgm:pt modelId="{2F5C1C1E-4205-42D4-9E8C-EAA5D13E5CD4}" type="pres">
      <dgm:prSet presAssocID="{C94B9421-B9D4-40CE-A901-AF513748B0A3}" presName="node" presStyleLbl="node1" presStyleIdx="3" presStyleCnt="4">
        <dgm:presLayoutVars>
          <dgm:bulletEnabled val="1"/>
        </dgm:presLayoutVars>
      </dgm:prSet>
      <dgm:spPr/>
    </dgm:pt>
  </dgm:ptLst>
  <dgm:cxnLst>
    <dgm:cxn modelId="{C15D6117-6655-43E7-AB3F-C848821789DF}" type="presOf" srcId="{881D8A20-65AB-4C0B-AB55-8F8D47531D3C}" destId="{228E68FC-BB00-421A-8F27-E34F11B02C70}" srcOrd="0" destOrd="0" presId="urn:microsoft.com/office/officeart/2005/8/layout/default"/>
    <dgm:cxn modelId="{3F76D01E-3D1B-4DAC-935C-587AC68FD552}" type="presOf" srcId="{F1D838CE-71DE-4836-ABB1-CB3B71731043}" destId="{72AAA7C1-E223-47DC-B0C6-A570F2886E57}" srcOrd="0" destOrd="0" presId="urn:microsoft.com/office/officeart/2005/8/layout/default"/>
    <dgm:cxn modelId="{E787C625-9410-4D39-A75B-5E77014010CE}" type="presOf" srcId="{61638640-984F-475F-AED6-8655CA0D5143}" destId="{7E62B4AF-591B-44E9-A437-FEB03B69A880}" srcOrd="0" destOrd="0" presId="urn:microsoft.com/office/officeart/2005/8/layout/default"/>
    <dgm:cxn modelId="{1D893C6A-4674-43FB-AB1A-D2B653A8C84D}" srcId="{61638640-984F-475F-AED6-8655CA0D5143}" destId="{F1D838CE-71DE-4836-ABB1-CB3B71731043}" srcOrd="1" destOrd="0" parTransId="{3DF7786F-6135-4102-B3AB-1CA79503F8F3}" sibTransId="{60283CA4-754B-42AA-BDE7-4185874D0944}"/>
    <dgm:cxn modelId="{F2A903A3-80D0-4021-BB9C-5F94F7EA65B4}" srcId="{61638640-984F-475F-AED6-8655CA0D5143}" destId="{881D8A20-65AB-4C0B-AB55-8F8D47531D3C}" srcOrd="2" destOrd="0" parTransId="{3F964C6D-58EF-484E-82D4-2F130CE5FE06}" sibTransId="{6FD7E316-6645-4786-89A9-A2BB2D0197AD}"/>
    <dgm:cxn modelId="{869078C1-F827-4F9B-9125-A9AD408FA702}" type="presOf" srcId="{C94B9421-B9D4-40CE-A901-AF513748B0A3}" destId="{2F5C1C1E-4205-42D4-9E8C-EAA5D13E5CD4}" srcOrd="0" destOrd="0" presId="urn:microsoft.com/office/officeart/2005/8/layout/default"/>
    <dgm:cxn modelId="{54BB4ECA-3BD6-4D0B-9973-4EE6F5673A60}" type="presOf" srcId="{D6AA11E3-F473-42B4-917D-7C2CAEED5407}" destId="{1F22CD51-4B0C-4330-991F-CA3ABDD842DD}" srcOrd="0" destOrd="0" presId="urn:microsoft.com/office/officeart/2005/8/layout/default"/>
    <dgm:cxn modelId="{E155A1ED-A649-46FE-AAF1-B231FB7074F5}" srcId="{61638640-984F-475F-AED6-8655CA0D5143}" destId="{D6AA11E3-F473-42B4-917D-7C2CAEED5407}" srcOrd="0" destOrd="0" parTransId="{91E31FE9-3690-4A02-B875-EFB50C36051F}" sibTransId="{063998DC-5E5C-478F-B891-C1FB3190FB28}"/>
    <dgm:cxn modelId="{A1DE6EF3-6718-41FD-99B7-7B734E4D97F5}" srcId="{61638640-984F-475F-AED6-8655CA0D5143}" destId="{C94B9421-B9D4-40CE-A901-AF513748B0A3}" srcOrd="3" destOrd="0" parTransId="{971AE5B2-5140-46EB-AF16-EE9102CB2165}" sibTransId="{CD90E2A2-F6DF-45CA-9A48-15746E016629}"/>
    <dgm:cxn modelId="{FBBEBC61-6A7B-43CD-AAC4-4AB11E69B829}" type="presParOf" srcId="{7E62B4AF-591B-44E9-A437-FEB03B69A880}" destId="{1F22CD51-4B0C-4330-991F-CA3ABDD842DD}" srcOrd="0" destOrd="0" presId="urn:microsoft.com/office/officeart/2005/8/layout/default"/>
    <dgm:cxn modelId="{BF675514-92A4-4D59-992A-C566A0A3CABF}" type="presParOf" srcId="{7E62B4AF-591B-44E9-A437-FEB03B69A880}" destId="{9F15906B-1AA4-4F4B-8DC4-7583D42F1181}" srcOrd="1" destOrd="0" presId="urn:microsoft.com/office/officeart/2005/8/layout/default"/>
    <dgm:cxn modelId="{DE83DF70-1518-4EC2-A172-B4E047F77CAF}" type="presParOf" srcId="{7E62B4AF-591B-44E9-A437-FEB03B69A880}" destId="{72AAA7C1-E223-47DC-B0C6-A570F2886E57}" srcOrd="2" destOrd="0" presId="urn:microsoft.com/office/officeart/2005/8/layout/default"/>
    <dgm:cxn modelId="{10928D1B-CE3C-4A44-A77C-EEA997D86666}" type="presParOf" srcId="{7E62B4AF-591B-44E9-A437-FEB03B69A880}" destId="{516809F3-A072-4940-A1FF-E22E1F516C49}" srcOrd="3" destOrd="0" presId="urn:microsoft.com/office/officeart/2005/8/layout/default"/>
    <dgm:cxn modelId="{BFBA3931-AD64-4E5E-9B90-0FC12D2B262C}" type="presParOf" srcId="{7E62B4AF-591B-44E9-A437-FEB03B69A880}" destId="{228E68FC-BB00-421A-8F27-E34F11B02C70}" srcOrd="4" destOrd="0" presId="urn:microsoft.com/office/officeart/2005/8/layout/default"/>
    <dgm:cxn modelId="{7BBA0DA7-325D-49E7-8329-B18275681C9E}" type="presParOf" srcId="{7E62B4AF-591B-44E9-A437-FEB03B69A880}" destId="{926C700B-DEEA-4E86-88F1-A40417B2B241}" srcOrd="5" destOrd="0" presId="urn:microsoft.com/office/officeart/2005/8/layout/default"/>
    <dgm:cxn modelId="{86769531-B25F-4755-9FB1-856384B91508}" type="presParOf" srcId="{7E62B4AF-591B-44E9-A437-FEB03B69A880}" destId="{2F5C1C1E-4205-42D4-9E8C-EAA5D13E5C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F9012-3A5A-4125-AD3E-8318E9A3876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10F7F-F151-4388-A0AA-7ADB46EB720A}">
      <dgm:prSet phldrT="[Text]"/>
      <dgm:spPr/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অটোসোমাল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ব্যাধি</a:t>
          </a:r>
          <a:endParaRPr lang="en-US" dirty="0"/>
        </a:p>
      </dgm:t>
    </dgm:pt>
    <dgm:pt modelId="{E828CDA6-C1D3-474D-BD90-5157F7810BAD}" type="parTrans" cxnId="{D666BD1B-A7A4-4179-90F5-CF325D855980}">
      <dgm:prSet/>
      <dgm:spPr/>
      <dgm:t>
        <a:bodyPr/>
        <a:lstStyle/>
        <a:p>
          <a:endParaRPr lang="en-US"/>
        </a:p>
      </dgm:t>
    </dgm:pt>
    <dgm:pt modelId="{4559EEDE-397F-4460-BB48-90AD9724A5C3}" type="sibTrans" cxnId="{D666BD1B-A7A4-4179-90F5-CF325D855980}">
      <dgm:prSet/>
      <dgm:spPr/>
      <dgm:t>
        <a:bodyPr/>
        <a:lstStyle/>
        <a:p>
          <a:endParaRPr lang="en-US"/>
        </a:p>
      </dgm:t>
    </dgm:pt>
    <dgm:pt modelId="{E2F037E6-E2A6-4FAD-834C-806433BA574C}">
      <dgm:prSet phldrT="[Text]"/>
      <dgm:spPr/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২।সেক্সলিঙ্কড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ব্যাধি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BCA80EC0-C936-4518-B528-9D51EAC7BED3}" type="parTrans" cxnId="{0F004080-1691-42F2-B099-79F7460819F7}">
      <dgm:prSet/>
      <dgm:spPr/>
      <dgm:t>
        <a:bodyPr/>
        <a:lstStyle/>
        <a:p>
          <a:endParaRPr lang="en-US"/>
        </a:p>
      </dgm:t>
    </dgm:pt>
    <dgm:pt modelId="{3ECC427C-4228-40ED-857E-EE10EB5806D0}" type="sibTrans" cxnId="{0F004080-1691-42F2-B099-79F7460819F7}">
      <dgm:prSet/>
      <dgm:spPr/>
      <dgm:t>
        <a:bodyPr/>
        <a:lstStyle/>
        <a:p>
          <a:endParaRPr lang="en-US"/>
        </a:p>
      </dgm:t>
    </dgm:pt>
    <dgm:pt modelId="{E9FF3774-0662-4119-965D-8C79D20C91B0}">
      <dgm:prSet phldrT="[Text]"/>
      <dgm:spPr/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ট্রাইসোমি</a:t>
          </a:r>
          <a:endParaRPr lang="en-US" dirty="0"/>
        </a:p>
      </dgm:t>
    </dgm:pt>
    <dgm:pt modelId="{B482F288-D5C9-409E-8592-880EE709048E}" type="parTrans" cxnId="{C85E72B9-B730-45CA-A7A2-1C38F3E44996}">
      <dgm:prSet/>
      <dgm:spPr/>
      <dgm:t>
        <a:bodyPr/>
        <a:lstStyle/>
        <a:p>
          <a:endParaRPr lang="en-US"/>
        </a:p>
      </dgm:t>
    </dgm:pt>
    <dgm:pt modelId="{4C8C9BAE-95B7-4A9D-A83C-42E613BB3C08}" type="sibTrans" cxnId="{C85E72B9-B730-45CA-A7A2-1C38F3E44996}">
      <dgm:prSet/>
      <dgm:spPr/>
      <dgm:t>
        <a:bodyPr/>
        <a:lstStyle/>
        <a:p>
          <a:endParaRPr lang="en-US"/>
        </a:p>
      </dgm:t>
    </dgm:pt>
    <dgm:pt modelId="{DF8DF626-1A5B-4358-A27A-D70BB939C61D}" type="pres">
      <dgm:prSet presAssocID="{852F9012-3A5A-4125-AD3E-8318E9A38768}" presName="Name0" presStyleCnt="0">
        <dgm:presLayoutVars>
          <dgm:dir/>
          <dgm:resizeHandles val="exact"/>
        </dgm:presLayoutVars>
      </dgm:prSet>
      <dgm:spPr/>
    </dgm:pt>
    <dgm:pt modelId="{ED5F7902-55D6-402C-BF5F-0F5887747F1E}" type="pres">
      <dgm:prSet presAssocID="{73110F7F-F151-4388-A0AA-7ADB46EB720A}" presName="compNode" presStyleCnt="0"/>
      <dgm:spPr/>
    </dgm:pt>
    <dgm:pt modelId="{4CCCCAEE-AC5E-4D44-BCE2-AC315D6D6B02}" type="pres">
      <dgm:prSet presAssocID="{73110F7F-F151-4388-A0AA-7ADB46EB720A}" presName="pictRect" presStyleLbl="node1" presStyleIdx="0" presStyleCnt="3" custLinFactNeighborX="-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DDF8822F-C536-4EA9-AD6E-17176EBE2FC6}" type="pres">
      <dgm:prSet presAssocID="{73110F7F-F151-4388-A0AA-7ADB46EB720A}" presName="textRect" presStyleLbl="revTx" presStyleIdx="0" presStyleCnt="3">
        <dgm:presLayoutVars>
          <dgm:bulletEnabled val="1"/>
        </dgm:presLayoutVars>
      </dgm:prSet>
      <dgm:spPr/>
    </dgm:pt>
    <dgm:pt modelId="{FF8EAC25-F66E-46A3-9AD2-E9A786BFF832}" type="pres">
      <dgm:prSet presAssocID="{4559EEDE-397F-4460-BB48-90AD9724A5C3}" presName="sibTrans" presStyleLbl="sibTrans2D1" presStyleIdx="0" presStyleCnt="0"/>
      <dgm:spPr/>
    </dgm:pt>
    <dgm:pt modelId="{31828687-59C5-48FE-B041-F29B96E68111}" type="pres">
      <dgm:prSet presAssocID="{E2F037E6-E2A6-4FAD-834C-806433BA574C}" presName="compNode" presStyleCnt="0"/>
      <dgm:spPr/>
    </dgm:pt>
    <dgm:pt modelId="{1D2630CF-A094-4F6C-B1AF-893E39DEFCD1}" type="pres">
      <dgm:prSet presAssocID="{E2F037E6-E2A6-4FAD-834C-806433BA574C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31179C20-4158-4FAF-9D20-1D4E36409B81}" type="pres">
      <dgm:prSet presAssocID="{E2F037E6-E2A6-4FAD-834C-806433BA574C}" presName="textRect" presStyleLbl="revTx" presStyleIdx="1" presStyleCnt="3">
        <dgm:presLayoutVars>
          <dgm:bulletEnabled val="1"/>
        </dgm:presLayoutVars>
      </dgm:prSet>
      <dgm:spPr/>
    </dgm:pt>
    <dgm:pt modelId="{1978A49D-92A3-471F-9670-377FF3C40FAC}" type="pres">
      <dgm:prSet presAssocID="{3ECC427C-4228-40ED-857E-EE10EB5806D0}" presName="sibTrans" presStyleLbl="sibTrans2D1" presStyleIdx="0" presStyleCnt="0"/>
      <dgm:spPr/>
    </dgm:pt>
    <dgm:pt modelId="{B6029E91-C035-4CEF-AD46-A84AEC5FBC9D}" type="pres">
      <dgm:prSet presAssocID="{E9FF3774-0662-4119-965D-8C79D20C91B0}" presName="compNode" presStyleCnt="0"/>
      <dgm:spPr/>
    </dgm:pt>
    <dgm:pt modelId="{E3A5D2A5-4858-4ED3-B279-23B7CFA24F5E}" type="pres">
      <dgm:prSet presAssocID="{E9FF3774-0662-4119-965D-8C79D20C91B0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7498821-EF88-4572-8AFD-C3CC6F834148}" type="pres">
      <dgm:prSet presAssocID="{E9FF3774-0662-4119-965D-8C79D20C91B0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D666BD1B-A7A4-4179-90F5-CF325D855980}" srcId="{852F9012-3A5A-4125-AD3E-8318E9A38768}" destId="{73110F7F-F151-4388-A0AA-7ADB46EB720A}" srcOrd="0" destOrd="0" parTransId="{E828CDA6-C1D3-474D-BD90-5157F7810BAD}" sibTransId="{4559EEDE-397F-4460-BB48-90AD9724A5C3}"/>
    <dgm:cxn modelId="{7816B32F-DBB1-4EE6-92F2-537DEDDB6ECF}" type="presOf" srcId="{852F9012-3A5A-4125-AD3E-8318E9A38768}" destId="{DF8DF626-1A5B-4358-A27A-D70BB939C61D}" srcOrd="0" destOrd="0" presId="urn:microsoft.com/office/officeart/2005/8/layout/pList1"/>
    <dgm:cxn modelId="{B676E734-9666-4761-9B19-8E8B8E458778}" type="presOf" srcId="{3ECC427C-4228-40ED-857E-EE10EB5806D0}" destId="{1978A49D-92A3-471F-9670-377FF3C40FAC}" srcOrd="0" destOrd="0" presId="urn:microsoft.com/office/officeart/2005/8/layout/pList1"/>
    <dgm:cxn modelId="{8DB29660-2C1A-465E-8BA0-E1473EB0CF50}" type="presOf" srcId="{73110F7F-F151-4388-A0AA-7ADB46EB720A}" destId="{DDF8822F-C536-4EA9-AD6E-17176EBE2FC6}" srcOrd="0" destOrd="0" presId="urn:microsoft.com/office/officeart/2005/8/layout/pList1"/>
    <dgm:cxn modelId="{0F004080-1691-42F2-B099-79F7460819F7}" srcId="{852F9012-3A5A-4125-AD3E-8318E9A38768}" destId="{E2F037E6-E2A6-4FAD-834C-806433BA574C}" srcOrd="1" destOrd="0" parTransId="{BCA80EC0-C936-4518-B528-9D51EAC7BED3}" sibTransId="{3ECC427C-4228-40ED-857E-EE10EB5806D0}"/>
    <dgm:cxn modelId="{216F7593-ABB0-419D-9BB0-3FF02CFE7C8A}" type="presOf" srcId="{4559EEDE-397F-4460-BB48-90AD9724A5C3}" destId="{FF8EAC25-F66E-46A3-9AD2-E9A786BFF832}" srcOrd="0" destOrd="0" presId="urn:microsoft.com/office/officeart/2005/8/layout/pList1"/>
    <dgm:cxn modelId="{455F069A-6C97-4D16-8598-6ACE3F740E19}" type="presOf" srcId="{E9FF3774-0662-4119-965D-8C79D20C91B0}" destId="{77498821-EF88-4572-8AFD-C3CC6F834148}" srcOrd="0" destOrd="0" presId="urn:microsoft.com/office/officeart/2005/8/layout/pList1"/>
    <dgm:cxn modelId="{7961E5A1-E724-4E07-BA7A-689E0550456B}" type="presOf" srcId="{E2F037E6-E2A6-4FAD-834C-806433BA574C}" destId="{31179C20-4158-4FAF-9D20-1D4E36409B81}" srcOrd="0" destOrd="0" presId="urn:microsoft.com/office/officeart/2005/8/layout/pList1"/>
    <dgm:cxn modelId="{C85E72B9-B730-45CA-A7A2-1C38F3E44996}" srcId="{852F9012-3A5A-4125-AD3E-8318E9A38768}" destId="{E9FF3774-0662-4119-965D-8C79D20C91B0}" srcOrd="2" destOrd="0" parTransId="{B482F288-D5C9-409E-8592-880EE709048E}" sibTransId="{4C8C9BAE-95B7-4A9D-A83C-42E613BB3C08}"/>
    <dgm:cxn modelId="{6D999AE7-CD3B-450E-BDD6-B619A2BC5602}" type="presParOf" srcId="{DF8DF626-1A5B-4358-A27A-D70BB939C61D}" destId="{ED5F7902-55D6-402C-BF5F-0F5887747F1E}" srcOrd="0" destOrd="0" presId="urn:microsoft.com/office/officeart/2005/8/layout/pList1"/>
    <dgm:cxn modelId="{C1AFDEEF-56F4-4C9F-9138-F2ACC7C2F276}" type="presParOf" srcId="{ED5F7902-55D6-402C-BF5F-0F5887747F1E}" destId="{4CCCCAEE-AC5E-4D44-BCE2-AC315D6D6B02}" srcOrd="0" destOrd="0" presId="urn:microsoft.com/office/officeart/2005/8/layout/pList1"/>
    <dgm:cxn modelId="{4F39C87F-F1E4-414A-83EF-0C9A58014587}" type="presParOf" srcId="{ED5F7902-55D6-402C-BF5F-0F5887747F1E}" destId="{DDF8822F-C536-4EA9-AD6E-17176EBE2FC6}" srcOrd="1" destOrd="0" presId="urn:microsoft.com/office/officeart/2005/8/layout/pList1"/>
    <dgm:cxn modelId="{51E6D592-58B5-40EC-9DC7-48E4ADEF3F89}" type="presParOf" srcId="{DF8DF626-1A5B-4358-A27A-D70BB939C61D}" destId="{FF8EAC25-F66E-46A3-9AD2-E9A786BFF832}" srcOrd="1" destOrd="0" presId="urn:microsoft.com/office/officeart/2005/8/layout/pList1"/>
    <dgm:cxn modelId="{F21DA597-BBF9-419B-A46B-6B6A6C4336BF}" type="presParOf" srcId="{DF8DF626-1A5B-4358-A27A-D70BB939C61D}" destId="{31828687-59C5-48FE-B041-F29B96E68111}" srcOrd="2" destOrd="0" presId="urn:microsoft.com/office/officeart/2005/8/layout/pList1"/>
    <dgm:cxn modelId="{1AA87685-A2FB-4B43-9931-E686FCDD71F3}" type="presParOf" srcId="{31828687-59C5-48FE-B041-F29B96E68111}" destId="{1D2630CF-A094-4F6C-B1AF-893E39DEFCD1}" srcOrd="0" destOrd="0" presId="urn:microsoft.com/office/officeart/2005/8/layout/pList1"/>
    <dgm:cxn modelId="{972123EC-B981-488D-9B9B-1546DCAD2018}" type="presParOf" srcId="{31828687-59C5-48FE-B041-F29B96E68111}" destId="{31179C20-4158-4FAF-9D20-1D4E36409B81}" srcOrd="1" destOrd="0" presId="urn:microsoft.com/office/officeart/2005/8/layout/pList1"/>
    <dgm:cxn modelId="{DEE15E32-36A6-4F5C-A58F-0EC5B314D5B5}" type="presParOf" srcId="{DF8DF626-1A5B-4358-A27A-D70BB939C61D}" destId="{1978A49D-92A3-471F-9670-377FF3C40FAC}" srcOrd="3" destOrd="0" presId="urn:microsoft.com/office/officeart/2005/8/layout/pList1"/>
    <dgm:cxn modelId="{7EADB5E5-A417-4025-BA5B-F0E12AEC0D24}" type="presParOf" srcId="{DF8DF626-1A5B-4358-A27A-D70BB939C61D}" destId="{B6029E91-C035-4CEF-AD46-A84AEC5FBC9D}" srcOrd="4" destOrd="0" presId="urn:microsoft.com/office/officeart/2005/8/layout/pList1"/>
    <dgm:cxn modelId="{1D682DFE-A299-48FA-A704-1208DC3C0333}" type="presParOf" srcId="{B6029E91-C035-4CEF-AD46-A84AEC5FBC9D}" destId="{E3A5D2A5-4858-4ED3-B279-23B7CFA24F5E}" srcOrd="0" destOrd="0" presId="urn:microsoft.com/office/officeart/2005/8/layout/pList1"/>
    <dgm:cxn modelId="{1A63D9FA-762E-44C9-A7F7-1CB54F10D66F}" type="presParOf" srcId="{B6029E91-C035-4CEF-AD46-A84AEC5FBC9D}" destId="{77498821-EF88-4572-8AFD-C3CC6F83414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2ED209-5D7E-460D-8975-08DCC61B2DD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7E9245-EE0F-4DF3-9AB2-170354B520C5}">
      <dgm:prSet phldrT="[Text]"/>
      <dgm:spPr/>
      <dgm:t>
        <a:bodyPr/>
        <a:lstStyle/>
        <a:p>
          <a:pPr algn="l"/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রুবেলা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জার্মান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হাম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EF2F0EEA-86D8-441F-BBCB-9E2372993091}" type="parTrans" cxnId="{9C69C64C-8428-4887-85DF-69074294BB7C}">
      <dgm:prSet/>
      <dgm:spPr/>
      <dgm:t>
        <a:bodyPr/>
        <a:lstStyle/>
        <a:p>
          <a:endParaRPr lang="en-US"/>
        </a:p>
      </dgm:t>
    </dgm:pt>
    <dgm:pt modelId="{1AA6FF5F-6914-4966-82D7-EDC6D41E6A9F}" type="sibTrans" cxnId="{9C69C64C-8428-4887-85DF-69074294BB7C}">
      <dgm:prSet/>
      <dgm:spPr/>
      <dgm:t>
        <a:bodyPr/>
        <a:lstStyle/>
        <a:p>
          <a:endParaRPr lang="en-US"/>
        </a:p>
      </dgm:t>
    </dgm:pt>
    <dgm:pt modelId="{32F0939A-8F9F-45B2-B033-A20C5D237D7B}">
      <dgm:prSet phldrT="[Text]" custT="1"/>
      <dgm:spPr/>
      <dgm:t>
        <a:bodyPr/>
        <a:lstStyle/>
        <a:p>
          <a:pPr algn="l"/>
          <a:r>
            <a:rPr lang="en-US" sz="2400" b="1" dirty="0">
              <a:latin typeface="NikoshBAN" panose="02000000000000000000" pitchFamily="2" charset="0"/>
              <a:cs typeface="NikoshBAN" panose="02000000000000000000" pitchFamily="2" charset="0"/>
            </a:rPr>
            <a:t>HIV 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হেপাটাইটিস</a:t>
          </a:r>
          <a:endParaRPr lang="en-US" sz="2800" dirty="0"/>
        </a:p>
      </dgm:t>
    </dgm:pt>
    <dgm:pt modelId="{FAA55142-064A-4ED7-9321-5E104EF5A95D}" type="parTrans" cxnId="{2AA05A7C-7AC2-42DD-93F7-176AE034831D}">
      <dgm:prSet/>
      <dgm:spPr/>
      <dgm:t>
        <a:bodyPr/>
        <a:lstStyle/>
        <a:p>
          <a:endParaRPr lang="en-US"/>
        </a:p>
      </dgm:t>
    </dgm:pt>
    <dgm:pt modelId="{2876C3D2-F989-4428-8245-0D1250E5C780}" type="sibTrans" cxnId="{2AA05A7C-7AC2-42DD-93F7-176AE034831D}">
      <dgm:prSet/>
      <dgm:spPr/>
      <dgm:t>
        <a:bodyPr/>
        <a:lstStyle/>
        <a:p>
          <a:endParaRPr lang="en-US"/>
        </a:p>
      </dgm:t>
    </dgm:pt>
    <dgm:pt modelId="{FD7728BA-A761-491C-97BA-BACFB830A4EB}">
      <dgm:prSet phldrT="[Text]"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সাইটোমেগালোভাইরাস</a:t>
          </a:r>
          <a:endParaRPr lang="en-US" dirty="0"/>
        </a:p>
      </dgm:t>
    </dgm:pt>
    <dgm:pt modelId="{3D109F47-0FF3-419F-923E-9440E92A7A4C}" type="parTrans" cxnId="{F8A8BFB2-3144-4613-A73A-3707484154B7}">
      <dgm:prSet/>
      <dgm:spPr/>
      <dgm:t>
        <a:bodyPr/>
        <a:lstStyle/>
        <a:p>
          <a:endParaRPr lang="en-US"/>
        </a:p>
      </dgm:t>
    </dgm:pt>
    <dgm:pt modelId="{9468D0D1-3997-4007-8DD3-23641DB8A3A8}" type="sibTrans" cxnId="{F8A8BFB2-3144-4613-A73A-3707484154B7}">
      <dgm:prSet/>
      <dgm:spPr/>
      <dgm:t>
        <a:bodyPr/>
        <a:lstStyle/>
        <a:p>
          <a:endParaRPr lang="en-US"/>
        </a:p>
      </dgm:t>
    </dgm:pt>
    <dgm:pt modelId="{6EC6EA11-18AF-493D-AF3F-8560E857952C}">
      <dgm:prSet phldrT="[Text]"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দীর্ঘকালীন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অসুস্থতা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CC70F2E5-2299-44EC-9DD7-E50DE4D7DD70}" type="parTrans" cxnId="{5B74929D-8F4E-424A-A8B7-4B5AC8481FFF}">
      <dgm:prSet/>
      <dgm:spPr/>
      <dgm:t>
        <a:bodyPr/>
        <a:lstStyle/>
        <a:p>
          <a:endParaRPr lang="en-US"/>
        </a:p>
      </dgm:t>
    </dgm:pt>
    <dgm:pt modelId="{7C4A9593-9F1C-4131-AD13-B7A30DE904B0}" type="sibTrans" cxnId="{5B74929D-8F4E-424A-A8B7-4B5AC8481FFF}">
      <dgm:prSet/>
      <dgm:spPr/>
      <dgm:t>
        <a:bodyPr/>
        <a:lstStyle/>
        <a:p>
          <a:endParaRPr lang="en-US"/>
        </a:p>
      </dgm:t>
    </dgm:pt>
    <dgm:pt modelId="{D024F8E2-59EF-421B-BD9E-D399E76A3FED}">
      <dgm:prSet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ধূমপান</a:t>
          </a:r>
          <a:endParaRPr lang="en-US" dirty="0"/>
        </a:p>
      </dgm:t>
    </dgm:pt>
    <dgm:pt modelId="{BC6A2B51-231A-45A9-99C5-DD9AE68C44BA}" type="parTrans" cxnId="{DB73B2EF-FC1B-4DB0-A54A-3A1AF3F42ABC}">
      <dgm:prSet/>
      <dgm:spPr/>
      <dgm:t>
        <a:bodyPr/>
        <a:lstStyle/>
        <a:p>
          <a:endParaRPr lang="en-US"/>
        </a:p>
      </dgm:t>
    </dgm:pt>
    <dgm:pt modelId="{66B3DF63-D88A-48B9-A90A-25E19BE21E34}" type="sibTrans" cxnId="{DB73B2EF-FC1B-4DB0-A54A-3A1AF3F42ABC}">
      <dgm:prSet/>
      <dgm:spPr/>
      <dgm:t>
        <a:bodyPr/>
        <a:lstStyle/>
        <a:p>
          <a:endParaRPr lang="en-US"/>
        </a:p>
      </dgm:t>
    </dgm:pt>
    <dgm:pt modelId="{3306646E-E8CD-4FE8-B6C0-FA89839AA0A1}">
      <dgm:prSet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মদপান</a:t>
          </a:r>
          <a:endParaRPr lang="en-US" dirty="0"/>
        </a:p>
      </dgm:t>
    </dgm:pt>
    <dgm:pt modelId="{82A64C32-CBE7-4BB5-AE7E-13F3B177DA79}" type="parTrans" cxnId="{145EE7A8-3B5A-418F-ACC4-3C6639240F34}">
      <dgm:prSet/>
      <dgm:spPr/>
      <dgm:t>
        <a:bodyPr/>
        <a:lstStyle/>
        <a:p>
          <a:endParaRPr lang="en-US"/>
        </a:p>
      </dgm:t>
    </dgm:pt>
    <dgm:pt modelId="{AB8A73D5-CA28-4A74-BCB9-5D948FEBC87C}" type="sibTrans" cxnId="{145EE7A8-3B5A-418F-ACC4-3C6639240F34}">
      <dgm:prSet/>
      <dgm:spPr/>
      <dgm:t>
        <a:bodyPr/>
        <a:lstStyle/>
        <a:p>
          <a:endParaRPr lang="en-US"/>
        </a:p>
      </dgm:t>
    </dgm:pt>
    <dgm:pt modelId="{14C35AEC-2A39-4529-BBA6-172D4FF0D0C8}">
      <dgm:prSet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খাদ্যগ্রহণ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91F11714-91F2-4309-870A-CB0DAC21BCCB}" type="parTrans" cxnId="{90FA3083-438E-4959-8CFE-666149F79A3E}">
      <dgm:prSet/>
      <dgm:spPr/>
      <dgm:t>
        <a:bodyPr/>
        <a:lstStyle/>
        <a:p>
          <a:endParaRPr lang="en-US"/>
        </a:p>
      </dgm:t>
    </dgm:pt>
    <dgm:pt modelId="{77D52C1C-2DAA-410C-947A-24E5F603D4FE}" type="sibTrans" cxnId="{90FA3083-438E-4959-8CFE-666149F79A3E}">
      <dgm:prSet/>
      <dgm:spPr/>
      <dgm:t>
        <a:bodyPr/>
        <a:lstStyle/>
        <a:p>
          <a:endParaRPr lang="en-US"/>
        </a:p>
      </dgm:t>
    </dgm:pt>
    <dgm:pt modelId="{C2857515-857A-4A0C-BCED-9D5CC6F5740F}">
      <dgm:prSet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86598A2F-8630-4FDF-A718-774F739AF0D7}" type="parTrans" cxnId="{D62760C1-2500-446E-B47A-C62FA217C272}">
      <dgm:prSet/>
      <dgm:spPr/>
      <dgm:t>
        <a:bodyPr/>
        <a:lstStyle/>
        <a:p>
          <a:endParaRPr lang="en-US"/>
        </a:p>
      </dgm:t>
    </dgm:pt>
    <dgm:pt modelId="{BDB0AE06-47D6-4A60-9AB6-BE51F2D2CEFC}" type="sibTrans" cxnId="{D62760C1-2500-446E-B47A-C62FA217C272}">
      <dgm:prSet/>
      <dgm:spPr/>
      <dgm:t>
        <a:bodyPr/>
        <a:lstStyle/>
        <a:p>
          <a:endParaRPr lang="en-US"/>
        </a:p>
      </dgm:t>
    </dgm:pt>
    <dgm:pt modelId="{B9BBEFA7-0C2F-4539-AC35-9373208C0A83}" type="pres">
      <dgm:prSet presAssocID="{322ED209-5D7E-460D-8975-08DCC61B2DD7}" presName="Name0" presStyleCnt="0">
        <dgm:presLayoutVars>
          <dgm:dir/>
          <dgm:resizeHandles val="exact"/>
        </dgm:presLayoutVars>
      </dgm:prSet>
      <dgm:spPr/>
    </dgm:pt>
    <dgm:pt modelId="{E8119629-B98E-400B-939B-63EED4D57113}" type="pres">
      <dgm:prSet presAssocID="{AE7E9245-EE0F-4DF3-9AB2-170354B520C5}" presName="compNode" presStyleCnt="0"/>
      <dgm:spPr/>
    </dgm:pt>
    <dgm:pt modelId="{E60DB49B-8B89-4E35-AA67-D606286D46D5}" type="pres">
      <dgm:prSet presAssocID="{AE7E9245-EE0F-4DF3-9AB2-170354B520C5}" presName="pictRect" presStyleLbl="node1" presStyleIdx="0" presStyleCnt="8" custLinFactNeighborY="-41175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1F0314AE-039A-416F-8DE5-154BBB9A3E76}" type="pres">
      <dgm:prSet presAssocID="{AE7E9245-EE0F-4DF3-9AB2-170354B520C5}" presName="textRect" presStyleLbl="revTx" presStyleIdx="0" presStyleCnt="8" custLinFactNeighborY="-48810">
        <dgm:presLayoutVars>
          <dgm:bulletEnabled val="1"/>
        </dgm:presLayoutVars>
      </dgm:prSet>
      <dgm:spPr/>
    </dgm:pt>
    <dgm:pt modelId="{7F37148B-4F20-4FC0-ADB9-3E95B44B6DAA}" type="pres">
      <dgm:prSet presAssocID="{1AA6FF5F-6914-4966-82D7-EDC6D41E6A9F}" presName="sibTrans" presStyleLbl="sibTrans2D1" presStyleIdx="0" presStyleCnt="0"/>
      <dgm:spPr/>
    </dgm:pt>
    <dgm:pt modelId="{2EC62D7D-D100-464C-88A4-0C100D8EAA79}" type="pres">
      <dgm:prSet presAssocID="{32F0939A-8F9F-45B2-B033-A20C5D237D7B}" presName="compNode" presStyleCnt="0"/>
      <dgm:spPr/>
    </dgm:pt>
    <dgm:pt modelId="{B7AB4666-31F0-44B2-BAB2-FF21918B7021}" type="pres">
      <dgm:prSet presAssocID="{32F0939A-8F9F-45B2-B033-A20C5D237D7B}" presName="pictRect" presStyleLbl="node1" presStyleIdx="1" presStyleCnt="8" custLinFactNeighborY="-3854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2616F540-9551-4152-B2A4-B1636DC4FF12}" type="pres">
      <dgm:prSet presAssocID="{32F0939A-8F9F-45B2-B033-A20C5D237D7B}" presName="textRect" presStyleLbl="revTx" presStyleIdx="1" presStyleCnt="8" custLinFactNeighborY="-53692">
        <dgm:presLayoutVars>
          <dgm:bulletEnabled val="1"/>
        </dgm:presLayoutVars>
      </dgm:prSet>
      <dgm:spPr/>
    </dgm:pt>
    <dgm:pt modelId="{3C6415EA-C098-4DD6-84E1-54DA74DC7FA1}" type="pres">
      <dgm:prSet presAssocID="{2876C3D2-F989-4428-8245-0D1250E5C780}" presName="sibTrans" presStyleLbl="sibTrans2D1" presStyleIdx="0" presStyleCnt="0"/>
      <dgm:spPr/>
    </dgm:pt>
    <dgm:pt modelId="{BF91B669-ABF4-4AE1-8B0C-D56AE5366AA0}" type="pres">
      <dgm:prSet presAssocID="{FD7728BA-A761-491C-97BA-BACFB830A4EB}" presName="compNode" presStyleCnt="0"/>
      <dgm:spPr/>
    </dgm:pt>
    <dgm:pt modelId="{CC584537-1240-47E5-BA8B-1ECAC80E968F}" type="pres">
      <dgm:prSet presAssocID="{FD7728BA-A761-491C-97BA-BACFB830A4EB}" presName="pictRect" presStyleLbl="node1" presStyleIdx="2" presStyleCnt="8" custLinFactNeighborY="-394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836B181-B188-4D75-BE3E-725F21B3CF9A}" type="pres">
      <dgm:prSet presAssocID="{FD7728BA-A761-491C-97BA-BACFB830A4EB}" presName="textRect" presStyleLbl="revTx" presStyleIdx="2" presStyleCnt="8" custLinFactNeighborY="-52912">
        <dgm:presLayoutVars>
          <dgm:bulletEnabled val="1"/>
        </dgm:presLayoutVars>
      </dgm:prSet>
      <dgm:spPr/>
    </dgm:pt>
    <dgm:pt modelId="{E837A337-B742-49D5-868B-5061954D5027}" type="pres">
      <dgm:prSet presAssocID="{9468D0D1-3997-4007-8DD3-23641DB8A3A8}" presName="sibTrans" presStyleLbl="sibTrans2D1" presStyleIdx="0" presStyleCnt="0"/>
      <dgm:spPr/>
    </dgm:pt>
    <dgm:pt modelId="{8E587067-C610-42D9-8C79-904A462D7E86}" type="pres">
      <dgm:prSet presAssocID="{6EC6EA11-18AF-493D-AF3F-8560E857952C}" presName="compNode" presStyleCnt="0"/>
      <dgm:spPr/>
    </dgm:pt>
    <dgm:pt modelId="{02A3D469-D777-419E-9E6D-46BAF79F14A1}" type="pres">
      <dgm:prSet presAssocID="{6EC6EA11-18AF-493D-AF3F-8560E857952C}" presName="pictRect" presStyleLbl="node1" presStyleIdx="3" presStyleCnt="8" custLinFactNeighborY="-3854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2B7B72FC-843C-4998-B356-DBA25FFCC780}" type="pres">
      <dgm:prSet presAssocID="{6EC6EA11-18AF-493D-AF3F-8560E857952C}" presName="textRect" presStyleLbl="revTx" presStyleIdx="3" presStyleCnt="8" custLinFactNeighborY="-51156">
        <dgm:presLayoutVars>
          <dgm:bulletEnabled val="1"/>
        </dgm:presLayoutVars>
      </dgm:prSet>
      <dgm:spPr/>
    </dgm:pt>
    <dgm:pt modelId="{F7CED4BF-CA0E-4390-ABEB-F1412932F882}" type="pres">
      <dgm:prSet presAssocID="{7C4A9593-9F1C-4131-AD13-B7A30DE904B0}" presName="sibTrans" presStyleLbl="sibTrans2D1" presStyleIdx="0" presStyleCnt="0"/>
      <dgm:spPr/>
    </dgm:pt>
    <dgm:pt modelId="{74F7333D-D839-42DB-BDAB-49EECBAE37A9}" type="pres">
      <dgm:prSet presAssocID="{D024F8E2-59EF-421B-BD9E-D399E76A3FED}" presName="compNode" presStyleCnt="0"/>
      <dgm:spPr/>
    </dgm:pt>
    <dgm:pt modelId="{A18B59F0-DA0C-4F35-B510-68DF418237A7}" type="pres">
      <dgm:prSet presAssocID="{D024F8E2-59EF-421B-BD9E-D399E76A3FED}" presName="pictRect" presStyleLbl="node1" presStyleIdx="4" presStyleCnt="8" custLinFactNeighborY="-5056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E9093BA-C87C-4F96-A04D-65B1937FC689}" type="pres">
      <dgm:prSet presAssocID="{D024F8E2-59EF-421B-BD9E-D399E76A3FED}" presName="textRect" presStyleLbl="revTx" presStyleIdx="4" presStyleCnt="8" custLinFactY="-12990" custLinFactNeighborY="-100000">
        <dgm:presLayoutVars>
          <dgm:bulletEnabled val="1"/>
        </dgm:presLayoutVars>
      </dgm:prSet>
      <dgm:spPr/>
    </dgm:pt>
    <dgm:pt modelId="{85294C9D-1F49-472D-ADB1-A51F064985D2}" type="pres">
      <dgm:prSet presAssocID="{66B3DF63-D88A-48B9-A90A-25E19BE21E34}" presName="sibTrans" presStyleLbl="sibTrans2D1" presStyleIdx="0" presStyleCnt="0"/>
      <dgm:spPr/>
    </dgm:pt>
    <dgm:pt modelId="{6616F475-FD68-4A8D-A4B8-09EAA9A513A5}" type="pres">
      <dgm:prSet presAssocID="{3306646E-E8CD-4FE8-B6C0-FA89839AA0A1}" presName="compNode" presStyleCnt="0"/>
      <dgm:spPr/>
    </dgm:pt>
    <dgm:pt modelId="{F9431B46-8E07-4DA3-9F78-0EA9D948BF9C}" type="pres">
      <dgm:prSet presAssocID="{3306646E-E8CD-4FE8-B6C0-FA89839AA0A1}" presName="pictRect" presStyleLbl="node1" presStyleIdx="5" presStyleCnt="8" custLinFactNeighborY="-5226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C4E6661-3073-4F65-8576-B041BC2E8873}" type="pres">
      <dgm:prSet presAssocID="{3306646E-E8CD-4FE8-B6C0-FA89839AA0A1}" presName="textRect" presStyleLbl="revTx" presStyleIdx="5" presStyleCnt="8" custLinFactY="-11570" custLinFactNeighborY="-100000">
        <dgm:presLayoutVars>
          <dgm:bulletEnabled val="1"/>
        </dgm:presLayoutVars>
      </dgm:prSet>
      <dgm:spPr/>
    </dgm:pt>
    <dgm:pt modelId="{B9A8AEE5-ED4F-4A5B-B74A-D73D29788466}" type="pres">
      <dgm:prSet presAssocID="{AB8A73D5-CA28-4A74-BCB9-5D948FEBC87C}" presName="sibTrans" presStyleLbl="sibTrans2D1" presStyleIdx="0" presStyleCnt="0"/>
      <dgm:spPr/>
    </dgm:pt>
    <dgm:pt modelId="{721772E1-C8EC-4EBA-A068-02A8C955B086}" type="pres">
      <dgm:prSet presAssocID="{14C35AEC-2A39-4529-BBA6-172D4FF0D0C8}" presName="compNode" presStyleCnt="0"/>
      <dgm:spPr/>
    </dgm:pt>
    <dgm:pt modelId="{2D67D701-D0CA-487A-AA26-55BE7452AA55}" type="pres">
      <dgm:prSet presAssocID="{14C35AEC-2A39-4529-BBA6-172D4FF0D0C8}" presName="pictRect" presStyleLbl="node1" presStyleIdx="6" presStyleCnt="8" custLinFactNeighborY="-5081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746B9F5-EC68-43AB-B454-C38324C7F3A3}" type="pres">
      <dgm:prSet presAssocID="{14C35AEC-2A39-4529-BBA6-172D4FF0D0C8}" presName="textRect" presStyleLbl="revTx" presStyleIdx="6" presStyleCnt="8" custScaleY="105134" custLinFactY="-5920" custLinFactNeighborY="-100000">
        <dgm:presLayoutVars>
          <dgm:bulletEnabled val="1"/>
        </dgm:presLayoutVars>
      </dgm:prSet>
      <dgm:spPr/>
    </dgm:pt>
    <dgm:pt modelId="{2894D3D0-078D-4E52-8FA8-97D12877F431}" type="pres">
      <dgm:prSet presAssocID="{77D52C1C-2DAA-410C-947A-24E5F603D4FE}" presName="sibTrans" presStyleLbl="sibTrans2D1" presStyleIdx="0" presStyleCnt="0"/>
      <dgm:spPr/>
    </dgm:pt>
    <dgm:pt modelId="{DF4DFEC4-F339-439B-84A9-5CEF21790345}" type="pres">
      <dgm:prSet presAssocID="{C2857515-857A-4A0C-BCED-9D5CC6F5740F}" presName="compNode" presStyleCnt="0"/>
      <dgm:spPr/>
    </dgm:pt>
    <dgm:pt modelId="{72D22AD1-DB17-47D0-8ABC-ACEC1B75AD7F}" type="pres">
      <dgm:prSet presAssocID="{C2857515-857A-4A0C-BCED-9D5CC6F5740F}" presName="pictRect" presStyleLbl="node1" presStyleIdx="7" presStyleCnt="8" custLinFactNeighborY="-51460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1B7C9225-9BA5-424F-AF91-11C242DB67B7}" type="pres">
      <dgm:prSet presAssocID="{C2857515-857A-4A0C-BCED-9D5CC6F5740F}" presName="textRect" presStyleLbl="revTx" presStyleIdx="7" presStyleCnt="8" custScaleY="98931" custLinFactY="-13000" custLinFactNeighborX="210" custLinFactNeighborY="-100000">
        <dgm:presLayoutVars>
          <dgm:bulletEnabled val="1"/>
        </dgm:presLayoutVars>
      </dgm:prSet>
      <dgm:spPr/>
    </dgm:pt>
  </dgm:ptLst>
  <dgm:cxnLst>
    <dgm:cxn modelId="{FA31920A-3047-4BAF-B2AE-B60D5C7128C3}" type="presOf" srcId="{FD7728BA-A761-491C-97BA-BACFB830A4EB}" destId="{8836B181-B188-4D75-BE3E-725F21B3CF9A}" srcOrd="0" destOrd="0" presId="urn:microsoft.com/office/officeart/2005/8/layout/pList1"/>
    <dgm:cxn modelId="{7854AA11-4BD9-4442-AC1F-64287332BB7B}" type="presOf" srcId="{D024F8E2-59EF-421B-BD9E-D399E76A3FED}" destId="{6E9093BA-C87C-4F96-A04D-65B1937FC689}" srcOrd="0" destOrd="0" presId="urn:microsoft.com/office/officeart/2005/8/layout/pList1"/>
    <dgm:cxn modelId="{8FD41616-C32B-46FA-952C-17F265CC14BB}" type="presOf" srcId="{1AA6FF5F-6914-4966-82D7-EDC6D41E6A9F}" destId="{7F37148B-4F20-4FC0-ADB9-3E95B44B6DAA}" srcOrd="0" destOrd="0" presId="urn:microsoft.com/office/officeart/2005/8/layout/pList1"/>
    <dgm:cxn modelId="{A0DE6C18-908F-45F8-ACA9-5091A439E4DD}" type="presOf" srcId="{6EC6EA11-18AF-493D-AF3F-8560E857952C}" destId="{2B7B72FC-843C-4998-B356-DBA25FFCC780}" srcOrd="0" destOrd="0" presId="urn:microsoft.com/office/officeart/2005/8/layout/pList1"/>
    <dgm:cxn modelId="{FF1B3A26-623D-431F-B6BC-9E95A6A0D88A}" type="presOf" srcId="{14C35AEC-2A39-4529-BBA6-172D4FF0D0C8}" destId="{0746B9F5-EC68-43AB-B454-C38324C7F3A3}" srcOrd="0" destOrd="0" presId="urn:microsoft.com/office/officeart/2005/8/layout/pList1"/>
    <dgm:cxn modelId="{481F8F2A-3762-4A9C-BD0A-470806759107}" type="presOf" srcId="{322ED209-5D7E-460D-8975-08DCC61B2DD7}" destId="{B9BBEFA7-0C2F-4539-AC35-9373208C0A83}" srcOrd="0" destOrd="0" presId="urn:microsoft.com/office/officeart/2005/8/layout/pList1"/>
    <dgm:cxn modelId="{3F058D36-3AF8-4A20-B91B-1E9646B65BD0}" type="presOf" srcId="{2876C3D2-F989-4428-8245-0D1250E5C780}" destId="{3C6415EA-C098-4DD6-84E1-54DA74DC7FA1}" srcOrd="0" destOrd="0" presId="urn:microsoft.com/office/officeart/2005/8/layout/pList1"/>
    <dgm:cxn modelId="{8DD2693B-4F82-4FB1-A308-BE1FAA3F5554}" type="presOf" srcId="{7C4A9593-9F1C-4131-AD13-B7A30DE904B0}" destId="{F7CED4BF-CA0E-4390-ABEB-F1412932F882}" srcOrd="0" destOrd="0" presId="urn:microsoft.com/office/officeart/2005/8/layout/pList1"/>
    <dgm:cxn modelId="{9C69C64C-8428-4887-85DF-69074294BB7C}" srcId="{322ED209-5D7E-460D-8975-08DCC61B2DD7}" destId="{AE7E9245-EE0F-4DF3-9AB2-170354B520C5}" srcOrd="0" destOrd="0" parTransId="{EF2F0EEA-86D8-441F-BBCB-9E2372993091}" sibTransId="{1AA6FF5F-6914-4966-82D7-EDC6D41E6A9F}"/>
    <dgm:cxn modelId="{83E0FF55-6D81-4ED1-A792-104E32311FC0}" type="presOf" srcId="{32F0939A-8F9F-45B2-B033-A20C5D237D7B}" destId="{2616F540-9551-4152-B2A4-B1636DC4FF12}" srcOrd="0" destOrd="0" presId="urn:microsoft.com/office/officeart/2005/8/layout/pList1"/>
    <dgm:cxn modelId="{19530656-2F34-4C17-A4D1-551EA4E1235A}" type="presOf" srcId="{66B3DF63-D88A-48B9-A90A-25E19BE21E34}" destId="{85294C9D-1F49-472D-ADB1-A51F064985D2}" srcOrd="0" destOrd="0" presId="urn:microsoft.com/office/officeart/2005/8/layout/pList1"/>
    <dgm:cxn modelId="{2AA05A7C-7AC2-42DD-93F7-176AE034831D}" srcId="{322ED209-5D7E-460D-8975-08DCC61B2DD7}" destId="{32F0939A-8F9F-45B2-B033-A20C5D237D7B}" srcOrd="1" destOrd="0" parTransId="{FAA55142-064A-4ED7-9321-5E104EF5A95D}" sibTransId="{2876C3D2-F989-4428-8245-0D1250E5C780}"/>
    <dgm:cxn modelId="{90FA3083-438E-4959-8CFE-666149F79A3E}" srcId="{322ED209-5D7E-460D-8975-08DCC61B2DD7}" destId="{14C35AEC-2A39-4529-BBA6-172D4FF0D0C8}" srcOrd="6" destOrd="0" parTransId="{91F11714-91F2-4309-870A-CB0DAC21BCCB}" sibTransId="{77D52C1C-2DAA-410C-947A-24E5F603D4FE}"/>
    <dgm:cxn modelId="{4A37B193-533B-4B2F-8AB7-B40EBBD37CDF}" type="presOf" srcId="{C2857515-857A-4A0C-BCED-9D5CC6F5740F}" destId="{1B7C9225-9BA5-424F-AF91-11C242DB67B7}" srcOrd="0" destOrd="0" presId="urn:microsoft.com/office/officeart/2005/8/layout/pList1"/>
    <dgm:cxn modelId="{5B74929D-8F4E-424A-A8B7-4B5AC8481FFF}" srcId="{322ED209-5D7E-460D-8975-08DCC61B2DD7}" destId="{6EC6EA11-18AF-493D-AF3F-8560E857952C}" srcOrd="3" destOrd="0" parTransId="{CC70F2E5-2299-44EC-9DD7-E50DE4D7DD70}" sibTransId="{7C4A9593-9F1C-4131-AD13-B7A30DE904B0}"/>
    <dgm:cxn modelId="{9DC8F89F-E7A8-401D-9DE4-C8CF495B17CE}" type="presOf" srcId="{9468D0D1-3997-4007-8DD3-23641DB8A3A8}" destId="{E837A337-B742-49D5-868B-5061954D5027}" srcOrd="0" destOrd="0" presId="urn:microsoft.com/office/officeart/2005/8/layout/pList1"/>
    <dgm:cxn modelId="{145EE7A8-3B5A-418F-ACC4-3C6639240F34}" srcId="{322ED209-5D7E-460D-8975-08DCC61B2DD7}" destId="{3306646E-E8CD-4FE8-B6C0-FA89839AA0A1}" srcOrd="5" destOrd="0" parTransId="{82A64C32-CBE7-4BB5-AE7E-13F3B177DA79}" sibTransId="{AB8A73D5-CA28-4A74-BCB9-5D948FEBC87C}"/>
    <dgm:cxn modelId="{F8A8BFB2-3144-4613-A73A-3707484154B7}" srcId="{322ED209-5D7E-460D-8975-08DCC61B2DD7}" destId="{FD7728BA-A761-491C-97BA-BACFB830A4EB}" srcOrd="2" destOrd="0" parTransId="{3D109F47-0FF3-419F-923E-9440E92A7A4C}" sibTransId="{9468D0D1-3997-4007-8DD3-23641DB8A3A8}"/>
    <dgm:cxn modelId="{ABAD28B4-22B3-46D4-AEFE-567591C46241}" type="presOf" srcId="{AB8A73D5-CA28-4A74-BCB9-5D948FEBC87C}" destId="{B9A8AEE5-ED4F-4A5B-B74A-D73D29788466}" srcOrd="0" destOrd="0" presId="urn:microsoft.com/office/officeart/2005/8/layout/pList1"/>
    <dgm:cxn modelId="{D62760C1-2500-446E-B47A-C62FA217C272}" srcId="{322ED209-5D7E-460D-8975-08DCC61B2DD7}" destId="{C2857515-857A-4A0C-BCED-9D5CC6F5740F}" srcOrd="7" destOrd="0" parTransId="{86598A2F-8630-4FDF-A718-774F739AF0D7}" sibTransId="{BDB0AE06-47D6-4A60-9AB6-BE51F2D2CEFC}"/>
    <dgm:cxn modelId="{27A333CA-B04A-4979-94AA-F0041E92BA15}" type="presOf" srcId="{3306646E-E8CD-4FE8-B6C0-FA89839AA0A1}" destId="{FC4E6661-3073-4F65-8576-B041BC2E8873}" srcOrd="0" destOrd="0" presId="urn:microsoft.com/office/officeart/2005/8/layout/pList1"/>
    <dgm:cxn modelId="{DB73B2EF-FC1B-4DB0-A54A-3A1AF3F42ABC}" srcId="{322ED209-5D7E-460D-8975-08DCC61B2DD7}" destId="{D024F8E2-59EF-421B-BD9E-D399E76A3FED}" srcOrd="4" destOrd="0" parTransId="{BC6A2B51-231A-45A9-99C5-DD9AE68C44BA}" sibTransId="{66B3DF63-D88A-48B9-A90A-25E19BE21E34}"/>
    <dgm:cxn modelId="{24A6A0F1-9E58-4A52-BA3E-A2D841BFD5AC}" type="presOf" srcId="{AE7E9245-EE0F-4DF3-9AB2-170354B520C5}" destId="{1F0314AE-039A-416F-8DE5-154BBB9A3E76}" srcOrd="0" destOrd="0" presId="urn:microsoft.com/office/officeart/2005/8/layout/pList1"/>
    <dgm:cxn modelId="{1691A5FD-64B7-4B32-9722-130A09D8FEA4}" type="presOf" srcId="{77D52C1C-2DAA-410C-947A-24E5F603D4FE}" destId="{2894D3D0-078D-4E52-8FA8-97D12877F431}" srcOrd="0" destOrd="0" presId="urn:microsoft.com/office/officeart/2005/8/layout/pList1"/>
    <dgm:cxn modelId="{717EF4D1-5FEC-4E5D-A45C-2A7CD0A0DFC4}" type="presParOf" srcId="{B9BBEFA7-0C2F-4539-AC35-9373208C0A83}" destId="{E8119629-B98E-400B-939B-63EED4D57113}" srcOrd="0" destOrd="0" presId="urn:microsoft.com/office/officeart/2005/8/layout/pList1"/>
    <dgm:cxn modelId="{D2DB41C2-C26E-4FC0-B409-2F075EC4CAC8}" type="presParOf" srcId="{E8119629-B98E-400B-939B-63EED4D57113}" destId="{E60DB49B-8B89-4E35-AA67-D606286D46D5}" srcOrd="0" destOrd="0" presId="urn:microsoft.com/office/officeart/2005/8/layout/pList1"/>
    <dgm:cxn modelId="{D296C302-F077-49A2-BD6C-404D288ECD17}" type="presParOf" srcId="{E8119629-B98E-400B-939B-63EED4D57113}" destId="{1F0314AE-039A-416F-8DE5-154BBB9A3E76}" srcOrd="1" destOrd="0" presId="urn:microsoft.com/office/officeart/2005/8/layout/pList1"/>
    <dgm:cxn modelId="{85F72C75-E8C9-43BB-8C0D-7FC37C843AC9}" type="presParOf" srcId="{B9BBEFA7-0C2F-4539-AC35-9373208C0A83}" destId="{7F37148B-4F20-4FC0-ADB9-3E95B44B6DAA}" srcOrd="1" destOrd="0" presId="urn:microsoft.com/office/officeart/2005/8/layout/pList1"/>
    <dgm:cxn modelId="{9CF73F31-4A6F-455F-AA03-BA438C649207}" type="presParOf" srcId="{B9BBEFA7-0C2F-4539-AC35-9373208C0A83}" destId="{2EC62D7D-D100-464C-88A4-0C100D8EAA79}" srcOrd="2" destOrd="0" presId="urn:microsoft.com/office/officeart/2005/8/layout/pList1"/>
    <dgm:cxn modelId="{141BB067-9C93-445B-BE71-9F9ED5B1DF7E}" type="presParOf" srcId="{2EC62D7D-D100-464C-88A4-0C100D8EAA79}" destId="{B7AB4666-31F0-44B2-BAB2-FF21918B7021}" srcOrd="0" destOrd="0" presId="urn:microsoft.com/office/officeart/2005/8/layout/pList1"/>
    <dgm:cxn modelId="{F03DE9C3-D2A4-40CC-9E95-D0B83D2B1407}" type="presParOf" srcId="{2EC62D7D-D100-464C-88A4-0C100D8EAA79}" destId="{2616F540-9551-4152-B2A4-B1636DC4FF12}" srcOrd="1" destOrd="0" presId="urn:microsoft.com/office/officeart/2005/8/layout/pList1"/>
    <dgm:cxn modelId="{06304FC1-1C45-43AA-B5E6-6B51DAA72633}" type="presParOf" srcId="{B9BBEFA7-0C2F-4539-AC35-9373208C0A83}" destId="{3C6415EA-C098-4DD6-84E1-54DA74DC7FA1}" srcOrd="3" destOrd="0" presId="urn:microsoft.com/office/officeart/2005/8/layout/pList1"/>
    <dgm:cxn modelId="{F73AD162-7720-4CAF-9B78-437D6C5DF6F3}" type="presParOf" srcId="{B9BBEFA7-0C2F-4539-AC35-9373208C0A83}" destId="{BF91B669-ABF4-4AE1-8B0C-D56AE5366AA0}" srcOrd="4" destOrd="0" presId="urn:microsoft.com/office/officeart/2005/8/layout/pList1"/>
    <dgm:cxn modelId="{214D45B1-AE4A-459F-899E-A355BC7832E5}" type="presParOf" srcId="{BF91B669-ABF4-4AE1-8B0C-D56AE5366AA0}" destId="{CC584537-1240-47E5-BA8B-1ECAC80E968F}" srcOrd="0" destOrd="0" presId="urn:microsoft.com/office/officeart/2005/8/layout/pList1"/>
    <dgm:cxn modelId="{B9D305AE-7EE6-45B6-9577-3E7F735DF060}" type="presParOf" srcId="{BF91B669-ABF4-4AE1-8B0C-D56AE5366AA0}" destId="{8836B181-B188-4D75-BE3E-725F21B3CF9A}" srcOrd="1" destOrd="0" presId="urn:microsoft.com/office/officeart/2005/8/layout/pList1"/>
    <dgm:cxn modelId="{4885B1F2-B214-41F0-BFD7-EC78E604DD8D}" type="presParOf" srcId="{B9BBEFA7-0C2F-4539-AC35-9373208C0A83}" destId="{E837A337-B742-49D5-868B-5061954D5027}" srcOrd="5" destOrd="0" presId="urn:microsoft.com/office/officeart/2005/8/layout/pList1"/>
    <dgm:cxn modelId="{9A55329F-E71B-4E14-AFAD-EEC930DF0812}" type="presParOf" srcId="{B9BBEFA7-0C2F-4539-AC35-9373208C0A83}" destId="{8E587067-C610-42D9-8C79-904A462D7E86}" srcOrd="6" destOrd="0" presId="urn:microsoft.com/office/officeart/2005/8/layout/pList1"/>
    <dgm:cxn modelId="{FB704604-32F8-4608-A9D6-7690F1443730}" type="presParOf" srcId="{8E587067-C610-42D9-8C79-904A462D7E86}" destId="{02A3D469-D777-419E-9E6D-46BAF79F14A1}" srcOrd="0" destOrd="0" presId="urn:microsoft.com/office/officeart/2005/8/layout/pList1"/>
    <dgm:cxn modelId="{2397C57D-3741-4D60-A910-4F00AC3CFE1B}" type="presParOf" srcId="{8E587067-C610-42D9-8C79-904A462D7E86}" destId="{2B7B72FC-843C-4998-B356-DBA25FFCC780}" srcOrd="1" destOrd="0" presId="urn:microsoft.com/office/officeart/2005/8/layout/pList1"/>
    <dgm:cxn modelId="{24BA3F1F-2BE8-42F0-8F93-08DFDD23F2E2}" type="presParOf" srcId="{B9BBEFA7-0C2F-4539-AC35-9373208C0A83}" destId="{F7CED4BF-CA0E-4390-ABEB-F1412932F882}" srcOrd="7" destOrd="0" presId="urn:microsoft.com/office/officeart/2005/8/layout/pList1"/>
    <dgm:cxn modelId="{BEA98180-1B41-4EA2-98E3-2FAC5CF28347}" type="presParOf" srcId="{B9BBEFA7-0C2F-4539-AC35-9373208C0A83}" destId="{74F7333D-D839-42DB-BDAB-49EECBAE37A9}" srcOrd="8" destOrd="0" presId="urn:microsoft.com/office/officeart/2005/8/layout/pList1"/>
    <dgm:cxn modelId="{73313064-CA17-41BF-B318-4D8A18E7BA97}" type="presParOf" srcId="{74F7333D-D839-42DB-BDAB-49EECBAE37A9}" destId="{A18B59F0-DA0C-4F35-B510-68DF418237A7}" srcOrd="0" destOrd="0" presId="urn:microsoft.com/office/officeart/2005/8/layout/pList1"/>
    <dgm:cxn modelId="{8B225FA0-0363-4C2F-A9EF-6D4F6F0F60E0}" type="presParOf" srcId="{74F7333D-D839-42DB-BDAB-49EECBAE37A9}" destId="{6E9093BA-C87C-4F96-A04D-65B1937FC689}" srcOrd="1" destOrd="0" presId="urn:microsoft.com/office/officeart/2005/8/layout/pList1"/>
    <dgm:cxn modelId="{4E182B9D-71A0-404D-A2DF-5D3E40E9CB84}" type="presParOf" srcId="{B9BBEFA7-0C2F-4539-AC35-9373208C0A83}" destId="{85294C9D-1F49-472D-ADB1-A51F064985D2}" srcOrd="9" destOrd="0" presId="urn:microsoft.com/office/officeart/2005/8/layout/pList1"/>
    <dgm:cxn modelId="{F52E5ADC-078B-4616-A61C-D77769277640}" type="presParOf" srcId="{B9BBEFA7-0C2F-4539-AC35-9373208C0A83}" destId="{6616F475-FD68-4A8D-A4B8-09EAA9A513A5}" srcOrd="10" destOrd="0" presId="urn:microsoft.com/office/officeart/2005/8/layout/pList1"/>
    <dgm:cxn modelId="{D10999F9-712B-4A20-A890-1E4C10CE1EB3}" type="presParOf" srcId="{6616F475-FD68-4A8D-A4B8-09EAA9A513A5}" destId="{F9431B46-8E07-4DA3-9F78-0EA9D948BF9C}" srcOrd="0" destOrd="0" presId="urn:microsoft.com/office/officeart/2005/8/layout/pList1"/>
    <dgm:cxn modelId="{0481A774-0217-4F0A-8B27-69391E3A3408}" type="presParOf" srcId="{6616F475-FD68-4A8D-A4B8-09EAA9A513A5}" destId="{FC4E6661-3073-4F65-8576-B041BC2E8873}" srcOrd="1" destOrd="0" presId="urn:microsoft.com/office/officeart/2005/8/layout/pList1"/>
    <dgm:cxn modelId="{D927BD0B-12BB-4619-8B32-18DCA47A97AC}" type="presParOf" srcId="{B9BBEFA7-0C2F-4539-AC35-9373208C0A83}" destId="{B9A8AEE5-ED4F-4A5B-B74A-D73D29788466}" srcOrd="11" destOrd="0" presId="urn:microsoft.com/office/officeart/2005/8/layout/pList1"/>
    <dgm:cxn modelId="{2ECCF08D-6978-4553-82CD-566DD681CA53}" type="presParOf" srcId="{B9BBEFA7-0C2F-4539-AC35-9373208C0A83}" destId="{721772E1-C8EC-4EBA-A068-02A8C955B086}" srcOrd="12" destOrd="0" presId="urn:microsoft.com/office/officeart/2005/8/layout/pList1"/>
    <dgm:cxn modelId="{E283D643-9A30-4686-8BDF-B32B40BFE289}" type="presParOf" srcId="{721772E1-C8EC-4EBA-A068-02A8C955B086}" destId="{2D67D701-D0CA-487A-AA26-55BE7452AA55}" srcOrd="0" destOrd="0" presId="urn:microsoft.com/office/officeart/2005/8/layout/pList1"/>
    <dgm:cxn modelId="{7756429A-2E6B-4D7C-AEDB-3A6389DDB877}" type="presParOf" srcId="{721772E1-C8EC-4EBA-A068-02A8C955B086}" destId="{0746B9F5-EC68-43AB-B454-C38324C7F3A3}" srcOrd="1" destOrd="0" presId="urn:microsoft.com/office/officeart/2005/8/layout/pList1"/>
    <dgm:cxn modelId="{D29C2B86-DE4E-4E6C-B118-FB83470689A0}" type="presParOf" srcId="{B9BBEFA7-0C2F-4539-AC35-9373208C0A83}" destId="{2894D3D0-078D-4E52-8FA8-97D12877F431}" srcOrd="13" destOrd="0" presId="urn:microsoft.com/office/officeart/2005/8/layout/pList1"/>
    <dgm:cxn modelId="{84F7FEA2-393E-4990-9A3B-8C44C06A71BD}" type="presParOf" srcId="{B9BBEFA7-0C2F-4539-AC35-9373208C0A83}" destId="{DF4DFEC4-F339-439B-84A9-5CEF21790345}" srcOrd="14" destOrd="0" presId="urn:microsoft.com/office/officeart/2005/8/layout/pList1"/>
    <dgm:cxn modelId="{375FB756-10B7-4A53-A1F3-644D488FE4E4}" type="presParOf" srcId="{DF4DFEC4-F339-439B-84A9-5CEF21790345}" destId="{72D22AD1-DB17-47D0-8ABC-ACEC1B75AD7F}" srcOrd="0" destOrd="0" presId="urn:microsoft.com/office/officeart/2005/8/layout/pList1"/>
    <dgm:cxn modelId="{B6B707E5-341B-48B2-AE96-E62C6DA03095}" type="presParOf" srcId="{DF4DFEC4-F339-439B-84A9-5CEF21790345}" destId="{1B7C9225-9BA5-424F-AF91-11C242DB67B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E53A6-C8DF-46EA-BB99-2244324975CC}">
      <dsp:nvSpPr>
        <dsp:cNvPr id="0" name=""/>
        <dsp:cNvSpPr/>
      </dsp:nvSpPr>
      <dsp:spPr>
        <a:xfrm>
          <a:off x="1919572" y="56824"/>
          <a:ext cx="2459074" cy="368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137160" bIns="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চিত্র-১</a:t>
          </a:r>
          <a:r>
            <a:rPr lang="en-US" sz="2000" kern="1200" dirty="0"/>
            <a:t> </a:t>
          </a:r>
        </a:p>
      </dsp:txBody>
      <dsp:txXfrm>
        <a:off x="1919572" y="56824"/>
        <a:ext cx="2459074" cy="368861"/>
      </dsp:txXfrm>
    </dsp:sp>
    <dsp:sp modelId="{BE047963-E3F5-493C-9CA2-CE7A90C4F88A}">
      <dsp:nvSpPr>
        <dsp:cNvPr id="0" name=""/>
        <dsp:cNvSpPr/>
      </dsp:nvSpPr>
      <dsp:spPr>
        <a:xfrm>
          <a:off x="0" y="498794"/>
          <a:ext cx="2975480" cy="245907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29120-7A40-4DD7-BF65-B0CE9EBE6CEF}">
      <dsp:nvSpPr>
        <dsp:cNvPr id="0" name=""/>
        <dsp:cNvSpPr/>
      </dsp:nvSpPr>
      <dsp:spPr>
        <a:xfrm>
          <a:off x="5019747" y="56824"/>
          <a:ext cx="2459074" cy="368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137160" bIns="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চিত্র-২</a:t>
          </a:r>
          <a:endParaRPr lang="en-US" sz="3600" kern="1200" dirty="0"/>
        </a:p>
      </dsp:txBody>
      <dsp:txXfrm>
        <a:off x="5019747" y="56824"/>
        <a:ext cx="2459074" cy="368861"/>
      </dsp:txXfrm>
    </dsp:sp>
    <dsp:sp modelId="{E218F1AB-0B4B-49C2-B00B-D75CE841160F}">
      <dsp:nvSpPr>
        <dsp:cNvPr id="0" name=""/>
        <dsp:cNvSpPr/>
      </dsp:nvSpPr>
      <dsp:spPr>
        <a:xfrm>
          <a:off x="3631452" y="498794"/>
          <a:ext cx="2704981" cy="245907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591EF-654E-424E-9989-EBA37810880A}">
      <dsp:nvSpPr>
        <dsp:cNvPr id="0" name=""/>
        <dsp:cNvSpPr/>
      </dsp:nvSpPr>
      <dsp:spPr>
        <a:xfrm>
          <a:off x="1919572" y="3203776"/>
          <a:ext cx="2459074" cy="368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137160" bIns="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চিত্র-৩</a:t>
          </a:r>
          <a:endParaRPr lang="en-US" sz="3600" kern="1200" dirty="0"/>
        </a:p>
      </dsp:txBody>
      <dsp:txXfrm>
        <a:off x="1919572" y="3203776"/>
        <a:ext cx="2459074" cy="368861"/>
      </dsp:txXfrm>
    </dsp:sp>
    <dsp:sp modelId="{162658B8-8125-4B3F-A952-ECAFC9A7C3FC}">
      <dsp:nvSpPr>
        <dsp:cNvPr id="0" name=""/>
        <dsp:cNvSpPr/>
      </dsp:nvSpPr>
      <dsp:spPr>
        <a:xfrm>
          <a:off x="49987" y="3590737"/>
          <a:ext cx="2704981" cy="2459074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E3638-F77C-4922-8F4F-B0D9FEDB771D}">
      <dsp:nvSpPr>
        <dsp:cNvPr id="0" name=""/>
        <dsp:cNvSpPr/>
      </dsp:nvSpPr>
      <dsp:spPr>
        <a:xfrm>
          <a:off x="4884498" y="3203776"/>
          <a:ext cx="2459074" cy="368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137160" bIns="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চিত্র-৪</a:t>
          </a:r>
          <a:endParaRPr lang="en-US" sz="3600" kern="1200" dirty="0"/>
        </a:p>
      </dsp:txBody>
      <dsp:txXfrm>
        <a:off x="4884498" y="3203776"/>
        <a:ext cx="2459074" cy="368861"/>
      </dsp:txXfrm>
    </dsp:sp>
    <dsp:sp modelId="{AF34F3F0-7469-4C0B-8101-E85938851526}">
      <dsp:nvSpPr>
        <dsp:cNvPr id="0" name=""/>
        <dsp:cNvSpPr/>
      </dsp:nvSpPr>
      <dsp:spPr>
        <a:xfrm>
          <a:off x="3647485" y="3549474"/>
          <a:ext cx="2704981" cy="245907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E53A6-C8DF-46EA-BB99-2244324975CC}">
      <dsp:nvSpPr>
        <dsp:cNvPr id="0" name=""/>
        <dsp:cNvSpPr/>
      </dsp:nvSpPr>
      <dsp:spPr>
        <a:xfrm>
          <a:off x="0" y="58121"/>
          <a:ext cx="3030713" cy="3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ফিনাইল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কিউটোনিউরিয়া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/>
            <a:t> </a:t>
          </a:r>
        </a:p>
      </dsp:txBody>
      <dsp:txXfrm>
        <a:off x="0" y="58121"/>
        <a:ext cx="3030713" cy="377282"/>
      </dsp:txXfrm>
    </dsp:sp>
    <dsp:sp modelId="{BE047963-E3F5-493C-9CA2-CE7A90C4F88A}">
      <dsp:nvSpPr>
        <dsp:cNvPr id="0" name=""/>
        <dsp:cNvSpPr/>
      </dsp:nvSpPr>
      <dsp:spPr>
        <a:xfrm>
          <a:off x="0" y="510183"/>
          <a:ext cx="3043414" cy="2515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29120-7A40-4DD7-BF65-B0CE9EBE6CEF}">
      <dsp:nvSpPr>
        <dsp:cNvPr id="0" name=""/>
        <dsp:cNvSpPr/>
      </dsp:nvSpPr>
      <dsp:spPr>
        <a:xfrm>
          <a:off x="4190870" y="128466"/>
          <a:ext cx="1707305" cy="3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137160" bIns="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জার্মান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হাম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/>
        </a:p>
      </dsp:txBody>
      <dsp:txXfrm>
        <a:off x="4190870" y="128466"/>
        <a:ext cx="1707305" cy="377282"/>
      </dsp:txXfrm>
    </dsp:sp>
    <dsp:sp modelId="{E218F1AB-0B4B-49C2-B00B-D75CE841160F}">
      <dsp:nvSpPr>
        <dsp:cNvPr id="0" name=""/>
        <dsp:cNvSpPr/>
      </dsp:nvSpPr>
      <dsp:spPr>
        <a:xfrm>
          <a:off x="3717468" y="510183"/>
          <a:ext cx="2766740" cy="25152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591EF-654E-424E-9989-EBA37810880A}">
      <dsp:nvSpPr>
        <dsp:cNvPr id="0" name=""/>
        <dsp:cNvSpPr/>
      </dsp:nvSpPr>
      <dsp:spPr>
        <a:xfrm>
          <a:off x="139573" y="3262855"/>
          <a:ext cx="3327534" cy="3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অপথ্যালমিয়া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নিউন্যটারাম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39573" y="3262855"/>
        <a:ext cx="3327534" cy="377282"/>
      </dsp:txXfrm>
    </dsp:sp>
    <dsp:sp modelId="{162658B8-8125-4B3F-A952-ECAFC9A7C3FC}">
      <dsp:nvSpPr>
        <dsp:cNvPr id="0" name=""/>
        <dsp:cNvSpPr/>
      </dsp:nvSpPr>
      <dsp:spPr>
        <a:xfrm>
          <a:off x="54232" y="3672719"/>
          <a:ext cx="2766740" cy="2515218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E3638-F77C-4922-8F4F-B0D9FEDB771D}">
      <dsp:nvSpPr>
        <dsp:cNvPr id="0" name=""/>
        <dsp:cNvSpPr/>
      </dsp:nvSpPr>
      <dsp:spPr>
        <a:xfrm>
          <a:off x="4589695" y="3276923"/>
          <a:ext cx="1447307" cy="37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137160" bIns="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গর্ভপাত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/>
        </a:p>
      </dsp:txBody>
      <dsp:txXfrm>
        <a:off x="4589695" y="3276923"/>
        <a:ext cx="1447307" cy="377282"/>
      </dsp:txXfrm>
    </dsp:sp>
    <dsp:sp modelId="{AF34F3F0-7469-4C0B-8101-E85938851526}">
      <dsp:nvSpPr>
        <dsp:cNvPr id="0" name=""/>
        <dsp:cNvSpPr/>
      </dsp:nvSpPr>
      <dsp:spPr>
        <a:xfrm>
          <a:off x="4014264" y="3630514"/>
          <a:ext cx="2766740" cy="251521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AE38-3C18-4EC4-A17F-9011D624084C}">
      <dsp:nvSpPr>
        <dsp:cNvPr id="0" name=""/>
        <dsp:cNvSpPr/>
      </dsp:nvSpPr>
      <dsp:spPr>
        <a:xfrm>
          <a:off x="0" y="4303"/>
          <a:ext cx="11664385" cy="9699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kern="1200" dirty="0">
            <a:solidFill>
              <a:schemeClr val="tx1"/>
            </a:solidFill>
          </a:endParaRPr>
        </a:p>
      </dsp:txBody>
      <dsp:txXfrm>
        <a:off x="0" y="4303"/>
        <a:ext cx="11664385" cy="969952"/>
      </dsp:txXfrm>
    </dsp:sp>
    <dsp:sp modelId="{C0158D0D-3361-4877-9279-D46803F627AC}">
      <dsp:nvSpPr>
        <dsp:cNvPr id="0" name=""/>
        <dsp:cNvSpPr/>
      </dsp:nvSpPr>
      <dsp:spPr>
        <a:xfrm>
          <a:off x="0" y="1090267"/>
          <a:ext cx="11664385" cy="93282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১।ভারসাম্যহীনতায়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প্রজননে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সমস্যা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এমন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হরমোনগুলির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0" y="1090267"/>
        <a:ext cx="11664385" cy="932828"/>
      </dsp:txXfrm>
    </dsp:sp>
    <dsp:sp modelId="{E8B416DF-1C77-4AF9-8361-197697AA1ABE}">
      <dsp:nvSpPr>
        <dsp:cNvPr id="0" name=""/>
        <dsp:cNvSpPr/>
      </dsp:nvSpPr>
      <dsp:spPr>
        <a:xfrm>
          <a:off x="0" y="2139108"/>
          <a:ext cx="11664385" cy="877398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হরমোনের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ভারসাম্যহীনতার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2139108"/>
        <a:ext cx="11664385" cy="877398"/>
      </dsp:txXfrm>
    </dsp:sp>
    <dsp:sp modelId="{4374EFDD-1F53-4916-9BAF-4BC86ECE9F05}">
      <dsp:nvSpPr>
        <dsp:cNvPr id="0" name=""/>
        <dsp:cNvSpPr/>
      </dsp:nvSpPr>
      <dsp:spPr>
        <a:xfrm>
          <a:off x="0" y="3132518"/>
          <a:ext cx="11664385" cy="105023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ভ্রূণ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বৃদ্ধিকালীন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সময়ের</a:t>
          </a:r>
          <a:r>
            <a:rPr lang="en-US" sz="4400" b="1" kern="120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সমস্যাগুলি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3132518"/>
        <a:ext cx="11664385" cy="1050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2CD51-4B0C-4330-991F-CA3ABDD842DD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rgbClr val="FF2F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ইষ্ট্রোজেন</a:t>
          </a:r>
          <a:r>
            <a:rPr lang="en-US" sz="6500" kern="1200" dirty="0"/>
            <a:t> </a:t>
          </a:r>
        </a:p>
      </dsp:txBody>
      <dsp:txXfrm>
        <a:off x="992" y="194138"/>
        <a:ext cx="3869531" cy="2321718"/>
      </dsp:txXfrm>
    </dsp:sp>
    <dsp:sp modelId="{72AAA7C1-E223-47DC-B0C6-A570F2886E57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rgbClr val="FF2F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প্রোজেষ্ট্রেরন</a:t>
          </a:r>
          <a:r>
            <a:rPr lang="en-US" sz="6500" kern="1200" dirty="0"/>
            <a:t> </a:t>
          </a:r>
        </a:p>
      </dsp:txBody>
      <dsp:txXfrm>
        <a:off x="4257476" y="194138"/>
        <a:ext cx="3869531" cy="2321718"/>
      </dsp:txXfrm>
    </dsp:sp>
    <dsp:sp modelId="{228E68FC-BB00-421A-8F27-E34F11B02C70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rgbClr val="FF2F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অ্যান্ড্রোজেন</a:t>
          </a:r>
          <a:r>
            <a:rPr lang="en-US" sz="6500" kern="1200" dirty="0"/>
            <a:t> </a:t>
          </a:r>
        </a:p>
      </dsp:txBody>
      <dsp:txXfrm>
        <a:off x="992" y="2902810"/>
        <a:ext cx="3869531" cy="2321718"/>
      </dsp:txXfrm>
    </dsp:sp>
    <dsp:sp modelId="{2F5C1C1E-4205-42D4-9E8C-EAA5D13E5CD4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টেষ্টোষ্টেরন</a:t>
          </a:r>
          <a:r>
            <a:rPr lang="en-US" sz="6500" kern="1200" dirty="0"/>
            <a:t> </a:t>
          </a:r>
        </a:p>
      </dsp:txBody>
      <dsp:txXfrm>
        <a:off x="4257476" y="2902810"/>
        <a:ext cx="3869531" cy="2321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CCAEE-AC5E-4D44-BCE2-AC315D6D6B02}">
      <dsp:nvSpPr>
        <dsp:cNvPr id="0" name=""/>
        <dsp:cNvSpPr/>
      </dsp:nvSpPr>
      <dsp:spPr>
        <a:xfrm>
          <a:off x="0" y="1932071"/>
          <a:ext cx="3652122" cy="251631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822F-C536-4EA9-AD6E-17176EBE2FC6}">
      <dsp:nvSpPr>
        <dsp:cNvPr id="0" name=""/>
        <dsp:cNvSpPr/>
      </dsp:nvSpPr>
      <dsp:spPr>
        <a:xfrm>
          <a:off x="2301" y="4448384"/>
          <a:ext cx="3652122" cy="135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অটোসোমাল</a:t>
          </a:r>
          <a:r>
            <a:rPr lang="en-US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ব্যাধি</a:t>
          </a:r>
          <a:endParaRPr lang="en-US" sz="3800" kern="1200" dirty="0"/>
        </a:p>
      </dsp:txBody>
      <dsp:txXfrm>
        <a:off x="2301" y="4448384"/>
        <a:ext cx="3652122" cy="1354937"/>
      </dsp:txXfrm>
    </dsp:sp>
    <dsp:sp modelId="{1D2630CF-A094-4F6C-B1AF-893E39DEFCD1}">
      <dsp:nvSpPr>
        <dsp:cNvPr id="0" name=""/>
        <dsp:cNvSpPr/>
      </dsp:nvSpPr>
      <dsp:spPr>
        <a:xfrm>
          <a:off x="4019790" y="1932071"/>
          <a:ext cx="3652122" cy="251631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9C20-4158-4FAF-9D20-1D4E36409B81}">
      <dsp:nvSpPr>
        <dsp:cNvPr id="0" name=""/>
        <dsp:cNvSpPr/>
      </dsp:nvSpPr>
      <dsp:spPr>
        <a:xfrm>
          <a:off x="4019790" y="4448384"/>
          <a:ext cx="3652122" cy="135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২।সেক্সলিঙ্কড </a:t>
          </a:r>
          <a:r>
            <a:rPr lang="en-US" sz="3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ব্যাধি</a:t>
          </a:r>
          <a:r>
            <a:rPr lang="en-US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800" kern="1200" dirty="0"/>
        </a:p>
      </dsp:txBody>
      <dsp:txXfrm>
        <a:off x="4019790" y="4448384"/>
        <a:ext cx="3652122" cy="1354937"/>
      </dsp:txXfrm>
    </dsp:sp>
    <dsp:sp modelId="{E3A5D2A5-4858-4ED3-B279-23B7CFA24F5E}">
      <dsp:nvSpPr>
        <dsp:cNvPr id="0" name=""/>
        <dsp:cNvSpPr/>
      </dsp:nvSpPr>
      <dsp:spPr>
        <a:xfrm>
          <a:off x="8037279" y="1932071"/>
          <a:ext cx="3652122" cy="2516312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98821-EF88-4572-8AFD-C3CC6F834148}">
      <dsp:nvSpPr>
        <dsp:cNvPr id="0" name=""/>
        <dsp:cNvSpPr/>
      </dsp:nvSpPr>
      <dsp:spPr>
        <a:xfrm>
          <a:off x="8037279" y="4448384"/>
          <a:ext cx="3652122" cy="1354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ট্রাইসোমি</a:t>
          </a:r>
          <a:endParaRPr lang="en-US" sz="3800" kern="1200" dirty="0"/>
        </a:p>
      </dsp:txBody>
      <dsp:txXfrm>
        <a:off x="8037279" y="4448384"/>
        <a:ext cx="3652122" cy="1354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DB49B-8B89-4E35-AA67-D606286D46D5}">
      <dsp:nvSpPr>
        <dsp:cNvPr id="0" name=""/>
        <dsp:cNvSpPr/>
      </dsp:nvSpPr>
      <dsp:spPr>
        <a:xfrm>
          <a:off x="5645" y="0"/>
          <a:ext cx="2686513" cy="1851007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314AE-039A-416F-8DE5-154BBB9A3E76}">
      <dsp:nvSpPr>
        <dsp:cNvPr id="0" name=""/>
        <dsp:cNvSpPr/>
      </dsp:nvSpPr>
      <dsp:spPr>
        <a:xfrm>
          <a:off x="5645" y="1713118"/>
          <a:ext cx="2686513" cy="9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রুবেলা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জার্মান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হাম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kern="1200" dirty="0"/>
        </a:p>
      </dsp:txBody>
      <dsp:txXfrm>
        <a:off x="5645" y="1713118"/>
        <a:ext cx="2686513" cy="996696"/>
      </dsp:txXfrm>
    </dsp:sp>
    <dsp:sp modelId="{B7AB4666-31F0-44B2-BAB2-FF21918B7021}">
      <dsp:nvSpPr>
        <dsp:cNvPr id="0" name=""/>
        <dsp:cNvSpPr/>
      </dsp:nvSpPr>
      <dsp:spPr>
        <a:xfrm>
          <a:off x="2960923" y="0"/>
          <a:ext cx="2686513" cy="185100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6F540-9551-4152-B2A4-B1636DC4FF12}">
      <dsp:nvSpPr>
        <dsp:cNvPr id="0" name=""/>
        <dsp:cNvSpPr/>
      </dsp:nvSpPr>
      <dsp:spPr>
        <a:xfrm>
          <a:off x="2960923" y="1664459"/>
          <a:ext cx="2686513" cy="9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anose="02000000000000000000" pitchFamily="2" charset="0"/>
              <a:cs typeface="NikoshBAN" panose="02000000000000000000" pitchFamily="2" charset="0"/>
            </a:rPr>
            <a:t>HIV 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হেপাটাইটিস</a:t>
          </a:r>
          <a:endParaRPr lang="en-US" sz="2800" kern="1200" dirty="0"/>
        </a:p>
      </dsp:txBody>
      <dsp:txXfrm>
        <a:off x="2960923" y="1664459"/>
        <a:ext cx="2686513" cy="996696"/>
      </dsp:txXfrm>
    </dsp:sp>
    <dsp:sp modelId="{CC584537-1240-47E5-BA8B-1ECAC80E968F}">
      <dsp:nvSpPr>
        <dsp:cNvPr id="0" name=""/>
        <dsp:cNvSpPr/>
      </dsp:nvSpPr>
      <dsp:spPr>
        <a:xfrm>
          <a:off x="5916201" y="0"/>
          <a:ext cx="2686513" cy="185100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B181-B188-4D75-BE3E-725F21B3CF9A}">
      <dsp:nvSpPr>
        <dsp:cNvPr id="0" name=""/>
        <dsp:cNvSpPr/>
      </dsp:nvSpPr>
      <dsp:spPr>
        <a:xfrm>
          <a:off x="5916201" y="1672234"/>
          <a:ext cx="2686513" cy="9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সাইটোমেগালোভাইরাস</a:t>
          </a:r>
          <a:endParaRPr lang="en-US" sz="2600" kern="1200" dirty="0"/>
        </a:p>
      </dsp:txBody>
      <dsp:txXfrm>
        <a:off x="5916201" y="1672234"/>
        <a:ext cx="2686513" cy="996696"/>
      </dsp:txXfrm>
    </dsp:sp>
    <dsp:sp modelId="{02A3D469-D777-419E-9E6D-46BAF79F14A1}">
      <dsp:nvSpPr>
        <dsp:cNvPr id="0" name=""/>
        <dsp:cNvSpPr/>
      </dsp:nvSpPr>
      <dsp:spPr>
        <a:xfrm>
          <a:off x="8871478" y="0"/>
          <a:ext cx="2686513" cy="185100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B72FC-843C-4998-B356-DBA25FFCC780}">
      <dsp:nvSpPr>
        <dsp:cNvPr id="0" name=""/>
        <dsp:cNvSpPr/>
      </dsp:nvSpPr>
      <dsp:spPr>
        <a:xfrm>
          <a:off x="8871478" y="1689736"/>
          <a:ext cx="2686513" cy="9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দীর্ঘকালীন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অসুস্থতা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kern="1200" dirty="0"/>
        </a:p>
      </dsp:txBody>
      <dsp:txXfrm>
        <a:off x="8871478" y="1689736"/>
        <a:ext cx="2686513" cy="996696"/>
      </dsp:txXfrm>
    </dsp:sp>
    <dsp:sp modelId="{A18B59F0-DA0C-4F35-B510-68DF418237A7}">
      <dsp:nvSpPr>
        <dsp:cNvPr id="0" name=""/>
        <dsp:cNvSpPr/>
      </dsp:nvSpPr>
      <dsp:spPr>
        <a:xfrm>
          <a:off x="5645" y="2541858"/>
          <a:ext cx="2686513" cy="185100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093BA-C87C-4F96-A04D-65B1937FC689}">
      <dsp:nvSpPr>
        <dsp:cNvPr id="0" name=""/>
        <dsp:cNvSpPr/>
      </dsp:nvSpPr>
      <dsp:spPr>
        <a:xfrm>
          <a:off x="5645" y="4202587"/>
          <a:ext cx="2686513" cy="9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ধূমপান</a:t>
          </a:r>
          <a:endParaRPr lang="en-US" sz="2600" kern="1200" dirty="0"/>
        </a:p>
      </dsp:txBody>
      <dsp:txXfrm>
        <a:off x="5645" y="4202587"/>
        <a:ext cx="2686513" cy="996696"/>
      </dsp:txXfrm>
    </dsp:sp>
    <dsp:sp modelId="{F9431B46-8E07-4DA3-9F78-0EA9D948BF9C}">
      <dsp:nvSpPr>
        <dsp:cNvPr id="0" name=""/>
        <dsp:cNvSpPr/>
      </dsp:nvSpPr>
      <dsp:spPr>
        <a:xfrm>
          <a:off x="2960923" y="2510335"/>
          <a:ext cx="2686513" cy="1851007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E6661-3073-4F65-8576-B041BC2E8873}">
      <dsp:nvSpPr>
        <dsp:cNvPr id="0" name=""/>
        <dsp:cNvSpPr/>
      </dsp:nvSpPr>
      <dsp:spPr>
        <a:xfrm>
          <a:off x="2960923" y="4216740"/>
          <a:ext cx="2686513" cy="9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মদপান</a:t>
          </a:r>
          <a:endParaRPr lang="en-US" sz="2600" kern="1200" dirty="0"/>
        </a:p>
      </dsp:txBody>
      <dsp:txXfrm>
        <a:off x="2960923" y="4216740"/>
        <a:ext cx="2686513" cy="996696"/>
      </dsp:txXfrm>
    </dsp:sp>
    <dsp:sp modelId="{2D67D701-D0CA-487A-AA26-55BE7452AA55}">
      <dsp:nvSpPr>
        <dsp:cNvPr id="0" name=""/>
        <dsp:cNvSpPr/>
      </dsp:nvSpPr>
      <dsp:spPr>
        <a:xfrm>
          <a:off x="5916201" y="2524382"/>
          <a:ext cx="2686513" cy="1851007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6B9F5-EC68-43AB-B454-C38324C7F3A3}">
      <dsp:nvSpPr>
        <dsp:cNvPr id="0" name=""/>
        <dsp:cNvSpPr/>
      </dsp:nvSpPr>
      <dsp:spPr>
        <a:xfrm>
          <a:off x="5916201" y="4234675"/>
          <a:ext cx="2686513" cy="1047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খাদ্যগ্রহণ</a:t>
          </a:r>
          <a:r>
            <a:rPr lang="en-US" sz="2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kern="1200" dirty="0"/>
        </a:p>
      </dsp:txBody>
      <dsp:txXfrm>
        <a:off x="5916201" y="4234675"/>
        <a:ext cx="2686513" cy="1047866"/>
      </dsp:txXfrm>
    </dsp:sp>
    <dsp:sp modelId="{72D22AD1-DB17-47D0-8ABC-ACEC1B75AD7F}">
      <dsp:nvSpPr>
        <dsp:cNvPr id="0" name=""/>
        <dsp:cNvSpPr/>
      </dsp:nvSpPr>
      <dsp:spPr>
        <a:xfrm>
          <a:off x="8871478" y="2527881"/>
          <a:ext cx="2686513" cy="1851007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C9225-9BA5-424F-AF91-11C242DB67B7}">
      <dsp:nvSpPr>
        <dsp:cNvPr id="0" name=""/>
        <dsp:cNvSpPr/>
      </dsp:nvSpPr>
      <dsp:spPr>
        <a:xfrm>
          <a:off x="8877120" y="4210478"/>
          <a:ext cx="2686513" cy="98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sz="2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600" kern="1200" dirty="0"/>
        </a:p>
      </dsp:txBody>
      <dsp:txXfrm>
        <a:off x="8877120" y="4210478"/>
        <a:ext cx="2686513" cy="986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BF5D-850F-4001-9E5C-CF75CFCA70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4CDF-38A0-473D-BDBD-084242B8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89F5-501F-48BB-B7C2-A6D3147D1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B2044-CCF7-4023-884C-9C003E820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DA2DB-8046-42EF-8CA8-AC57BFD6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46E6-D481-4386-B1AB-B3246E43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7FCB-7AE3-4E6B-BEA1-0A19BF90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D9E6-8EAA-4863-9B2B-98BD2A5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0A293-0CB8-4853-BBFC-8AA287A4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DA25-9FDD-41CA-BB4F-6C50518E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E438-1410-4D61-A0A6-19AA1378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4371-A6A8-40AE-9A34-F8DA58C1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59508-386D-47AB-B0C8-3C3D71E0E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36730-1401-4F40-8CFD-EBE154F7C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8953-313E-4F8E-B50D-38ADD30C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9B20-F6B3-430C-934A-3063E6AE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8F961-C2AD-402C-A597-DD3456D9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BF8-3871-4F1A-8171-9A9FE77A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BD6A-D7DE-433C-B46F-3AFCEF6D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BDA45-530E-4343-90E3-79A7A5E3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D6250-019D-4C17-8F97-02855BF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EB4C-A169-4C6E-AADF-6DD20AEF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F7DA-8410-4753-BDE6-AA270B9E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A0B0-615C-45A5-9AAB-910DA2E1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FBBC-A3C6-48B0-A85B-5EB07BC0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0117-C5C8-4E39-837A-A7629281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03F78-9435-4993-B913-9F91C852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1E9-FDF3-4F46-9E29-4A3E96FF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7A04-0480-474F-90B3-C3AA44323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73635-AC46-44AE-9F22-160FE3B1D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2BB1-4DF7-4B85-9E87-2C147F2B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AE96B-0818-4951-BF1D-258E1006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95606-8F32-4AD4-A20F-1CDABEBB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69D-DEAC-4021-BD4B-5FCF1591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A87A4-BEC9-4BAD-8256-EE2952DD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D5E1B-41CA-469F-A95A-47860E51E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7167C-04BE-4F5D-B94E-5C8FE629E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35EB4-C150-4511-9DB6-A5B2DF6BB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0BA8-7A5B-4BB8-9533-B876065B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75234-D9EE-402C-B85F-C3E2DFC8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08875-8F78-47D6-AB7E-AED3D8BB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8A25-E12F-418A-BFA0-EC7184F4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E5FFC-BA49-46C0-AFD9-BA82A73D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B3EA2-E2A3-45BF-BD11-B714C672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1E7E3-5778-44E1-98CB-245C7246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99F81-B163-4EAA-9803-B841C172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6A4C7-04ED-4E77-BF3B-8864BB00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10EBC-2031-4237-84ED-39E43804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BF92-7E8E-4E79-96C5-75726C77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788E-8AF2-4539-ACBC-0B9A94F1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38DC0-6A65-4A88-9833-1FB49545E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B9271-67A9-49F6-822C-DDC93F74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7A73D-15FD-4FD0-91FA-85E363C2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DAA39-8948-4C52-8263-C8A53361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7183-9292-4B34-A47C-3B08FB52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3F7A2-326E-4936-A5CA-0CD9AE778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8F56A-4FD0-4471-8104-FB44B67CE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69BC5-B48E-457C-AB18-2DE84C8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BEA5-3CFF-4E25-A9C0-44234A0E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88903-D929-41E5-849B-CEA9572B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FD7CE-5A4C-4EC2-A7D8-D5757B3A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4D9ED-B1F2-4A26-B5A7-D6402E57E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31D3-9BB5-4172-A000-9B04766BA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82AB-C8B8-410C-8223-47C2A1B3C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589E-3FCF-4D55-AACA-01ED760D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E3FE2D3-6D7D-4E3A-A0B4-0F86B67A0A25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8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5A8A4-E0D1-4488-AEB2-25D464B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" y="239146"/>
            <a:ext cx="11788726" cy="64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BAE26F1-3E21-44DC-9E40-141126B1B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407"/>
          <a:stretch/>
        </p:blipFill>
        <p:spPr>
          <a:xfrm>
            <a:off x="251834" y="2296402"/>
            <a:ext cx="4623584" cy="29027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524F80E-167D-4F02-BF8B-3E26EB4B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5" r="1506" b="6554"/>
          <a:stretch/>
        </p:blipFill>
        <p:spPr>
          <a:xfrm>
            <a:off x="274305" y="2267440"/>
            <a:ext cx="4496357" cy="29027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5DC1B16-AAA5-43A7-85E0-53B1F7876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r="142"/>
          <a:stretch/>
        </p:blipFill>
        <p:spPr>
          <a:xfrm>
            <a:off x="282392" y="2279077"/>
            <a:ext cx="4579637" cy="29209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2CA21E-4EB8-481C-A5D6-AEDFB188B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r="1811"/>
          <a:stretch/>
        </p:blipFill>
        <p:spPr>
          <a:xfrm>
            <a:off x="266311" y="2276471"/>
            <a:ext cx="4627987" cy="2963253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E5271DC3-6B9E-46F6-AB20-6C3C153BEAB5}"/>
              </a:ext>
            </a:extLst>
          </p:cNvPr>
          <p:cNvSpPr txBox="1">
            <a:spLocks/>
          </p:cNvSpPr>
          <p:nvPr/>
        </p:nvSpPr>
        <p:spPr>
          <a:xfrm>
            <a:off x="388064" y="220177"/>
            <a:ext cx="11649865" cy="2138417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3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03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3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203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3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203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3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ভারসাম্যহীনতা</a:t>
            </a:r>
            <a:r>
              <a:rPr lang="en-US" sz="203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300" b="1" dirty="0">
              <a:solidFill>
                <a:srgbClr val="0000FF"/>
              </a:solidFill>
            </a:endParaRPr>
          </a:p>
          <a:p>
            <a:r>
              <a:rPr lang="en-US" sz="16600" b="1" dirty="0" err="1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এষ্ট্রোজেনের</a:t>
            </a:r>
            <a:r>
              <a:rPr lang="en-US" sz="166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উচ্চমাত্রার</a:t>
            </a:r>
            <a:r>
              <a:rPr lang="en-US" sz="166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ফলাফলঃ</a:t>
            </a:r>
            <a:r>
              <a:rPr lang="en-US" sz="166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90EE87-77FE-412F-9F21-16A246EFD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/>
        </p:blipFill>
        <p:spPr>
          <a:xfrm>
            <a:off x="287145" y="2265004"/>
            <a:ext cx="4603557" cy="296633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D48DE31-AFD3-419D-91AF-9A3E49074925}"/>
              </a:ext>
            </a:extLst>
          </p:cNvPr>
          <p:cNvSpPr txBox="1"/>
          <p:nvPr/>
        </p:nvSpPr>
        <p:spPr>
          <a:xfrm>
            <a:off x="4921878" y="1511826"/>
            <a:ext cx="7116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১।প্রাক-রজঃচক্রীয়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495370-5537-4D65-9CD1-186DDAEA0CBB}"/>
              </a:ext>
            </a:extLst>
          </p:cNvPr>
          <p:cNvSpPr txBox="1"/>
          <p:nvPr/>
        </p:nvSpPr>
        <p:spPr>
          <a:xfrm>
            <a:off x="4881492" y="2208628"/>
            <a:ext cx="72907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২।শরীরে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জমে,ওজন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141CAB-9214-4322-9064-F915B7CE46F4}"/>
              </a:ext>
            </a:extLst>
          </p:cNvPr>
          <p:cNvSpPr txBox="1"/>
          <p:nvPr/>
        </p:nvSpPr>
        <p:spPr>
          <a:xfrm>
            <a:off x="4809568" y="2872378"/>
            <a:ext cx="74398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৩।মেজাজ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খিটখিটে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হয়,মাথাব্যথা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506A63-1813-441C-A7E6-E56828190716}"/>
              </a:ext>
            </a:extLst>
          </p:cNvPr>
          <p:cNvSpPr txBox="1"/>
          <p:nvPr/>
        </p:nvSpPr>
        <p:spPr>
          <a:xfrm>
            <a:off x="4994034" y="3559131"/>
            <a:ext cx="694613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৪।স্তনবৃন্ত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স্রাব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হয়,রাতে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0012D4-7505-4A49-A7EB-B60B41AA0E0C}"/>
              </a:ext>
            </a:extLst>
          </p:cNvPr>
          <p:cNvSpPr txBox="1"/>
          <p:nvPr/>
        </p:nvSpPr>
        <p:spPr>
          <a:xfrm>
            <a:off x="4994034" y="4997276"/>
            <a:ext cx="59394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৫।কাজে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8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1F85AD-04EE-41CF-82B1-6A0179BE3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41" t="8766" r="25992" b="45917"/>
          <a:stretch/>
        </p:blipFill>
        <p:spPr>
          <a:xfrm>
            <a:off x="486452" y="2049145"/>
            <a:ext cx="5458081" cy="3106309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4EE1A93-0C99-45EC-9D1E-4631EF661584}"/>
              </a:ext>
            </a:extLst>
          </p:cNvPr>
          <p:cNvSpPr txBox="1">
            <a:spLocks/>
          </p:cNvSpPr>
          <p:nvPr/>
        </p:nvSpPr>
        <p:spPr>
          <a:xfrm>
            <a:off x="275520" y="295420"/>
            <a:ext cx="11649865" cy="92846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এষ্ট্রোজেনের</a:t>
            </a:r>
            <a:r>
              <a:rPr lang="en-US" sz="60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নিম্নমাত্রার</a:t>
            </a:r>
            <a:r>
              <a:rPr lang="en-US" sz="60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ফলাফলঃ</a:t>
            </a:r>
            <a:r>
              <a:rPr lang="en-US" sz="60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982FC0-B343-476D-B135-A1390AED7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6" y="2043437"/>
            <a:ext cx="5458081" cy="30710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78CC86-01D2-423C-B2CE-CA5E33F3D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6" y="2066481"/>
            <a:ext cx="5458081" cy="31006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E4101B-7622-4DA7-8981-DB515F51E2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33" t="14718" r="28300" b="39966"/>
          <a:stretch/>
        </p:blipFill>
        <p:spPr>
          <a:xfrm>
            <a:off x="486453" y="2053189"/>
            <a:ext cx="5458081" cy="3106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35C0BC-4727-45DE-8BFC-1A4B0F03B7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37" t="6133" r="49396" b="48550"/>
          <a:stretch/>
        </p:blipFill>
        <p:spPr>
          <a:xfrm>
            <a:off x="512039" y="2042781"/>
            <a:ext cx="5458081" cy="3106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ED8E1-0B2D-45FA-BB3E-2C6469A9E546}"/>
              </a:ext>
            </a:extLst>
          </p:cNvPr>
          <p:cNvSpPr txBox="1"/>
          <p:nvPr/>
        </p:nvSpPr>
        <p:spPr>
          <a:xfrm>
            <a:off x="5936562" y="1671089"/>
            <a:ext cx="55306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যোনির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যৌনমিলন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কষ্টদায়ক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C1EB7-0995-40EF-8D84-A46DA07A858F}"/>
              </a:ext>
            </a:extLst>
          </p:cNvPr>
          <p:cNvSpPr txBox="1"/>
          <p:nvPr/>
        </p:nvSpPr>
        <p:spPr>
          <a:xfrm>
            <a:off x="6117471" y="3156148"/>
            <a:ext cx="4642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94AD7-D6D6-46DA-B83C-338492C4BC09}"/>
              </a:ext>
            </a:extLst>
          </p:cNvPr>
          <p:cNvSpPr txBox="1"/>
          <p:nvPr/>
        </p:nvSpPr>
        <p:spPr>
          <a:xfrm>
            <a:off x="6019149" y="3986983"/>
            <a:ext cx="3568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A1716-D6FC-4A53-BFCD-57E5130EC9BE}"/>
              </a:ext>
            </a:extLst>
          </p:cNvPr>
          <p:cNvSpPr txBox="1"/>
          <p:nvPr/>
        </p:nvSpPr>
        <p:spPr>
          <a:xfrm>
            <a:off x="6024069" y="4655575"/>
            <a:ext cx="6008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সন্ধিসমূহে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66469-EB6F-4772-8C5D-C4E5B06EBE97}"/>
              </a:ext>
            </a:extLst>
          </p:cNvPr>
          <p:cNvSpPr txBox="1"/>
          <p:nvPr/>
        </p:nvSpPr>
        <p:spPr>
          <a:xfrm>
            <a:off x="6176465" y="5427407"/>
            <a:ext cx="4334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122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DE4627-74C8-4D40-AE11-BF31380F3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9" y="1589649"/>
            <a:ext cx="5497132" cy="311525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20111BE-D4B4-47DB-A69F-CF5F942C7D86}"/>
              </a:ext>
            </a:extLst>
          </p:cNvPr>
          <p:cNvSpPr txBox="1">
            <a:spLocks/>
          </p:cNvSpPr>
          <p:nvPr/>
        </p:nvSpPr>
        <p:spPr>
          <a:xfrm>
            <a:off x="275520" y="295420"/>
            <a:ext cx="11649865" cy="92846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উচ্চমাত্রার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প্রোজেষ্টেরনের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C3851-0E12-47D2-AD2A-BB496FC23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r="781"/>
          <a:stretch/>
        </p:blipFill>
        <p:spPr>
          <a:xfrm>
            <a:off x="407962" y="1590014"/>
            <a:ext cx="5455329" cy="3115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C4022D-271D-469B-9E60-7FE6726FD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8" y="1569278"/>
            <a:ext cx="5455329" cy="31152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354FAE-FDFC-4501-A2F5-6B213E51EAFA}"/>
              </a:ext>
            </a:extLst>
          </p:cNvPr>
          <p:cNvSpPr txBox="1"/>
          <p:nvPr/>
        </p:nvSpPr>
        <p:spPr>
          <a:xfrm>
            <a:off x="5945925" y="1589649"/>
            <a:ext cx="6264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স্ফীত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AF28E-FF4D-466D-8A26-930E18D39D59}"/>
              </a:ext>
            </a:extLst>
          </p:cNvPr>
          <p:cNvSpPr txBox="1"/>
          <p:nvPr/>
        </p:nvSpPr>
        <p:spPr>
          <a:xfrm>
            <a:off x="6035039" y="2560320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2E1E2-32F1-4843-94D2-108CCF44D6BC}"/>
              </a:ext>
            </a:extLst>
          </p:cNvPr>
          <p:cNvSpPr txBox="1"/>
          <p:nvPr/>
        </p:nvSpPr>
        <p:spPr>
          <a:xfrm>
            <a:off x="5844527" y="3348107"/>
            <a:ext cx="63434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রজঃস্রাবের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F908D2-5C13-4790-BB4C-AE2B0BA1D5DF}"/>
              </a:ext>
            </a:extLst>
          </p:cNvPr>
          <p:cNvSpPr txBox="1"/>
          <p:nvPr/>
        </p:nvSpPr>
        <p:spPr>
          <a:xfrm>
            <a:off x="5996927" y="4119486"/>
            <a:ext cx="51988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এষ্ট্রোজেন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স্বল্পতা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925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BB83A6-C64B-4C8D-A95C-402A49720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4" b="4284"/>
          <a:stretch/>
        </p:blipFill>
        <p:spPr>
          <a:xfrm>
            <a:off x="613150" y="1658876"/>
            <a:ext cx="5310360" cy="3233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72162-08D1-479B-ADA0-219BAEB50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2" y="1668801"/>
            <a:ext cx="5310360" cy="3273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A095C-1267-4DE2-B51C-034E9DA3F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146"/>
          <a:stretch/>
        </p:blipFill>
        <p:spPr>
          <a:xfrm>
            <a:off x="573287" y="1668809"/>
            <a:ext cx="5335143" cy="3273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6E013C-B9C9-40EF-98DB-75CF3BB05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6" y="1673906"/>
            <a:ext cx="5310360" cy="3267624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ACBFCB-B041-4A9C-8F7C-0F86B9803940}"/>
              </a:ext>
            </a:extLst>
          </p:cNvPr>
          <p:cNvSpPr txBox="1">
            <a:spLocks/>
          </p:cNvSpPr>
          <p:nvPr/>
        </p:nvSpPr>
        <p:spPr>
          <a:xfrm>
            <a:off x="275520" y="295420"/>
            <a:ext cx="11649865" cy="92846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নিম্নমাত্রার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প্রোজেষ্টেরনের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2B5A1-AB4F-493A-A0F7-2ABCD545F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2" y="1680353"/>
            <a:ext cx="5310360" cy="32696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018460-6898-4DCE-8AE7-C1F52E5AF7F9}"/>
              </a:ext>
            </a:extLst>
          </p:cNvPr>
          <p:cNvSpPr txBox="1"/>
          <p:nvPr/>
        </p:nvSpPr>
        <p:spPr>
          <a:xfrm>
            <a:off x="6176727" y="1505239"/>
            <a:ext cx="4334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রজঃচক্র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239B9-3D4D-4FA4-9CFD-07FEDE51DC8B}"/>
              </a:ext>
            </a:extLst>
          </p:cNvPr>
          <p:cNvSpPr txBox="1"/>
          <p:nvPr/>
        </p:nvSpPr>
        <p:spPr>
          <a:xfrm>
            <a:off x="6216584" y="2248485"/>
            <a:ext cx="259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অনুর্বরতা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616B1D-E38C-4211-8F30-A6AE5584B098}"/>
              </a:ext>
            </a:extLst>
          </p:cNvPr>
          <p:cNvSpPr txBox="1"/>
          <p:nvPr/>
        </p:nvSpPr>
        <p:spPr>
          <a:xfrm>
            <a:off x="6228305" y="2963597"/>
            <a:ext cx="3954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পিত্তথলির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99089-7638-489B-8756-420F6326A5D9}"/>
              </a:ext>
            </a:extLst>
          </p:cNvPr>
          <p:cNvSpPr txBox="1"/>
          <p:nvPr/>
        </p:nvSpPr>
        <p:spPr>
          <a:xfrm>
            <a:off x="6310366" y="3692773"/>
            <a:ext cx="3942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ব্লাড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A1B8CC-0671-458A-89E7-8BC050FC2424}"/>
              </a:ext>
            </a:extLst>
          </p:cNvPr>
          <p:cNvSpPr txBox="1"/>
          <p:nvPr/>
        </p:nvSpPr>
        <p:spPr>
          <a:xfrm>
            <a:off x="6293955" y="4407879"/>
            <a:ext cx="4834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স্বল্পতা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437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3FDCC1C-8416-4C29-A048-3C2A84E48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639242"/>
            <a:ext cx="5569382" cy="40919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08D9A0-5329-475D-88C5-BCB849A7D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8" y="1658394"/>
            <a:ext cx="5581343" cy="4091954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EE6FD5-BE9F-4780-A427-6D799291D0BA}"/>
              </a:ext>
            </a:extLst>
          </p:cNvPr>
          <p:cNvSpPr txBox="1">
            <a:spLocks/>
          </p:cNvSpPr>
          <p:nvPr/>
        </p:nvSpPr>
        <p:spPr>
          <a:xfrm>
            <a:off x="275520" y="295420"/>
            <a:ext cx="11649865" cy="92846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উচ্চমাত্রার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অ্যান্ড্রোজেনের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26B78-28CD-46A0-964E-A4EA840541FC}"/>
              </a:ext>
            </a:extLst>
          </p:cNvPr>
          <p:cNvSpPr txBox="1"/>
          <p:nvPr/>
        </p:nvSpPr>
        <p:spPr>
          <a:xfrm>
            <a:off x="5936554" y="1289462"/>
            <a:ext cx="594105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অনুর্বরতা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রজঃচক্র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একেবারেই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19DAD-AD55-4BC7-AAB4-49855BDBA08C}"/>
              </a:ext>
            </a:extLst>
          </p:cNvPr>
          <p:cNvSpPr txBox="1"/>
          <p:nvPr/>
        </p:nvSpPr>
        <p:spPr>
          <a:xfrm>
            <a:off x="6154992" y="2934931"/>
            <a:ext cx="5695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পলিসিষ্টিক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ওভারী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সিনড্রোম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C0D39-5B5C-464D-A486-55391C18E143}"/>
              </a:ext>
            </a:extLst>
          </p:cNvPr>
          <p:cNvSpPr txBox="1"/>
          <p:nvPr/>
        </p:nvSpPr>
        <p:spPr>
          <a:xfrm>
            <a:off x="5973094" y="3768216"/>
            <a:ext cx="62023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লোমশ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6767A-A51A-4DA9-8B43-3D61611C233E}"/>
              </a:ext>
            </a:extLst>
          </p:cNvPr>
          <p:cNvSpPr txBox="1"/>
          <p:nvPr/>
        </p:nvSpPr>
        <p:spPr>
          <a:xfrm>
            <a:off x="6258239" y="4746527"/>
            <a:ext cx="5925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B4627-0B88-49BD-B09D-F9EBBE1022D2}"/>
              </a:ext>
            </a:extLst>
          </p:cNvPr>
          <p:cNvSpPr txBox="1"/>
          <p:nvPr/>
        </p:nvSpPr>
        <p:spPr>
          <a:xfrm>
            <a:off x="6513866" y="5533105"/>
            <a:ext cx="4581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88B1A-5233-4F1C-8FDA-60B70E176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8" y="1655832"/>
            <a:ext cx="5545901" cy="4155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14F665-70E2-407B-83E4-DD93ED7B1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060" y="1655839"/>
            <a:ext cx="5588123" cy="4155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A780E6-7575-4804-98A6-BC9E54940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4" y="1597034"/>
            <a:ext cx="5539270" cy="42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50340A-E222-4C93-AC36-2D38804C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1" y="2352973"/>
            <a:ext cx="5531842" cy="31347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9AD636-2B13-4C51-9876-72E8CEF00A09}"/>
              </a:ext>
            </a:extLst>
          </p:cNvPr>
          <p:cNvSpPr txBox="1">
            <a:spLocks/>
          </p:cNvSpPr>
          <p:nvPr/>
        </p:nvSpPr>
        <p:spPr>
          <a:xfrm>
            <a:off x="275520" y="301268"/>
            <a:ext cx="11649865" cy="92846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নিম্নমাত্রার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অ্যান্ড্রোজেনের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99B9016-C47F-4287-BC93-2133CDFF6EC0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A494ED-1555-4FD1-99F2-0DCAAEB111D4}"/>
              </a:ext>
            </a:extLst>
          </p:cNvPr>
          <p:cNvSpPr txBox="1"/>
          <p:nvPr/>
        </p:nvSpPr>
        <p:spPr>
          <a:xfrm>
            <a:off x="239136" y="1444205"/>
            <a:ext cx="85860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টিউমার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/>
          </a:p>
          <a:p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52B88-9D07-42DC-BBA4-49D5FD463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60" y="2363142"/>
            <a:ext cx="5649987" cy="3134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E9B86-1A79-4E2A-9429-50451327D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30" y="2353914"/>
            <a:ext cx="6047393" cy="31652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342CCA-86F3-4A98-A804-8F3509AE029F}"/>
              </a:ext>
            </a:extLst>
          </p:cNvPr>
          <p:cNvSpPr txBox="1"/>
          <p:nvPr/>
        </p:nvSpPr>
        <p:spPr>
          <a:xfrm>
            <a:off x="264927" y="2398461"/>
            <a:ext cx="518603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/>
          </a:p>
          <a:p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0A295-C8B8-4CC2-8D59-1805901D27A2}"/>
              </a:ext>
            </a:extLst>
          </p:cNvPr>
          <p:cNvSpPr txBox="1"/>
          <p:nvPr/>
        </p:nvSpPr>
        <p:spPr>
          <a:xfrm>
            <a:off x="304788" y="3549666"/>
            <a:ext cx="54348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যোনিদেশে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উত্তেজনা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400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8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D3F6AB2-69E9-4E95-A4D5-5DA2B866C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28" y="1905960"/>
            <a:ext cx="4829742" cy="28072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4AC167-4ED5-4F67-B991-6AF712004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39" t="26655" r="28230" b="22449"/>
          <a:stretch/>
        </p:blipFill>
        <p:spPr>
          <a:xfrm>
            <a:off x="7033837" y="1912146"/>
            <a:ext cx="4879153" cy="28478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A6CC0F9-A38D-45DE-819A-0A5399D897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39" t="26039" r="26616" b="22038"/>
          <a:stretch/>
        </p:blipFill>
        <p:spPr>
          <a:xfrm>
            <a:off x="7046396" y="1926216"/>
            <a:ext cx="4879153" cy="2910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D8E81A-3697-466E-87F0-7C032383B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56" y="1942250"/>
            <a:ext cx="4955694" cy="2831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D94FEB-D5F9-44C9-9190-2F4271F4C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278" y="1944306"/>
            <a:ext cx="4904271" cy="2799586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24293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FA831D-43FD-4AC9-9244-493ED2A764D2}"/>
              </a:ext>
            </a:extLst>
          </p:cNvPr>
          <p:cNvSpPr txBox="1">
            <a:spLocks/>
          </p:cNvSpPr>
          <p:nvPr/>
        </p:nvSpPr>
        <p:spPr>
          <a:xfrm>
            <a:off x="261452" y="281350"/>
            <a:ext cx="11649865" cy="825312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21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21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21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1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</a:t>
            </a:r>
            <a:r>
              <a:rPr lang="en-US" sz="21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1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ভারসাম্যহীনতা</a:t>
            </a:r>
            <a:r>
              <a:rPr lang="en-US" sz="21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800" b="1" dirty="0">
              <a:solidFill>
                <a:srgbClr val="0000FF"/>
              </a:solidFill>
            </a:endParaRPr>
          </a:p>
          <a:p>
            <a:r>
              <a:rPr lang="en-US" sz="166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C91D5-1DCF-4CE2-8255-D53B55660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3696" y="1914675"/>
            <a:ext cx="4825228" cy="2750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C9B7F-7254-4AE6-9D1E-FB01A20991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96" y="1927841"/>
            <a:ext cx="4825228" cy="2757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37892A-77CD-4644-ABB7-948A8BB3B79C}"/>
              </a:ext>
            </a:extLst>
          </p:cNvPr>
          <p:cNvSpPr txBox="1"/>
          <p:nvPr/>
        </p:nvSpPr>
        <p:spPr>
          <a:xfrm>
            <a:off x="319862" y="2223467"/>
            <a:ext cx="5622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২।হৃদরোগের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8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44A3A-1D72-48A7-A610-A100D2D85DD3}"/>
              </a:ext>
            </a:extLst>
          </p:cNvPr>
          <p:cNvSpPr txBox="1"/>
          <p:nvPr/>
        </p:nvSpPr>
        <p:spPr>
          <a:xfrm>
            <a:off x="316074" y="1674060"/>
            <a:ext cx="625095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সহিংসতা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উগ্রতা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F4FFC-C770-4141-B598-56E5F2005C01}"/>
              </a:ext>
            </a:extLst>
          </p:cNvPr>
          <p:cNvSpPr txBox="1"/>
          <p:nvPr/>
        </p:nvSpPr>
        <p:spPr>
          <a:xfrm>
            <a:off x="534573" y="2883877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টেষ্টোষ্টেরনের</a:t>
            </a:r>
            <a:r>
              <a:rPr lang="en-US" sz="6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মাত্রাল্পতায়</a:t>
            </a:r>
            <a:r>
              <a:rPr lang="en-US" sz="6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i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FC958-29B5-41F3-AB68-86AF4A01CE44}"/>
              </a:ext>
            </a:extLst>
          </p:cNvPr>
          <p:cNvSpPr txBox="1"/>
          <p:nvPr/>
        </p:nvSpPr>
        <p:spPr>
          <a:xfrm>
            <a:off x="293076" y="3613053"/>
            <a:ext cx="67040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অবসাদগ্রস্ত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21ADC-D6F7-467E-A434-BCD5839AA82A}"/>
              </a:ext>
            </a:extLst>
          </p:cNvPr>
          <p:cNvSpPr txBox="1"/>
          <p:nvPr/>
        </p:nvSpPr>
        <p:spPr>
          <a:xfrm>
            <a:off x="290731" y="4131214"/>
            <a:ext cx="695094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অকালে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8F93E-9712-41CA-A2FC-27C3F8DCD4FD}"/>
              </a:ext>
            </a:extLst>
          </p:cNvPr>
          <p:cNvSpPr txBox="1"/>
          <p:nvPr/>
        </p:nvSpPr>
        <p:spPr>
          <a:xfrm>
            <a:off x="239150" y="4671050"/>
            <a:ext cx="860363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বিষন্নতায়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অসুখী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6A673-C28C-4B94-924C-68BE55483251}"/>
              </a:ext>
            </a:extLst>
          </p:cNvPr>
          <p:cNvSpPr txBox="1"/>
          <p:nvPr/>
        </p:nvSpPr>
        <p:spPr>
          <a:xfrm>
            <a:off x="300106" y="5350416"/>
            <a:ext cx="528381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উত্তেজনা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dirty="0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816A9983-A2BB-4147-B596-ED4A7EE3F524}"/>
              </a:ext>
            </a:extLst>
          </p:cNvPr>
          <p:cNvSpPr txBox="1">
            <a:spLocks/>
          </p:cNvSpPr>
          <p:nvPr/>
        </p:nvSpPr>
        <p:spPr>
          <a:xfrm>
            <a:off x="274880" y="935421"/>
            <a:ext cx="11622370" cy="801857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টেষ্টোষ্টেরন</a:t>
            </a:r>
            <a:r>
              <a:rPr lang="en-US" sz="17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</a:t>
            </a:r>
            <a:r>
              <a:rPr lang="en-US" sz="17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গুরুত্বপূর্ন</a:t>
            </a:r>
            <a:r>
              <a:rPr lang="en-US" sz="17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17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7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7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মাত্রাধিক্যে</a:t>
            </a:r>
            <a:r>
              <a:rPr lang="en-US" sz="17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</a:t>
            </a:r>
            <a:r>
              <a:rPr lang="en-US" sz="17600" b="1" dirty="0">
                <a:latin typeface="NikoshBAN" panose="02000000000000000000" pitchFamily="2" charset="0"/>
                <a:cs typeface="NikoshBAN" panose="02000000000000000000" pitchFamily="2" charset="0"/>
              </a:rPr>
              <a:t>-    </a:t>
            </a:r>
          </a:p>
          <a:p>
            <a:pPr algn="l"/>
            <a:r>
              <a:rPr lang="en-US" sz="107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0700" b="1" dirty="0">
              <a:solidFill>
                <a:srgbClr val="0000FF"/>
              </a:solidFill>
            </a:endParaRPr>
          </a:p>
          <a:p>
            <a:pPr algn="l"/>
            <a:r>
              <a:rPr lang="en-US" sz="19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0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15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-1407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4E993E3-9732-4971-9ADC-3675C340B6A5}"/>
              </a:ext>
            </a:extLst>
          </p:cNvPr>
          <p:cNvSpPr txBox="1">
            <a:spLocks/>
          </p:cNvSpPr>
          <p:nvPr/>
        </p:nvSpPr>
        <p:spPr>
          <a:xfrm>
            <a:off x="2055054" y="248527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032C601-726F-400E-955E-73A9F6CE3411}"/>
              </a:ext>
            </a:extLst>
          </p:cNvPr>
          <p:cNvSpPr txBox="1">
            <a:spLocks/>
          </p:cNvSpPr>
          <p:nvPr/>
        </p:nvSpPr>
        <p:spPr>
          <a:xfrm>
            <a:off x="333382" y="2702783"/>
            <a:ext cx="11553371" cy="1644133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প্রজননে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হরমোনগুলির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 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658B0A-97B3-4620-BCA4-4F3AF3D67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210634"/>
              </p:ext>
            </p:extLst>
          </p:nvPr>
        </p:nvGraphicFramePr>
        <p:xfrm>
          <a:off x="245401" y="513084"/>
          <a:ext cx="11691704" cy="7735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4AF99C92-DB1E-4704-A47B-1990937A745A}"/>
              </a:ext>
            </a:extLst>
          </p:cNvPr>
          <p:cNvSpPr txBox="1">
            <a:spLocks/>
          </p:cNvSpPr>
          <p:nvPr/>
        </p:nvSpPr>
        <p:spPr>
          <a:xfrm>
            <a:off x="287240" y="279004"/>
            <a:ext cx="11649865" cy="104335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ভ্রূণ</a:t>
            </a:r>
            <a:r>
              <a:rPr lang="en-US" sz="2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বৃদ্ধিকালীন</a:t>
            </a:r>
            <a:r>
              <a:rPr lang="en-US" sz="2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l"/>
            <a:endParaRPr lang="en-US" sz="17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800" b="1" dirty="0">
              <a:solidFill>
                <a:srgbClr val="0000FF"/>
              </a:solidFill>
            </a:endParaRPr>
          </a:p>
          <a:p>
            <a:r>
              <a:rPr lang="en-US" sz="166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E1F1720-5C22-462C-8F76-80071DDC4E8E}"/>
              </a:ext>
            </a:extLst>
          </p:cNvPr>
          <p:cNvSpPr txBox="1">
            <a:spLocks/>
          </p:cNvSpPr>
          <p:nvPr/>
        </p:nvSpPr>
        <p:spPr>
          <a:xfrm>
            <a:off x="301308" y="1587301"/>
            <a:ext cx="11649865" cy="762006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19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19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9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ক্রোমোজোমগত</a:t>
            </a:r>
            <a:r>
              <a:rPr lang="en-US" sz="19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19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9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l"/>
            <a:endParaRPr lang="en-US" sz="19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800" b="1" dirty="0">
              <a:solidFill>
                <a:srgbClr val="0000FF"/>
              </a:solidFill>
            </a:endParaRPr>
          </a:p>
          <a:p>
            <a:r>
              <a:rPr lang="en-US" sz="166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431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CCCAEE-AC5E-4D44-BCE2-AC315D6D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CCCCAEE-AC5E-4D44-BCE2-AC315D6D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CCCCAEE-AC5E-4D44-BCE2-AC315D6D6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4CCCCAEE-AC5E-4D44-BCE2-AC315D6D6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8822F-C536-4EA9-AD6E-17176EBE2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DDF8822F-C536-4EA9-AD6E-17176EBE2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DF8822F-C536-4EA9-AD6E-17176EBE2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DF8822F-C536-4EA9-AD6E-17176EBE2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630CF-A094-4F6C-B1AF-893E39DEF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D2630CF-A094-4F6C-B1AF-893E39DEF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D2630CF-A094-4F6C-B1AF-893E39DEF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D2630CF-A094-4F6C-B1AF-893E39DEF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179C20-4158-4FAF-9D20-1D4E3640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1179C20-4158-4FAF-9D20-1D4E3640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1179C20-4158-4FAF-9D20-1D4E3640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1179C20-4158-4FAF-9D20-1D4E36409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5D2A5-4858-4ED3-B279-23B7CFA24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3A5D2A5-4858-4ED3-B279-23B7CFA24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3A5D2A5-4858-4ED3-B279-23B7CFA24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E3A5D2A5-4858-4ED3-B279-23B7CFA24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98821-EF88-4572-8AFD-C3CC6F83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77498821-EF88-4572-8AFD-C3CC6F83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7498821-EF88-4572-8AFD-C3CC6F83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77498821-EF88-4572-8AFD-C3CC6F83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AF99C92-DB1E-4704-A47B-1990937A745A}"/>
              </a:ext>
            </a:extLst>
          </p:cNvPr>
          <p:cNvSpPr txBox="1">
            <a:spLocks/>
          </p:cNvSpPr>
          <p:nvPr/>
        </p:nvSpPr>
        <p:spPr>
          <a:xfrm>
            <a:off x="287240" y="279004"/>
            <a:ext cx="11649865" cy="1043358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ভ্রূণ</a:t>
            </a:r>
            <a:r>
              <a:rPr lang="en-US" sz="2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বৃদ্ধিকালীন</a:t>
            </a:r>
            <a:r>
              <a:rPr lang="en-US" sz="2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l"/>
            <a:endParaRPr lang="en-US" sz="17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800" b="1" dirty="0">
              <a:solidFill>
                <a:srgbClr val="0000FF"/>
              </a:solidFill>
            </a:endParaRPr>
          </a:p>
          <a:p>
            <a:r>
              <a:rPr lang="en-US" sz="166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E1F1720-5C22-462C-8F76-80071DDC4E8E}"/>
              </a:ext>
            </a:extLst>
          </p:cNvPr>
          <p:cNvSpPr txBox="1">
            <a:spLocks/>
          </p:cNvSpPr>
          <p:nvPr/>
        </p:nvSpPr>
        <p:spPr>
          <a:xfrm>
            <a:off x="301308" y="1151201"/>
            <a:ext cx="11649865" cy="762006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19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টেরাটোজেনজনিত</a:t>
            </a:r>
            <a:r>
              <a:rPr lang="en-US" sz="19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9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200" dirty="0"/>
          </a:p>
          <a:p>
            <a:pPr algn="l"/>
            <a:r>
              <a:rPr lang="en-US" sz="19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19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l"/>
            <a:endParaRPr lang="en-US" sz="19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9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9800" b="1" dirty="0">
              <a:solidFill>
                <a:srgbClr val="0000FF"/>
              </a:solidFill>
            </a:endParaRPr>
          </a:p>
          <a:p>
            <a:r>
              <a:rPr lang="en-US" sz="16600" b="1" dirty="0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457339-A014-40DF-B42C-0ADE4F55B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41981"/>
              </p:ext>
            </p:extLst>
          </p:nvPr>
        </p:nvGraphicFramePr>
        <p:xfrm>
          <a:off x="337630" y="1800783"/>
          <a:ext cx="11563638" cy="668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11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0DB49B-8B89-4E35-AA67-D606286D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E60DB49B-8B89-4E35-AA67-D606286D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60DB49B-8B89-4E35-AA67-D606286D4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E60DB49B-8B89-4E35-AA67-D606286D4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0314AE-039A-416F-8DE5-154BBB9A3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1F0314AE-039A-416F-8DE5-154BBB9A3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1F0314AE-039A-416F-8DE5-154BBB9A3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1F0314AE-039A-416F-8DE5-154BBB9A3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AB4666-31F0-44B2-BAB2-FF21918B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7AB4666-31F0-44B2-BAB2-FF21918B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7AB4666-31F0-44B2-BAB2-FF21918B7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B7AB4666-31F0-44B2-BAB2-FF21918B7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6F540-9551-4152-B2A4-B1636DC4F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2616F540-9551-4152-B2A4-B1636DC4F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616F540-9551-4152-B2A4-B1636DC4F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2616F540-9551-4152-B2A4-B1636DC4F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84537-1240-47E5-BA8B-1ECAC80E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C584537-1240-47E5-BA8B-1ECAC80E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C584537-1240-47E5-BA8B-1ECAC80E9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C584537-1240-47E5-BA8B-1ECAC80E9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36B181-B188-4D75-BE3E-725F21B3C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836B181-B188-4D75-BE3E-725F21B3C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8836B181-B188-4D75-BE3E-725F21B3C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836B181-B188-4D75-BE3E-725F21B3C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A3D469-D777-419E-9E6D-46BAF79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02A3D469-D777-419E-9E6D-46BAF79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02A3D469-D777-419E-9E6D-46BAF79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02A3D469-D777-419E-9E6D-46BAF79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7B72FC-843C-4998-B356-DBA25FFCC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B7B72FC-843C-4998-B356-DBA25FFCC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B7B72FC-843C-4998-B356-DBA25FFCC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2B7B72FC-843C-4998-B356-DBA25FFCC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8B59F0-DA0C-4F35-B510-68DF4182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18B59F0-DA0C-4F35-B510-68DF4182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18B59F0-DA0C-4F35-B510-68DF41823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18B59F0-DA0C-4F35-B510-68DF41823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9093BA-C87C-4F96-A04D-65B1937FC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6E9093BA-C87C-4F96-A04D-65B1937FC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E9093BA-C87C-4F96-A04D-65B1937FC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E9093BA-C87C-4F96-A04D-65B1937FC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31B46-8E07-4DA3-9F78-0EA9D948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9431B46-8E07-4DA3-9F78-0EA9D948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F9431B46-8E07-4DA3-9F78-0EA9D948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F9431B46-8E07-4DA3-9F78-0EA9D948B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E6661-3073-4F65-8576-B041BC2E8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FC4E6661-3073-4F65-8576-B041BC2E8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FC4E6661-3073-4F65-8576-B041BC2E8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FC4E6661-3073-4F65-8576-B041BC2E8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67D701-D0CA-487A-AA26-55BE7452A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D67D701-D0CA-487A-AA26-55BE7452A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D67D701-D0CA-487A-AA26-55BE7452A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D67D701-D0CA-487A-AA26-55BE7452A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46B9F5-EC68-43AB-B454-C38324C7F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0746B9F5-EC68-43AB-B454-C38324C7F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746B9F5-EC68-43AB-B454-C38324C7F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0746B9F5-EC68-43AB-B454-C38324C7F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D22AD1-DB17-47D0-8ABC-ACEC1B75A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72D22AD1-DB17-47D0-8ABC-ACEC1B75A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2D22AD1-DB17-47D0-8ABC-ACEC1B75A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72D22AD1-DB17-47D0-8ABC-ACEC1B75A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7C9225-9BA5-424F-AF91-11C242DB6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B7C9225-9BA5-424F-AF91-11C242DB6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B7C9225-9BA5-424F-AF91-11C242DB6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1B7C9225-9BA5-424F-AF91-11C242DB6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1B651591-3A9E-4785-92C1-9640EC0B451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1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40C2AC-D67A-4A84-9826-8C2672367E33}"/>
              </a:ext>
            </a:extLst>
          </p:cNvPr>
          <p:cNvSpPr txBox="1">
            <a:spLocks/>
          </p:cNvSpPr>
          <p:nvPr/>
        </p:nvSpPr>
        <p:spPr>
          <a:xfrm>
            <a:off x="2055054" y="431411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DE5D82F-E1B7-4F8C-8746-D44FC79A3A78}"/>
              </a:ext>
            </a:extLst>
          </p:cNvPr>
          <p:cNvSpPr txBox="1">
            <a:spLocks/>
          </p:cNvSpPr>
          <p:nvPr/>
        </p:nvSpPr>
        <p:spPr>
          <a:xfrm>
            <a:off x="319314" y="2801258"/>
            <a:ext cx="11553371" cy="20465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ক-দলঃ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প্রজননে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উচ্চমাত্রার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এষ্ট্রোজেনের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খ-দলঃ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নিম্নমাত্রার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টেষ্টোষ্টেরন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0636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371221" y="298675"/>
            <a:ext cx="3769470" cy="890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D257B7-7B02-4CF6-9FED-F9E508D6869A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890A1-F27B-4A46-A374-FDECBD79D7F6}"/>
              </a:ext>
            </a:extLst>
          </p:cNvPr>
          <p:cNvSpPr txBox="1"/>
          <p:nvPr/>
        </p:nvSpPr>
        <p:spPr>
          <a:xfrm>
            <a:off x="348343" y="1277263"/>
            <a:ext cx="1106104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ইষ্ট্রোজেন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অনধিক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                                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১৫-২০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২০-২৫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102AA1-2681-4C76-B5AD-AA5EA383F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56" y="2382563"/>
            <a:ext cx="1665925" cy="1003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70D6B-773E-47FD-94AF-6541FE71BD8D}"/>
              </a:ext>
            </a:extLst>
          </p:cNvPr>
          <p:cNvSpPr txBox="1"/>
          <p:nvPr/>
        </p:nvSpPr>
        <p:spPr>
          <a:xfrm>
            <a:off x="348344" y="3951012"/>
            <a:ext cx="115243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নারীদেহের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নিম্নমাত্রার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ইষ্ট্রোজেনের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নিম্নমাত্রার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অ্যান্ড্রোজেনের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উচ্চমাত্রার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অ্যান্ড্রোজেনের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নিম্নমাত্রার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প্রোজেষ্টেরণের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b="1" dirty="0">
              <a:solidFill>
                <a:srgbClr val="0000FF"/>
              </a:solidFill>
            </a:endParaRPr>
          </a:p>
          <a:p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AB44FF-D711-4CA4-9FE0-999D19782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1" y="4847094"/>
            <a:ext cx="1536728" cy="9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3E915-53B6-4006-B71F-E4B02B9A92E8}"/>
              </a:ext>
            </a:extLst>
          </p:cNvPr>
          <p:cNvSpPr txBox="1"/>
          <p:nvPr/>
        </p:nvSpPr>
        <p:spPr>
          <a:xfrm>
            <a:off x="179526" y="1150659"/>
            <a:ext cx="1197154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গর্ভাবস্থায়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রুবেলা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জিনগত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টেরাটোজেনজনিত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হরমোনগত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সেক্সলিঙ্কড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ব্যাধি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48A12-1AAC-48E7-847C-FAD28D39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08" y="1748248"/>
            <a:ext cx="1665925" cy="1003694"/>
          </a:xfrm>
          <a:prstGeom prst="rect">
            <a:avLst/>
          </a:prstGeom>
        </p:spPr>
      </p:pic>
      <p:sp>
        <p:nvSpPr>
          <p:cNvPr id="14" name="Frame 13">
            <a:extLst>
              <a:ext uri="{FF2B5EF4-FFF2-40B4-BE49-F238E27FC236}">
                <a16:creationId xmlns:a16="http://schemas.microsoft.com/office/drawing/2014/main" id="{97F32859-EA03-4E11-8E2A-BB8B1EBBC86A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F7C325-1D5D-4D3F-851A-331821376972}"/>
              </a:ext>
            </a:extLst>
          </p:cNvPr>
          <p:cNvSpPr/>
          <p:nvPr/>
        </p:nvSpPr>
        <p:spPr>
          <a:xfrm>
            <a:off x="3801475" y="298675"/>
            <a:ext cx="5647715" cy="851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2C01A7-EFFB-4BC1-AF7F-30635C608943}"/>
              </a:ext>
            </a:extLst>
          </p:cNvPr>
          <p:cNvSpPr txBox="1"/>
          <p:nvPr/>
        </p:nvSpPr>
        <p:spPr>
          <a:xfrm>
            <a:off x="267286" y="3137102"/>
            <a:ext cx="11619913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4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নিম্নমাত্রার</a:t>
            </a:r>
            <a:r>
              <a:rPr lang="en-US" sz="4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প্রোজেষ্ট্রেরনের</a:t>
            </a:r>
            <a:r>
              <a:rPr lang="en-US" sz="4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4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en-US" sz="3600" b="1" dirty="0" err="1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3600" b="1" dirty="0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রজঃচক্র</a:t>
            </a:r>
            <a:r>
              <a:rPr lang="en-US" sz="3600" b="1" dirty="0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en-US" sz="3600" b="1" dirty="0" err="1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ব্লাড</a:t>
            </a:r>
            <a:r>
              <a:rPr lang="en-US" sz="3600" b="1" dirty="0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সুগার</a:t>
            </a:r>
            <a:r>
              <a:rPr lang="en-US" sz="3600" b="1" dirty="0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en-US" sz="3600" b="1" dirty="0" err="1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600" b="1" dirty="0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en-US" sz="3600" b="1" dirty="0">
              <a:solidFill>
                <a:srgbClr val="FF2F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(ক)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ii                                         (খ)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iii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(গ) ii ও iii                                       (ঘ)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ও iii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4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C4451C-BD8E-4A2F-B149-09E34CB71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82" y="4954299"/>
            <a:ext cx="1639078" cy="9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09AD0-14E4-4620-A529-82DD22007BBD}"/>
              </a:ext>
            </a:extLst>
          </p:cNvPr>
          <p:cNvSpPr txBox="1"/>
          <p:nvPr/>
        </p:nvSpPr>
        <p:spPr>
          <a:xfrm>
            <a:off x="3119505" y="286941"/>
            <a:ext cx="4856871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DD56D-594A-4811-B32C-CA6CA9A7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971" y="689163"/>
            <a:ext cx="3265715" cy="2729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1004FCD-0AD3-4CA9-8791-77BC0425E30E}"/>
              </a:ext>
            </a:extLst>
          </p:cNvPr>
          <p:cNvSpPr txBox="1">
            <a:spLocks/>
          </p:cNvSpPr>
          <p:nvPr/>
        </p:nvSpPr>
        <p:spPr>
          <a:xfrm>
            <a:off x="319314" y="3448373"/>
            <a:ext cx="11553371" cy="20465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সচেতনতাই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টেরাটোজেনজনিত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কাটিয়ে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019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D4081C-1014-4E57-AC9E-EE0948A8EC11}"/>
              </a:ext>
            </a:extLst>
          </p:cNvPr>
          <p:cNvSpPr txBox="1"/>
          <p:nvPr/>
        </p:nvSpPr>
        <p:spPr>
          <a:xfrm>
            <a:off x="942535" y="356836"/>
            <a:ext cx="10377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C4614-961A-4D81-8733-A6CAA206C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041">
            <a:off x="6158488" y="1514039"/>
            <a:ext cx="2766513" cy="2618069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2E6BA6A6-A066-44D5-AD8B-E48D9BCF534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7712A1-65D0-4899-A950-22BF3C883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041">
            <a:off x="8758672" y="2693380"/>
            <a:ext cx="2766513" cy="26180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EDFCD6-B853-4998-BD3D-F2B67ED3F79B}"/>
              </a:ext>
            </a:extLst>
          </p:cNvPr>
          <p:cNvSpPr/>
          <p:nvPr/>
        </p:nvSpPr>
        <p:spPr>
          <a:xfrm>
            <a:off x="371839" y="3584032"/>
            <a:ext cx="563506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875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875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875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87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8750" dirty="0"/>
          </a:p>
        </p:txBody>
      </p:sp>
    </p:spTree>
    <p:extLst>
      <p:ext uri="{BB962C8B-B14F-4D97-AF65-F5344CB8AC3E}">
        <p14:creationId xmlns:p14="http://schemas.microsoft.com/office/powerpoint/2010/main" val="8827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7E99594-1C23-4426-87DE-995FC486C5B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Sanjoy\Downloads\red-rose-psiffvu1aa.gif">
            <a:extLst>
              <a:ext uri="{FF2B5EF4-FFF2-40B4-BE49-F238E27FC236}">
                <a16:creationId xmlns:a16="http://schemas.microsoft.com/office/drawing/2014/main" id="{C7B2F092-0BFD-44B6-815C-43A28DE7AC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00" y="610804"/>
            <a:ext cx="7250878" cy="57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nk-flower-border-clip-art-nTXbk6yTB.png">
            <a:extLst>
              <a:ext uri="{FF2B5EF4-FFF2-40B4-BE49-F238E27FC236}">
                <a16:creationId xmlns:a16="http://schemas.microsoft.com/office/drawing/2014/main" id="{32288395-58FA-41EA-B0C6-DCBAF25C2C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71" y="213364"/>
            <a:ext cx="1986880" cy="1836188"/>
          </a:xfrm>
          <a:prstGeom prst="rect">
            <a:avLst/>
          </a:prstGeom>
        </p:spPr>
      </p:pic>
      <p:pic>
        <p:nvPicPr>
          <p:cNvPr id="11" name="Picture 10" descr="pink-flower-border-clip-art-nTXbk6yTB.png">
            <a:extLst>
              <a:ext uri="{FF2B5EF4-FFF2-40B4-BE49-F238E27FC236}">
                <a16:creationId xmlns:a16="http://schemas.microsoft.com/office/drawing/2014/main" id="{5F2E9126-0C2B-4430-8BFF-A3D6F77654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12882" y="4539655"/>
            <a:ext cx="2114839" cy="1954442"/>
          </a:xfrm>
          <a:prstGeom prst="rect">
            <a:avLst/>
          </a:prstGeom>
        </p:spPr>
      </p:pic>
      <p:pic>
        <p:nvPicPr>
          <p:cNvPr id="13" name="Picture 12" descr="pink-flower-border-clip-art-nTXbk6yTB.png">
            <a:extLst>
              <a:ext uri="{FF2B5EF4-FFF2-40B4-BE49-F238E27FC236}">
                <a16:creationId xmlns:a16="http://schemas.microsoft.com/office/drawing/2014/main" id="{1B4ECB60-285A-4C05-AD52-B87491FC32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131567" y="340650"/>
            <a:ext cx="1841844" cy="1702152"/>
          </a:xfrm>
          <a:prstGeom prst="rect">
            <a:avLst/>
          </a:prstGeom>
        </p:spPr>
      </p:pic>
      <p:pic>
        <p:nvPicPr>
          <p:cNvPr id="15" name="Picture 14" descr="pink-flower-border-clip-art-nTXbk6yTB.png">
            <a:extLst>
              <a:ext uri="{FF2B5EF4-FFF2-40B4-BE49-F238E27FC236}">
                <a16:creationId xmlns:a16="http://schemas.microsoft.com/office/drawing/2014/main" id="{B82E33C9-DCE7-4615-9C58-0EAA2ABBF8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9950550" y="4762877"/>
            <a:ext cx="1949932" cy="1802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86F9FD-6B32-4473-B74B-1DFFB0E32EE9}"/>
              </a:ext>
            </a:extLst>
          </p:cNvPr>
          <p:cNvSpPr txBox="1"/>
          <p:nvPr/>
        </p:nvSpPr>
        <p:spPr>
          <a:xfrm>
            <a:off x="2699826" y="4297501"/>
            <a:ext cx="6766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4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DF2DA-6E0A-43F3-91A7-E09478C3976F}"/>
              </a:ext>
            </a:extLst>
          </p:cNvPr>
          <p:cNvSpPr txBox="1"/>
          <p:nvPr/>
        </p:nvSpPr>
        <p:spPr>
          <a:xfrm>
            <a:off x="4984434" y="322106"/>
            <a:ext cx="354416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7651E-9556-4AE0-83ED-CD4BD92248DF}"/>
              </a:ext>
            </a:extLst>
          </p:cNvPr>
          <p:cNvSpPr/>
          <p:nvPr/>
        </p:nvSpPr>
        <p:spPr>
          <a:xfrm>
            <a:off x="470593" y="2960572"/>
            <a:ext cx="4043143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bn-IN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ফরিদগঞ্জ,চাঁদপুর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defRPr/>
            </a:pP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EDDDA-B0F0-4520-BE32-F1C98811EB0D}"/>
              </a:ext>
            </a:extLst>
          </p:cNvPr>
          <p:cNvSpPr txBox="1"/>
          <p:nvPr/>
        </p:nvSpPr>
        <p:spPr>
          <a:xfrm>
            <a:off x="6008908" y="2819080"/>
            <a:ext cx="61722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)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7A4BA09F-0D5A-4569-86E2-1430E422E8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26857" y="1406463"/>
            <a:ext cx="1830150" cy="5157180"/>
            <a:chOff x="10824688" y="2148337"/>
            <a:chExt cx="1367312" cy="4709663"/>
          </a:xfrm>
        </p:grpSpPr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0F35A135-756F-4944-8EDE-6331D675E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95F9B68F-8307-46E8-B9E1-E0E3C8B2B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2120E-8281-45B7-8AD5-CEB96E507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53" y="363181"/>
            <a:ext cx="2381810" cy="2589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1FA753F-F282-43FD-9741-65587490C7F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94566724-48AB-46F9-A833-EAC19C34531E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F0BA6E-D08A-434C-8F3A-CA06C296E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6903748"/>
              </p:ext>
            </p:extLst>
          </p:nvPr>
        </p:nvGraphicFramePr>
        <p:xfrm>
          <a:off x="296203" y="464236"/>
          <a:ext cx="9263145" cy="616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8D8397-074C-4409-A887-B73D9C9C9E0A}"/>
              </a:ext>
            </a:extLst>
          </p:cNvPr>
          <p:cNvSpPr txBox="1"/>
          <p:nvPr/>
        </p:nvSpPr>
        <p:spPr>
          <a:xfrm>
            <a:off x="6850964" y="464236"/>
            <a:ext cx="5158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45044-59E6-4E52-BF31-514681CBF138}"/>
              </a:ext>
            </a:extLst>
          </p:cNvPr>
          <p:cNvSpPr txBox="1"/>
          <p:nvPr/>
        </p:nvSpPr>
        <p:spPr>
          <a:xfrm>
            <a:off x="7934179" y="1139478"/>
            <a:ext cx="3438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স্থানসহ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EEA50-4C8F-470C-A61D-6A759FB6C83D}"/>
              </a:ext>
            </a:extLst>
          </p:cNvPr>
          <p:cNvSpPr txBox="1"/>
          <p:nvPr/>
        </p:nvSpPr>
        <p:spPr>
          <a:xfrm>
            <a:off x="6794696" y="2644729"/>
            <a:ext cx="51587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endParaRPr lang="en-US" sz="44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বিঘ্নিত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A2935-6A6E-44DC-A170-540D76C805C7}"/>
              </a:ext>
            </a:extLst>
          </p:cNvPr>
          <p:cNvSpPr txBox="1"/>
          <p:nvPr/>
        </p:nvSpPr>
        <p:spPr>
          <a:xfrm>
            <a:off x="6850949" y="4047974"/>
            <a:ext cx="529343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ছন্দপতন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 </a:t>
            </a:r>
          </a:p>
          <a:p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A07B42-024F-4A5B-88B3-226BEBF43031}"/>
              </a:ext>
            </a:extLst>
          </p:cNvPr>
          <p:cNvSpPr/>
          <p:nvPr/>
        </p:nvSpPr>
        <p:spPr>
          <a:xfrm>
            <a:off x="309487" y="232117"/>
            <a:ext cx="1688125" cy="725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পর্ব-১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8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47963-E3F5-493C-9CA2-CE7A90C4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BE047963-E3F5-493C-9CA2-CE7A90C4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BE047963-E3F5-493C-9CA2-CE7A90C4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BE047963-E3F5-493C-9CA2-CE7A90C4F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DE53A6-C8DF-46EA-BB99-224432497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2DE53A6-C8DF-46EA-BB99-224432497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2DE53A6-C8DF-46EA-BB99-224432497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2DE53A6-C8DF-46EA-BB99-224432497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18F1AB-0B4B-49C2-B00B-D75CE841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E218F1AB-0B4B-49C2-B00B-D75CE841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E218F1AB-0B4B-49C2-B00B-D75CE841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218F1AB-0B4B-49C2-B00B-D75CE8411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129120-7A40-4DD7-BF65-B0CE9EBE6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4129120-7A40-4DD7-BF65-B0CE9EBE6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A4129120-7A40-4DD7-BF65-B0CE9EBE6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A4129120-7A40-4DD7-BF65-B0CE9EBE6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2658B8-8125-4B3F-A952-ECAFC9A7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162658B8-8125-4B3F-A952-ECAFC9A7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162658B8-8125-4B3F-A952-ECAFC9A7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162658B8-8125-4B3F-A952-ECAFC9A7C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E591EF-654E-424E-9989-EBA378108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35E591EF-654E-424E-9989-EBA378108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35E591EF-654E-424E-9989-EBA378108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35E591EF-654E-424E-9989-EBA378108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34F3F0-7469-4C0B-8101-E8593885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AF34F3F0-7469-4C0B-8101-E8593885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AF34F3F0-7469-4C0B-8101-E8593885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F34F3F0-7469-4C0B-8101-E85938851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FE3638-F77C-4922-8F4F-B0D9FEDB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6FFE3638-F77C-4922-8F4F-B0D9FEDB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6FFE3638-F77C-4922-8F4F-B0D9FEDB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6FFE3638-F77C-4922-8F4F-B0D9FEDB7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06AB07A4-B35B-44B8-A8C2-4CC64E21D425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7B9718-A56B-462A-9B39-BF4D63AB4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179428"/>
              </p:ext>
            </p:extLst>
          </p:nvPr>
        </p:nvGraphicFramePr>
        <p:xfrm>
          <a:off x="239932" y="281354"/>
          <a:ext cx="9480845" cy="630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D43E439-13BB-423A-A493-8DB68D2B4D1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48" y="314490"/>
            <a:ext cx="2166426" cy="2633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7EAEB-5B72-48CA-995C-B6C6E487171F}"/>
              </a:ext>
            </a:extLst>
          </p:cNvPr>
          <p:cNvSpPr txBox="1"/>
          <p:nvPr/>
        </p:nvSpPr>
        <p:spPr>
          <a:xfrm>
            <a:off x="6569616" y="2827603"/>
            <a:ext cx="5698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ঘটনাগুলির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? </a:t>
            </a:r>
            <a:endParaRPr lang="en-US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12EF9B-8676-4F2D-B46E-83BC5B5A7B80}"/>
              </a:ext>
            </a:extLst>
          </p:cNvPr>
          <p:cNvSpPr txBox="1"/>
          <p:nvPr/>
        </p:nvSpPr>
        <p:spPr>
          <a:xfrm>
            <a:off x="7079953" y="4220308"/>
            <a:ext cx="5251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ভ্রূণ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C027AF-B298-413C-8B0F-25E83464815F}"/>
              </a:ext>
            </a:extLst>
          </p:cNvPr>
          <p:cNvSpPr/>
          <p:nvPr/>
        </p:nvSpPr>
        <p:spPr>
          <a:xfrm>
            <a:off x="6977575" y="260253"/>
            <a:ext cx="1688125" cy="725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পর্ব-২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69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47963-E3F5-493C-9CA2-CE7A90C4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E047963-E3F5-493C-9CA2-CE7A90C4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E047963-E3F5-493C-9CA2-CE7A90C4F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BE047963-E3F5-493C-9CA2-CE7A90C4F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DE53A6-C8DF-46EA-BB99-224432497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2DE53A6-C8DF-46EA-BB99-224432497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2DE53A6-C8DF-46EA-BB99-224432497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52DE53A6-C8DF-46EA-BB99-224432497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8F1AB-0B4B-49C2-B00B-D75CE841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218F1AB-0B4B-49C2-B00B-D75CE841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218F1AB-0B4B-49C2-B00B-D75CE841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218F1AB-0B4B-49C2-B00B-D75CE8411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29120-7A40-4DD7-BF65-B0CE9EBE6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4129120-7A40-4DD7-BF65-B0CE9EBE6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A4129120-7A40-4DD7-BF65-B0CE9EBE6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4129120-7A40-4DD7-BF65-B0CE9EBE6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2658B8-8125-4B3F-A952-ECAFC9A7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62658B8-8125-4B3F-A952-ECAFC9A7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62658B8-8125-4B3F-A952-ECAFC9A7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62658B8-8125-4B3F-A952-ECAFC9A7C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591EF-654E-424E-9989-EBA378108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5E591EF-654E-424E-9989-EBA378108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5E591EF-654E-424E-9989-EBA378108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5E591EF-654E-424E-9989-EBA378108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4F3F0-7469-4C0B-8101-E8593885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F34F3F0-7469-4C0B-8101-E8593885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F34F3F0-7469-4C0B-8101-E85938851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F34F3F0-7469-4C0B-8101-E85938851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FE3638-F77C-4922-8F4F-B0D9FEDB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6FFE3638-F77C-4922-8F4F-B0D9FEDB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6FFE3638-F77C-4922-8F4F-B0D9FEDB7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6FFE3638-F77C-4922-8F4F-B0D9FEDB7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8D3B868-099E-4AB1-A4DB-8A2DEE48D87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58EB4-ECC7-4CE8-8D21-1C859FAA5C58}"/>
              </a:ext>
            </a:extLst>
          </p:cNvPr>
          <p:cNvSpPr/>
          <p:nvPr/>
        </p:nvSpPr>
        <p:spPr>
          <a:xfrm>
            <a:off x="267286" y="-2060"/>
            <a:ext cx="1166211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5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8800" b="1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US" sz="8800" b="1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ভারসাম্যহীনতা</a:t>
            </a:r>
            <a:r>
              <a:rPr lang="en-US" sz="8800" b="1" dirty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ভ্রূণ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।       </a:t>
            </a:r>
          </a:p>
        </p:txBody>
      </p:sp>
    </p:spTree>
    <p:extLst>
      <p:ext uri="{BB962C8B-B14F-4D97-AF65-F5344CB8AC3E}">
        <p14:creationId xmlns:p14="http://schemas.microsoft.com/office/powerpoint/2010/main" val="14258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C90B6F0-E6B9-415A-926D-C576104D34DC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9A23CB1-70B5-4ED8-8545-8BB66787514D}"/>
              </a:ext>
            </a:extLst>
          </p:cNvPr>
          <p:cNvSpPr/>
          <p:nvPr/>
        </p:nvSpPr>
        <p:spPr>
          <a:xfrm>
            <a:off x="4093694" y="233704"/>
            <a:ext cx="3587264" cy="1923771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85DEEA-49F7-478B-82E2-1834D5C2D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204072"/>
              </p:ext>
            </p:extLst>
          </p:nvPr>
        </p:nvGraphicFramePr>
        <p:xfrm>
          <a:off x="250954" y="2213743"/>
          <a:ext cx="11664385" cy="418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0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A6712-03F2-43B9-8793-48B9700AD3AD}"/>
              </a:ext>
            </a:extLst>
          </p:cNvPr>
          <p:cNvSpPr txBox="1"/>
          <p:nvPr/>
        </p:nvSpPr>
        <p:spPr>
          <a:xfrm>
            <a:off x="211015" y="168802"/>
            <a:ext cx="117183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হরমোনসমূহঃ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40CD86-6ED6-46F3-A25B-B86F7657D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668162"/>
              </p:ext>
            </p:extLst>
          </p:nvPr>
        </p:nvGraphicFramePr>
        <p:xfrm>
          <a:off x="1863189" y="11416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8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6731</TotalTime>
  <Words>773</Words>
  <Application>Microsoft Office PowerPoint</Application>
  <PresentationFormat>Widescreen</PresentationFormat>
  <Paragraphs>174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 Bhowmik</dc:creator>
  <cp:lastModifiedBy>Sanjoy Bhowmik</cp:lastModifiedBy>
  <cp:revision>677</cp:revision>
  <dcterms:created xsi:type="dcterms:W3CDTF">2020-09-18T14:03:22Z</dcterms:created>
  <dcterms:modified xsi:type="dcterms:W3CDTF">2020-12-05T03:32:33Z</dcterms:modified>
</cp:coreProperties>
</file>