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354" r:id="rId3"/>
    <p:sldId id="356" r:id="rId4"/>
    <p:sldId id="275" r:id="rId5"/>
    <p:sldId id="361" r:id="rId6"/>
    <p:sldId id="362" r:id="rId7"/>
    <p:sldId id="363" r:id="rId8"/>
    <p:sldId id="279" r:id="rId9"/>
    <p:sldId id="364" r:id="rId10"/>
    <p:sldId id="367" r:id="rId11"/>
    <p:sldId id="365" r:id="rId12"/>
    <p:sldId id="368" r:id="rId13"/>
    <p:sldId id="369" r:id="rId14"/>
    <p:sldId id="370" r:id="rId15"/>
    <p:sldId id="373" r:id="rId16"/>
    <p:sldId id="371" r:id="rId17"/>
    <p:sldId id="358" r:id="rId18"/>
    <p:sldId id="374" r:id="rId19"/>
    <p:sldId id="375" r:id="rId20"/>
    <p:sldId id="319" r:id="rId21"/>
    <p:sldId id="353" r:id="rId22"/>
    <p:sldId id="351" r:id="rId23"/>
    <p:sldId id="3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5A2781"/>
    <a:srgbClr val="612A8A"/>
    <a:srgbClr val="C5F0F1"/>
    <a:srgbClr val="FF2F83"/>
    <a:srgbClr val="55190F"/>
    <a:srgbClr val="BF3923"/>
    <a:srgbClr val="FF0000"/>
    <a:srgbClr val="A4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C6D12-9ED4-4E81-9C19-55ACB007B684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54CB8C-D413-4984-97E6-0282CB8EAFE2}">
      <dgm:prSet phldrT="[Text]" custT="1"/>
      <dgm:spPr/>
      <dgm:t>
        <a:bodyPr/>
        <a:lstStyle/>
        <a:p>
          <a:pPr algn="l"/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নেমাটোসিষ্ট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dirty="0">
            <a:solidFill>
              <a:schemeClr val="tx1"/>
            </a:solidFill>
          </a:endParaRPr>
        </a:p>
      </dgm:t>
    </dgm:pt>
    <dgm:pt modelId="{9A21B259-F5E0-4278-820D-32393FD187E5}" type="parTrans" cxnId="{0B3055A2-4C9D-441C-8A79-B2AF416B69F1}">
      <dgm:prSet/>
      <dgm:spPr/>
      <dgm:t>
        <a:bodyPr/>
        <a:lstStyle/>
        <a:p>
          <a:endParaRPr lang="en-US"/>
        </a:p>
      </dgm:t>
    </dgm:pt>
    <dgm:pt modelId="{56475A00-B3B6-4EF6-BED5-2436B1429398}" type="sibTrans" cxnId="{0B3055A2-4C9D-441C-8A79-B2AF416B69F1}">
      <dgm:prSet/>
      <dgm:spPr/>
      <dgm:t>
        <a:bodyPr/>
        <a:lstStyle/>
        <a:p>
          <a:endParaRPr lang="en-US"/>
        </a:p>
      </dgm:t>
    </dgm:pt>
    <dgm:pt modelId="{261E90AA-5DD0-4B55-AB83-E587E86B2B8C}">
      <dgm:prSet phldrT="[Text]" custT="1"/>
      <dgm:spPr/>
      <dgm:t>
        <a:bodyPr/>
        <a:lstStyle/>
        <a:p>
          <a:pPr algn="l"/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নেমাটোসিষ্টের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কৌশল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83047856-9882-4F56-8DE7-BDCE4E275CA4}" type="parTrans" cxnId="{6A87B66A-8605-48E2-8F62-D4ED2A724026}">
      <dgm:prSet/>
      <dgm:spPr/>
      <dgm:t>
        <a:bodyPr/>
        <a:lstStyle/>
        <a:p>
          <a:endParaRPr lang="en-US"/>
        </a:p>
      </dgm:t>
    </dgm:pt>
    <dgm:pt modelId="{CAEFDF59-BE15-41A0-BD20-28D5E3EAC419}" type="sibTrans" cxnId="{6A87B66A-8605-48E2-8F62-D4ED2A724026}">
      <dgm:prSet/>
      <dgm:spPr/>
      <dgm:t>
        <a:bodyPr/>
        <a:lstStyle/>
        <a:p>
          <a:endParaRPr lang="en-US"/>
        </a:p>
      </dgm:t>
    </dgm:pt>
    <dgm:pt modelId="{5841A33F-16FC-4A7C-A3A9-A56EE08A265B}">
      <dgm:prSet phldrT="[Text]" custT="1"/>
      <dgm:spPr/>
      <dgm:t>
        <a:bodyPr/>
        <a:lstStyle/>
        <a:p>
          <a:pPr algn="l"/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অন্তঃত্বকের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কোষগুলির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গঠন,অবস্থান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200" dirty="0">
            <a:solidFill>
              <a:schemeClr val="tx1"/>
            </a:solidFill>
          </a:endParaRPr>
        </a:p>
      </dgm:t>
    </dgm:pt>
    <dgm:pt modelId="{66CD9D7D-57C8-4978-A98F-56A08E1900B4}" type="parTrans" cxnId="{0BAC5F7E-A9C8-4BA5-9880-9D17FC7D0124}">
      <dgm:prSet/>
      <dgm:spPr/>
      <dgm:t>
        <a:bodyPr/>
        <a:lstStyle/>
        <a:p>
          <a:endParaRPr lang="en-US"/>
        </a:p>
      </dgm:t>
    </dgm:pt>
    <dgm:pt modelId="{9279C435-437E-4C10-9DF3-FFCC1795189B}" type="sibTrans" cxnId="{0BAC5F7E-A9C8-4BA5-9880-9D17FC7D0124}">
      <dgm:prSet/>
      <dgm:spPr/>
      <dgm:t>
        <a:bodyPr/>
        <a:lstStyle/>
        <a:p>
          <a:endParaRPr lang="en-US"/>
        </a:p>
      </dgm:t>
    </dgm:pt>
    <dgm:pt modelId="{63DD2050-2006-4E5F-A3C0-86CF2EED694C}">
      <dgm:prSet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dirty="0">
            <a:solidFill>
              <a:schemeClr val="tx1"/>
            </a:solidFill>
          </a:endParaRPr>
        </a:p>
      </dgm:t>
    </dgm:pt>
    <dgm:pt modelId="{415DA3D4-D2D4-43C9-8068-7F86A001BC08}" type="parTrans" cxnId="{A2AC3031-A29D-4B54-BF7D-E8336EF9A883}">
      <dgm:prSet/>
      <dgm:spPr/>
      <dgm:t>
        <a:bodyPr/>
        <a:lstStyle/>
        <a:p>
          <a:endParaRPr lang="en-US"/>
        </a:p>
      </dgm:t>
    </dgm:pt>
    <dgm:pt modelId="{BD567DA2-F490-4D63-8258-70186A95BE07}" type="sibTrans" cxnId="{A2AC3031-A29D-4B54-BF7D-E8336EF9A883}">
      <dgm:prSet/>
      <dgm:spPr/>
      <dgm:t>
        <a:bodyPr/>
        <a:lstStyle/>
        <a:p>
          <a:endParaRPr lang="en-US"/>
        </a:p>
      </dgm:t>
    </dgm:pt>
    <dgm:pt modelId="{DCF45186-07F3-4DB0-8E91-14ACC6D0035A}" type="pres">
      <dgm:prSet presAssocID="{2CCC6D12-9ED4-4E81-9C19-55ACB007B684}" presName="Name0" presStyleCnt="0">
        <dgm:presLayoutVars>
          <dgm:resizeHandles/>
        </dgm:presLayoutVars>
      </dgm:prSet>
      <dgm:spPr/>
    </dgm:pt>
    <dgm:pt modelId="{C94DAE38-3C18-4EC4-A17F-9011D624084C}" type="pres">
      <dgm:prSet presAssocID="{63DD2050-2006-4E5F-A3C0-86CF2EED694C}" presName="text" presStyleLbl="node1" presStyleIdx="0" presStyleCnt="4" custScaleX="154278" custScaleY="41804">
        <dgm:presLayoutVars>
          <dgm:bulletEnabled val="1"/>
        </dgm:presLayoutVars>
      </dgm:prSet>
      <dgm:spPr/>
    </dgm:pt>
    <dgm:pt modelId="{CBC90CBC-A075-49C5-A285-4CC3FADA89CE}" type="pres">
      <dgm:prSet presAssocID="{BD567DA2-F490-4D63-8258-70186A95BE07}" presName="space" presStyleCnt="0"/>
      <dgm:spPr/>
    </dgm:pt>
    <dgm:pt modelId="{C0158D0D-3361-4877-9279-D46803F627AC}" type="pres">
      <dgm:prSet presAssocID="{4F54CB8C-D413-4984-97E6-0282CB8EAFE2}" presName="text" presStyleLbl="node1" presStyleIdx="1" presStyleCnt="4" custScaleX="102352" custScaleY="40204" custLinFactNeighborX="-61908">
        <dgm:presLayoutVars>
          <dgm:bulletEnabled val="1"/>
        </dgm:presLayoutVars>
      </dgm:prSet>
      <dgm:spPr/>
    </dgm:pt>
    <dgm:pt modelId="{F9342C08-FBE7-4C0D-A422-606974748619}" type="pres">
      <dgm:prSet presAssocID="{56475A00-B3B6-4EF6-BED5-2436B1429398}" presName="space" presStyleCnt="0"/>
      <dgm:spPr/>
    </dgm:pt>
    <dgm:pt modelId="{E8B416DF-1C77-4AF9-8361-197697AA1ABE}" type="pres">
      <dgm:prSet presAssocID="{261E90AA-5DD0-4B55-AB83-E587E86B2B8C}" presName="text" presStyleLbl="node1" presStyleIdx="2" presStyleCnt="4" custScaleX="101950" custScaleY="37815" custLinFactNeighborX="-5830">
        <dgm:presLayoutVars>
          <dgm:bulletEnabled val="1"/>
        </dgm:presLayoutVars>
      </dgm:prSet>
      <dgm:spPr/>
    </dgm:pt>
    <dgm:pt modelId="{3B3CB56E-476A-45F4-A193-BD1F5119FA72}" type="pres">
      <dgm:prSet presAssocID="{CAEFDF59-BE15-41A0-BD20-28D5E3EAC419}" presName="space" presStyleCnt="0"/>
      <dgm:spPr/>
    </dgm:pt>
    <dgm:pt modelId="{4374EFDD-1F53-4916-9BAF-4BC86ECE9F05}" type="pres">
      <dgm:prSet presAssocID="{5841A33F-16FC-4A7C-A3A9-A56EE08A265B}" presName="text" presStyleLbl="node1" presStyleIdx="3" presStyleCnt="4" custScaleX="110603" custScaleY="45264" custLinFactNeighborX="-133">
        <dgm:presLayoutVars>
          <dgm:bulletEnabled val="1"/>
        </dgm:presLayoutVars>
      </dgm:prSet>
      <dgm:spPr/>
    </dgm:pt>
  </dgm:ptLst>
  <dgm:cxnLst>
    <dgm:cxn modelId="{A2AC3031-A29D-4B54-BF7D-E8336EF9A883}" srcId="{2CCC6D12-9ED4-4E81-9C19-55ACB007B684}" destId="{63DD2050-2006-4E5F-A3C0-86CF2EED694C}" srcOrd="0" destOrd="0" parTransId="{415DA3D4-D2D4-43C9-8068-7F86A001BC08}" sibTransId="{BD567DA2-F490-4D63-8258-70186A95BE07}"/>
    <dgm:cxn modelId="{7A8AA761-A4AE-4B14-8343-7FDE03E0AA62}" type="presOf" srcId="{261E90AA-5DD0-4B55-AB83-E587E86B2B8C}" destId="{E8B416DF-1C77-4AF9-8361-197697AA1ABE}" srcOrd="0" destOrd="0" presId="urn:diagrams.loki3.com/VaryingWidthList"/>
    <dgm:cxn modelId="{6A87B66A-8605-48E2-8F62-D4ED2A724026}" srcId="{2CCC6D12-9ED4-4E81-9C19-55ACB007B684}" destId="{261E90AA-5DD0-4B55-AB83-E587E86B2B8C}" srcOrd="2" destOrd="0" parTransId="{83047856-9882-4F56-8DE7-BDCE4E275CA4}" sibTransId="{CAEFDF59-BE15-41A0-BD20-28D5E3EAC419}"/>
    <dgm:cxn modelId="{0BAC5F7E-A9C8-4BA5-9880-9D17FC7D0124}" srcId="{2CCC6D12-9ED4-4E81-9C19-55ACB007B684}" destId="{5841A33F-16FC-4A7C-A3A9-A56EE08A265B}" srcOrd="3" destOrd="0" parTransId="{66CD9D7D-57C8-4978-A98F-56A08E1900B4}" sibTransId="{9279C435-437E-4C10-9DF3-FFCC1795189B}"/>
    <dgm:cxn modelId="{FAE05597-7185-4AB0-BC3A-B67868B66AF5}" type="presOf" srcId="{5841A33F-16FC-4A7C-A3A9-A56EE08A265B}" destId="{4374EFDD-1F53-4916-9BAF-4BC86ECE9F05}" srcOrd="0" destOrd="0" presId="urn:diagrams.loki3.com/VaryingWidthList"/>
    <dgm:cxn modelId="{6CF4629A-97C7-41BF-8830-C376E8A7470E}" type="presOf" srcId="{63DD2050-2006-4E5F-A3C0-86CF2EED694C}" destId="{C94DAE38-3C18-4EC4-A17F-9011D624084C}" srcOrd="0" destOrd="0" presId="urn:diagrams.loki3.com/VaryingWidthList"/>
    <dgm:cxn modelId="{0B3055A2-4C9D-441C-8A79-B2AF416B69F1}" srcId="{2CCC6D12-9ED4-4E81-9C19-55ACB007B684}" destId="{4F54CB8C-D413-4984-97E6-0282CB8EAFE2}" srcOrd="1" destOrd="0" parTransId="{9A21B259-F5E0-4278-820D-32393FD187E5}" sibTransId="{56475A00-B3B6-4EF6-BED5-2436B1429398}"/>
    <dgm:cxn modelId="{7C0418CC-DD9D-4392-979A-4141C91968A4}" type="presOf" srcId="{4F54CB8C-D413-4984-97E6-0282CB8EAFE2}" destId="{C0158D0D-3361-4877-9279-D46803F627AC}" srcOrd="0" destOrd="0" presId="urn:diagrams.loki3.com/VaryingWidthList"/>
    <dgm:cxn modelId="{3F0CF4F0-C33E-454A-8A70-AF3A727A958C}" type="presOf" srcId="{2CCC6D12-9ED4-4E81-9C19-55ACB007B684}" destId="{DCF45186-07F3-4DB0-8E91-14ACC6D0035A}" srcOrd="0" destOrd="0" presId="urn:diagrams.loki3.com/VaryingWidthList"/>
    <dgm:cxn modelId="{802B21A4-4FAA-433A-8A1F-BA0A543A7DDB}" type="presParOf" srcId="{DCF45186-07F3-4DB0-8E91-14ACC6D0035A}" destId="{C94DAE38-3C18-4EC4-A17F-9011D624084C}" srcOrd="0" destOrd="0" presId="urn:diagrams.loki3.com/VaryingWidthList"/>
    <dgm:cxn modelId="{C81F46C5-2142-44E1-9B52-5FED6766FE98}" type="presParOf" srcId="{DCF45186-07F3-4DB0-8E91-14ACC6D0035A}" destId="{CBC90CBC-A075-49C5-A285-4CC3FADA89CE}" srcOrd="1" destOrd="0" presId="urn:diagrams.loki3.com/VaryingWidthList"/>
    <dgm:cxn modelId="{591D6FE8-D4BE-469B-825F-FDB4FA71DA9E}" type="presParOf" srcId="{DCF45186-07F3-4DB0-8E91-14ACC6D0035A}" destId="{C0158D0D-3361-4877-9279-D46803F627AC}" srcOrd="2" destOrd="0" presId="urn:diagrams.loki3.com/VaryingWidthList"/>
    <dgm:cxn modelId="{5B7C8D46-5B42-448F-A0EB-F53B5833056E}" type="presParOf" srcId="{DCF45186-07F3-4DB0-8E91-14ACC6D0035A}" destId="{F9342C08-FBE7-4C0D-A422-606974748619}" srcOrd="3" destOrd="0" presId="urn:diagrams.loki3.com/VaryingWidthList"/>
    <dgm:cxn modelId="{77A2D7DD-3258-4AEE-8DBC-0BEE2F22238F}" type="presParOf" srcId="{DCF45186-07F3-4DB0-8E91-14ACC6D0035A}" destId="{E8B416DF-1C77-4AF9-8361-197697AA1ABE}" srcOrd="4" destOrd="0" presId="urn:diagrams.loki3.com/VaryingWidthList"/>
    <dgm:cxn modelId="{1F1AED5A-4D61-4C7A-9D9D-BFE7A44332FF}" type="presParOf" srcId="{DCF45186-07F3-4DB0-8E91-14ACC6D0035A}" destId="{3B3CB56E-476A-45F4-A193-BD1F5119FA72}" srcOrd="5" destOrd="0" presId="urn:diagrams.loki3.com/VaryingWidthList"/>
    <dgm:cxn modelId="{5666A0E7-10AA-41DD-AEAD-06A3F1693997}" type="presParOf" srcId="{DCF45186-07F3-4DB0-8E91-14ACC6D0035A}" destId="{4374EFDD-1F53-4916-9BAF-4BC86ECE9F05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C1AAD-669F-4A29-AF05-ECB8D22524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9C5713-36D5-4082-B0BA-A5BA27529F4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বহিঃত্বকীয়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নিডোসাইটের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অভ্যন্তরে</a:t>
          </a:r>
          <a:r>
            <a: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</a:p>
      </dgm:t>
    </dgm:pt>
    <dgm:pt modelId="{CAE98EE7-C980-44CF-A280-874A446B886B}" type="parTrans" cxnId="{7E03CBE2-F80F-474B-806F-59E0595FF3DD}">
      <dgm:prSet/>
      <dgm:spPr/>
      <dgm:t>
        <a:bodyPr/>
        <a:lstStyle/>
        <a:p>
          <a:endParaRPr lang="en-US"/>
        </a:p>
      </dgm:t>
    </dgm:pt>
    <dgm:pt modelId="{03C3C726-AD80-4F9F-9EA7-AFA127C34126}" type="sibTrans" cxnId="{7E03CBE2-F80F-474B-806F-59E0595FF3DD}">
      <dgm:prSet/>
      <dgm:spPr>
        <a:ln>
          <a:solidFill>
            <a:srgbClr val="0000FF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80C66EB0-1925-4B3E-942F-AE448DCB2D2C}">
      <dgm:prSet phldrT="[Text]" custT="1"/>
      <dgm:spPr>
        <a:solidFill>
          <a:srgbClr val="C5F0F1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en-US" sz="3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কাইটিন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আবরণে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থলি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i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বিষাক্ত</a:t>
          </a:r>
          <a:r>
            <a:rPr lang="en-US" sz="3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i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3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আঠা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অগ্রভাগে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ফাঁপা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নলাকার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সূত্রক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r"/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সূত্রকের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গোড়াটি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এতে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কাঁটার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ন্যায়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৩টি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বার্ব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এবংসর্পিল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সারিতে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প্যাঁচানো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অসংখ্য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বার্বিউল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  <a:p>
          <a:pPr algn="just"/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8BE56B-28FA-4586-AB47-125C9FB2308F}" type="parTrans" cxnId="{0A80F050-8BF6-4FF2-9249-FD8BBC8FA7E7}">
      <dgm:prSet/>
      <dgm:spPr/>
      <dgm:t>
        <a:bodyPr/>
        <a:lstStyle/>
        <a:p>
          <a:endParaRPr lang="en-US"/>
        </a:p>
      </dgm:t>
    </dgm:pt>
    <dgm:pt modelId="{C320E376-C32D-4CFE-8166-6F74E8C3F1E1}" type="sibTrans" cxnId="{0A80F050-8BF6-4FF2-9249-FD8BBC8FA7E7}">
      <dgm:prSet/>
      <dgm:spPr/>
      <dgm:t>
        <a:bodyPr/>
        <a:lstStyle/>
        <a:p>
          <a:endParaRPr lang="en-US"/>
        </a:p>
      </dgm:t>
    </dgm:pt>
    <dgm:pt modelId="{2C502519-1D09-4A08-9201-DA62E06DB554}">
      <dgm:prSet phldrT="[Text]" custT="1"/>
      <dgm:spPr>
        <a:solidFill>
          <a:srgbClr val="F8AAD3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3600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আত্মরক্ষা,চলাচল</a:t>
          </a:r>
          <a:r>
            <a:rPr lang="en-US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গ্রহণে</a:t>
          </a:r>
          <a:r>
            <a:rPr lang="en-US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অংশগ্রহণ</a:t>
          </a:r>
          <a:r>
            <a:rPr lang="en-US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b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CC0734FB-78DC-4BB9-9C4C-5FE762B17DF7}" type="parTrans" cxnId="{293E810A-2864-4392-AE8B-6DC5FC39265B}">
      <dgm:prSet/>
      <dgm:spPr/>
      <dgm:t>
        <a:bodyPr/>
        <a:lstStyle/>
        <a:p>
          <a:endParaRPr lang="en-US"/>
        </a:p>
      </dgm:t>
    </dgm:pt>
    <dgm:pt modelId="{2433AA71-D397-4D1C-B123-1657E10A8F3C}" type="sibTrans" cxnId="{293E810A-2864-4392-AE8B-6DC5FC39265B}">
      <dgm:prSet/>
      <dgm:spPr/>
      <dgm:t>
        <a:bodyPr/>
        <a:lstStyle/>
        <a:p>
          <a:endParaRPr lang="en-US"/>
        </a:p>
      </dgm:t>
    </dgm:pt>
    <dgm:pt modelId="{FCDA688F-8E92-48A3-A934-871F4C368B41}" type="pres">
      <dgm:prSet presAssocID="{B65C1AAD-669F-4A29-AF05-ECB8D22524F3}" presName="Name0" presStyleCnt="0">
        <dgm:presLayoutVars>
          <dgm:chMax val="7"/>
          <dgm:chPref val="7"/>
          <dgm:dir/>
        </dgm:presLayoutVars>
      </dgm:prSet>
      <dgm:spPr/>
    </dgm:pt>
    <dgm:pt modelId="{437BD4B0-678E-4B51-93F3-909D4195A266}" type="pres">
      <dgm:prSet presAssocID="{B65C1AAD-669F-4A29-AF05-ECB8D22524F3}" presName="Name1" presStyleCnt="0"/>
      <dgm:spPr/>
    </dgm:pt>
    <dgm:pt modelId="{07D92912-9D73-47B9-8817-B758D18A67DB}" type="pres">
      <dgm:prSet presAssocID="{B65C1AAD-669F-4A29-AF05-ECB8D22524F3}" presName="cycle" presStyleCnt="0"/>
      <dgm:spPr/>
    </dgm:pt>
    <dgm:pt modelId="{8D3CAB2D-7699-4AE5-940E-B79A65C2C8CB}" type="pres">
      <dgm:prSet presAssocID="{B65C1AAD-669F-4A29-AF05-ECB8D22524F3}" presName="srcNode" presStyleLbl="node1" presStyleIdx="0" presStyleCnt="3"/>
      <dgm:spPr/>
    </dgm:pt>
    <dgm:pt modelId="{33366691-987D-4396-9650-14ABF520BEDB}" type="pres">
      <dgm:prSet presAssocID="{B65C1AAD-669F-4A29-AF05-ECB8D22524F3}" presName="conn" presStyleLbl="parChTrans1D2" presStyleIdx="0" presStyleCnt="1" custLinFactNeighborX="-537"/>
      <dgm:spPr/>
    </dgm:pt>
    <dgm:pt modelId="{5FC6E7EF-FC2E-4E27-8C62-B72D3E48C044}" type="pres">
      <dgm:prSet presAssocID="{B65C1AAD-669F-4A29-AF05-ECB8D22524F3}" presName="extraNode" presStyleLbl="node1" presStyleIdx="0" presStyleCnt="3"/>
      <dgm:spPr/>
    </dgm:pt>
    <dgm:pt modelId="{F2E9FDE3-EE84-4DAA-98F0-35DCB3AE0902}" type="pres">
      <dgm:prSet presAssocID="{B65C1AAD-669F-4A29-AF05-ECB8D22524F3}" presName="dstNode" presStyleLbl="node1" presStyleIdx="0" presStyleCnt="3"/>
      <dgm:spPr/>
    </dgm:pt>
    <dgm:pt modelId="{A8F6942C-D128-4ED7-80B0-58BFE6707812}" type="pres">
      <dgm:prSet presAssocID="{979C5713-36D5-4082-B0BA-A5BA27529F4C}" presName="text_1" presStyleLbl="node1" presStyleIdx="0" presStyleCnt="3" custScaleY="84523">
        <dgm:presLayoutVars>
          <dgm:bulletEnabled val="1"/>
        </dgm:presLayoutVars>
      </dgm:prSet>
      <dgm:spPr/>
    </dgm:pt>
    <dgm:pt modelId="{3750741E-365D-4B71-91C8-B73B5FA154CB}" type="pres">
      <dgm:prSet presAssocID="{979C5713-36D5-4082-B0BA-A5BA27529F4C}" presName="accent_1" presStyleCnt="0"/>
      <dgm:spPr/>
    </dgm:pt>
    <dgm:pt modelId="{CCCE6767-BE1B-40D8-8031-ACF7F9193DDD}" type="pres">
      <dgm:prSet presAssocID="{979C5713-36D5-4082-B0BA-A5BA27529F4C}" presName="accentRepeatNode" presStyleLbl="solidFgAcc1" presStyleIdx="0" presStyleCnt="3" custScaleX="118077" custScaleY="118077" custLinFactNeighborX="-1015" custLinFactNeighborY="-11177"/>
      <dgm:spPr>
        <a:solidFill>
          <a:srgbClr val="55190F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793F12CE-625E-4023-A455-A4A12FACD0E8}" type="pres">
      <dgm:prSet presAssocID="{80C66EB0-1925-4B3E-942F-AE448DCB2D2C}" presName="text_2" presStyleLbl="node1" presStyleIdx="1" presStyleCnt="3" custScaleX="104806" custScaleY="172598" custLinFactNeighborX="-1940" custLinFactNeighborY="8883">
        <dgm:presLayoutVars>
          <dgm:bulletEnabled val="1"/>
        </dgm:presLayoutVars>
      </dgm:prSet>
      <dgm:spPr/>
    </dgm:pt>
    <dgm:pt modelId="{1DDBEE37-BAFE-4A7E-B48F-4879A2717671}" type="pres">
      <dgm:prSet presAssocID="{80C66EB0-1925-4B3E-942F-AE448DCB2D2C}" presName="accent_2" presStyleCnt="0"/>
      <dgm:spPr/>
    </dgm:pt>
    <dgm:pt modelId="{7E73D94A-40F7-4330-9B42-685ACE0D327D}" type="pres">
      <dgm:prSet presAssocID="{80C66EB0-1925-4B3E-942F-AE448DCB2D2C}" presName="accentRepeatNode" presStyleLbl="solidFgAcc1" presStyleIdx="1" presStyleCnt="3" custScaleX="136318" custScaleY="136317" custLinFactNeighborX="-15190" custLinFactNeighborY="1882"/>
      <dgm:spPr>
        <a:solidFill>
          <a:srgbClr val="0000FF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B26C03DC-1E56-41C3-9FDA-569D1C7F4A88}" type="pres">
      <dgm:prSet presAssocID="{2C502519-1D09-4A08-9201-DA62E06DB554}" presName="text_3" presStyleLbl="node1" presStyleIdx="2" presStyleCnt="3" custScaleY="77175" custLinFactNeighborX="170" custLinFactNeighborY="19035">
        <dgm:presLayoutVars>
          <dgm:bulletEnabled val="1"/>
        </dgm:presLayoutVars>
      </dgm:prSet>
      <dgm:spPr/>
    </dgm:pt>
    <dgm:pt modelId="{F7F6869B-427C-40EB-AA49-1122DBD0EF7C}" type="pres">
      <dgm:prSet presAssocID="{2C502519-1D09-4A08-9201-DA62E06DB554}" presName="accent_3" presStyleCnt="0"/>
      <dgm:spPr/>
    </dgm:pt>
    <dgm:pt modelId="{4A3B48B5-E894-41AF-85A0-69B9CAC03AF8}" type="pres">
      <dgm:prSet presAssocID="{2C502519-1D09-4A08-9201-DA62E06DB554}" presName="accentRepeatNode" presStyleLbl="solidFgAcc1" presStyleIdx="2" presStyleCnt="3" custLinFactNeighborX="-1224" custLinFactNeighborY="17255"/>
      <dgm:spPr>
        <a:solidFill>
          <a:srgbClr val="FFFF00"/>
        </a:solidFill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293E810A-2864-4392-AE8B-6DC5FC39265B}" srcId="{B65C1AAD-669F-4A29-AF05-ECB8D22524F3}" destId="{2C502519-1D09-4A08-9201-DA62E06DB554}" srcOrd="2" destOrd="0" parTransId="{CC0734FB-78DC-4BB9-9C4C-5FE762B17DF7}" sibTransId="{2433AA71-D397-4D1C-B123-1657E10A8F3C}"/>
    <dgm:cxn modelId="{1EB5742C-EAEF-4FB3-B2B0-75C7FDB4E055}" type="presOf" srcId="{03C3C726-AD80-4F9F-9EA7-AFA127C34126}" destId="{33366691-987D-4396-9650-14ABF520BEDB}" srcOrd="0" destOrd="0" presId="urn:microsoft.com/office/officeart/2008/layout/VerticalCurvedList"/>
    <dgm:cxn modelId="{0A80F050-8BF6-4FF2-9249-FD8BBC8FA7E7}" srcId="{B65C1AAD-669F-4A29-AF05-ECB8D22524F3}" destId="{80C66EB0-1925-4B3E-942F-AE448DCB2D2C}" srcOrd="1" destOrd="0" parTransId="{4E8BE56B-28FA-4586-AB47-125C9FB2308F}" sibTransId="{C320E376-C32D-4CFE-8166-6F74E8C3F1E1}"/>
    <dgm:cxn modelId="{9CB3F977-E66C-4F75-B2D5-D1E6E501BAAE}" type="presOf" srcId="{979C5713-36D5-4082-B0BA-A5BA27529F4C}" destId="{A8F6942C-D128-4ED7-80B0-58BFE6707812}" srcOrd="0" destOrd="0" presId="urn:microsoft.com/office/officeart/2008/layout/VerticalCurvedList"/>
    <dgm:cxn modelId="{9FD1BB8F-7D8D-42D8-A658-A5208C04521C}" type="presOf" srcId="{80C66EB0-1925-4B3E-942F-AE448DCB2D2C}" destId="{793F12CE-625E-4023-A455-A4A12FACD0E8}" srcOrd="0" destOrd="0" presId="urn:microsoft.com/office/officeart/2008/layout/VerticalCurvedList"/>
    <dgm:cxn modelId="{A2060CCF-2D5C-4853-9624-13AB84E3EA6B}" type="presOf" srcId="{B65C1AAD-669F-4A29-AF05-ECB8D22524F3}" destId="{FCDA688F-8E92-48A3-A934-871F4C368B41}" srcOrd="0" destOrd="0" presId="urn:microsoft.com/office/officeart/2008/layout/VerticalCurvedList"/>
    <dgm:cxn modelId="{7E03CBE2-F80F-474B-806F-59E0595FF3DD}" srcId="{B65C1AAD-669F-4A29-AF05-ECB8D22524F3}" destId="{979C5713-36D5-4082-B0BA-A5BA27529F4C}" srcOrd="0" destOrd="0" parTransId="{CAE98EE7-C980-44CF-A280-874A446B886B}" sibTransId="{03C3C726-AD80-4F9F-9EA7-AFA127C34126}"/>
    <dgm:cxn modelId="{79B73DE7-5966-465E-AF61-7C6E579468F0}" type="presOf" srcId="{2C502519-1D09-4A08-9201-DA62E06DB554}" destId="{B26C03DC-1E56-41C3-9FDA-569D1C7F4A88}" srcOrd="0" destOrd="0" presId="urn:microsoft.com/office/officeart/2008/layout/VerticalCurvedList"/>
    <dgm:cxn modelId="{984C8362-D5F2-4450-9112-BCA5F4A49048}" type="presParOf" srcId="{FCDA688F-8E92-48A3-A934-871F4C368B41}" destId="{437BD4B0-678E-4B51-93F3-909D4195A266}" srcOrd="0" destOrd="0" presId="urn:microsoft.com/office/officeart/2008/layout/VerticalCurvedList"/>
    <dgm:cxn modelId="{E03C4793-FAA8-477A-A1A1-22BF9DEF3100}" type="presParOf" srcId="{437BD4B0-678E-4B51-93F3-909D4195A266}" destId="{07D92912-9D73-47B9-8817-B758D18A67DB}" srcOrd="0" destOrd="0" presId="urn:microsoft.com/office/officeart/2008/layout/VerticalCurvedList"/>
    <dgm:cxn modelId="{11A0D336-A57C-4622-8FFE-B70098E8E916}" type="presParOf" srcId="{07D92912-9D73-47B9-8817-B758D18A67DB}" destId="{8D3CAB2D-7699-4AE5-940E-B79A65C2C8CB}" srcOrd="0" destOrd="0" presId="urn:microsoft.com/office/officeart/2008/layout/VerticalCurvedList"/>
    <dgm:cxn modelId="{39EF011E-B046-4CF8-BCB7-0CE5EE48D770}" type="presParOf" srcId="{07D92912-9D73-47B9-8817-B758D18A67DB}" destId="{33366691-987D-4396-9650-14ABF520BEDB}" srcOrd="1" destOrd="0" presId="urn:microsoft.com/office/officeart/2008/layout/VerticalCurvedList"/>
    <dgm:cxn modelId="{2DCE383D-7802-4E68-9165-B0662F5AC020}" type="presParOf" srcId="{07D92912-9D73-47B9-8817-B758D18A67DB}" destId="{5FC6E7EF-FC2E-4E27-8C62-B72D3E48C044}" srcOrd="2" destOrd="0" presId="urn:microsoft.com/office/officeart/2008/layout/VerticalCurvedList"/>
    <dgm:cxn modelId="{838B4E09-3B37-4F0C-9099-84B5B0E3C052}" type="presParOf" srcId="{07D92912-9D73-47B9-8817-B758D18A67DB}" destId="{F2E9FDE3-EE84-4DAA-98F0-35DCB3AE0902}" srcOrd="3" destOrd="0" presId="urn:microsoft.com/office/officeart/2008/layout/VerticalCurvedList"/>
    <dgm:cxn modelId="{0A612E8D-9FC5-46CF-8887-4EF94656A380}" type="presParOf" srcId="{437BD4B0-678E-4B51-93F3-909D4195A266}" destId="{A8F6942C-D128-4ED7-80B0-58BFE6707812}" srcOrd="1" destOrd="0" presId="urn:microsoft.com/office/officeart/2008/layout/VerticalCurvedList"/>
    <dgm:cxn modelId="{C7538BAE-4DD6-4D1E-9ECE-B12A84E941AB}" type="presParOf" srcId="{437BD4B0-678E-4B51-93F3-909D4195A266}" destId="{3750741E-365D-4B71-91C8-B73B5FA154CB}" srcOrd="2" destOrd="0" presId="urn:microsoft.com/office/officeart/2008/layout/VerticalCurvedList"/>
    <dgm:cxn modelId="{3858127A-41E6-4B82-BA01-9FF26D4C5A72}" type="presParOf" srcId="{3750741E-365D-4B71-91C8-B73B5FA154CB}" destId="{CCCE6767-BE1B-40D8-8031-ACF7F9193DDD}" srcOrd="0" destOrd="0" presId="urn:microsoft.com/office/officeart/2008/layout/VerticalCurvedList"/>
    <dgm:cxn modelId="{FD91490C-5D2D-43B5-B272-8958D802DF8F}" type="presParOf" srcId="{437BD4B0-678E-4B51-93F3-909D4195A266}" destId="{793F12CE-625E-4023-A455-A4A12FACD0E8}" srcOrd="3" destOrd="0" presId="urn:microsoft.com/office/officeart/2008/layout/VerticalCurvedList"/>
    <dgm:cxn modelId="{7148A69E-6858-406A-9BD7-F91AB8B44D5C}" type="presParOf" srcId="{437BD4B0-678E-4B51-93F3-909D4195A266}" destId="{1DDBEE37-BAFE-4A7E-B48F-4879A2717671}" srcOrd="4" destOrd="0" presId="urn:microsoft.com/office/officeart/2008/layout/VerticalCurvedList"/>
    <dgm:cxn modelId="{F0371189-8C1C-4F56-BFC9-616493E3E963}" type="presParOf" srcId="{1DDBEE37-BAFE-4A7E-B48F-4879A2717671}" destId="{7E73D94A-40F7-4330-9B42-685ACE0D327D}" srcOrd="0" destOrd="0" presId="urn:microsoft.com/office/officeart/2008/layout/VerticalCurvedList"/>
    <dgm:cxn modelId="{97151688-CB10-4B55-B9A5-7D8D44DD6829}" type="presParOf" srcId="{437BD4B0-678E-4B51-93F3-909D4195A266}" destId="{B26C03DC-1E56-41C3-9FDA-569D1C7F4A88}" srcOrd="5" destOrd="0" presId="urn:microsoft.com/office/officeart/2008/layout/VerticalCurvedList"/>
    <dgm:cxn modelId="{560CA3A9-F431-4021-BD57-DC2D7E8579EF}" type="presParOf" srcId="{437BD4B0-678E-4B51-93F3-909D4195A266}" destId="{F7F6869B-427C-40EB-AA49-1122DBD0EF7C}" srcOrd="6" destOrd="0" presId="urn:microsoft.com/office/officeart/2008/layout/VerticalCurvedList"/>
    <dgm:cxn modelId="{53C396E5-A7FC-4E6A-AB44-33D4FA432BA1}" type="presParOf" srcId="{F7F6869B-427C-40EB-AA49-1122DBD0EF7C}" destId="{4A3B48B5-E894-41AF-85A0-69B9CAC03A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AE38-3C18-4EC4-A17F-9011D624084C}">
      <dsp:nvSpPr>
        <dsp:cNvPr id="0" name=""/>
        <dsp:cNvSpPr/>
      </dsp:nvSpPr>
      <dsp:spPr>
        <a:xfrm>
          <a:off x="0" y="4303"/>
          <a:ext cx="11622177" cy="9699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kern="1200" dirty="0">
            <a:solidFill>
              <a:schemeClr val="tx1"/>
            </a:solidFill>
          </a:endParaRPr>
        </a:p>
      </dsp:txBody>
      <dsp:txXfrm>
        <a:off x="0" y="4303"/>
        <a:ext cx="11622177" cy="969952"/>
      </dsp:txXfrm>
    </dsp:sp>
    <dsp:sp modelId="{C0158D0D-3361-4877-9279-D46803F627AC}">
      <dsp:nvSpPr>
        <dsp:cNvPr id="0" name=""/>
        <dsp:cNvSpPr/>
      </dsp:nvSpPr>
      <dsp:spPr>
        <a:xfrm>
          <a:off x="0" y="1090267"/>
          <a:ext cx="11606716" cy="93282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নেমাটোসিষ্ট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প্রকারভেদ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1090267"/>
        <a:ext cx="11606716" cy="932828"/>
      </dsp:txXfrm>
    </dsp:sp>
    <dsp:sp modelId="{E8B416DF-1C77-4AF9-8361-197697AA1ABE}">
      <dsp:nvSpPr>
        <dsp:cNvPr id="0" name=""/>
        <dsp:cNvSpPr/>
      </dsp:nvSpPr>
      <dsp:spPr>
        <a:xfrm>
          <a:off x="0" y="2139108"/>
          <a:ext cx="11622177" cy="877398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নেমাটোসিষ্টের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কৌশল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0" y="2139108"/>
        <a:ext cx="11622177" cy="877398"/>
      </dsp:txXfrm>
    </dsp:sp>
    <dsp:sp modelId="{4374EFDD-1F53-4916-9BAF-4BC86ECE9F05}">
      <dsp:nvSpPr>
        <dsp:cNvPr id="0" name=""/>
        <dsp:cNvSpPr/>
      </dsp:nvSpPr>
      <dsp:spPr>
        <a:xfrm>
          <a:off x="0" y="3132518"/>
          <a:ext cx="11622177" cy="105023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অন্তঃত্বকের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কোষগুলির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গঠন,অবস্থান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0" y="3132518"/>
        <a:ext cx="11622177" cy="1050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66691-987D-4396-9650-14ABF520BEDB}">
      <dsp:nvSpPr>
        <dsp:cNvPr id="0" name=""/>
        <dsp:cNvSpPr/>
      </dsp:nvSpPr>
      <dsp:spPr>
        <a:xfrm>
          <a:off x="-6296625" y="-958739"/>
          <a:ext cx="7460149" cy="7460149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ctr">
          <a:solidFill>
            <a:srgbClr val="0000FF"/>
          </a:solidFill>
          <a:prstDash val="solid"/>
          <a:miter lim="800000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6942C-D128-4ED7-80B0-58BFE6707812}">
      <dsp:nvSpPr>
        <dsp:cNvPr id="0" name=""/>
        <dsp:cNvSpPr/>
      </dsp:nvSpPr>
      <dsp:spPr>
        <a:xfrm>
          <a:off x="737922" y="640051"/>
          <a:ext cx="8228304" cy="93696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899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হাইড্রার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বহিঃত্বকীয়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কোষ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নিডোসাইটের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অভ্যন্তরে</a:t>
          </a:r>
          <a:r>
            <a:rPr lang="en-US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  </a:t>
          </a:r>
        </a:p>
      </dsp:txBody>
      <dsp:txXfrm>
        <a:off x="737922" y="640051"/>
        <a:ext cx="8228304" cy="936966"/>
      </dsp:txXfrm>
    </dsp:sp>
    <dsp:sp modelId="{CCCE6767-BE1B-40D8-8031-ACF7F9193DDD}">
      <dsp:nvSpPr>
        <dsp:cNvPr id="0" name=""/>
        <dsp:cNvSpPr/>
      </dsp:nvSpPr>
      <dsp:spPr>
        <a:xfrm>
          <a:off x="-80154" y="135580"/>
          <a:ext cx="1636154" cy="1636154"/>
        </a:xfrm>
        <a:prstGeom prst="ellipse">
          <a:avLst/>
        </a:prstGeom>
        <a:solidFill>
          <a:srgbClr val="55190F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12CE-625E-4023-A455-A4A12FACD0E8}">
      <dsp:nvSpPr>
        <dsp:cNvPr id="0" name=""/>
        <dsp:cNvSpPr/>
      </dsp:nvSpPr>
      <dsp:spPr>
        <a:xfrm>
          <a:off x="801020" y="1913152"/>
          <a:ext cx="8201438" cy="1913307"/>
        </a:xfrm>
        <a:prstGeom prst="rect">
          <a:avLst/>
        </a:prstGeom>
        <a:solidFill>
          <a:srgbClr val="C5F0F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899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কাইটিন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আবরণে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আবৃত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থলি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i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বিষাক্ত</a:t>
          </a:r>
          <a:r>
            <a:rPr lang="en-US" sz="3000" b="1" i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i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তরল</a:t>
          </a:r>
          <a:r>
            <a:rPr lang="en-US" sz="3000" b="1" i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আঠা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অগ্রভাগে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ফাঁপা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নলাকার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সূত্রক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সূত্রকের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গোড়াটি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বাট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এতে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বড়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কাঁটার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ন্যায়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৩টি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বার্ব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এবংসর্পিল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সারিতে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প্যাঁচানো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অসংখ্য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বার্বিউল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3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1020" y="1913152"/>
        <a:ext cx="8201438" cy="1913307"/>
      </dsp:txXfrm>
    </dsp:sp>
    <dsp:sp modelId="{7E73D94A-40F7-4330-9B42-685ACE0D327D}">
      <dsp:nvSpPr>
        <dsp:cNvPr id="0" name=""/>
        <dsp:cNvSpPr/>
      </dsp:nvSpPr>
      <dsp:spPr>
        <a:xfrm>
          <a:off x="0" y="1852963"/>
          <a:ext cx="1888914" cy="1888900"/>
        </a:xfrm>
        <a:prstGeom prst="ellipse">
          <a:avLst/>
        </a:prstGeom>
        <a:solidFill>
          <a:srgbClr val="0000FF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C03DC-1E56-41C3-9FDA-569D1C7F4A88}">
      <dsp:nvSpPr>
        <dsp:cNvPr id="0" name=""/>
        <dsp:cNvSpPr/>
      </dsp:nvSpPr>
      <dsp:spPr>
        <a:xfrm>
          <a:off x="751911" y="4217390"/>
          <a:ext cx="8228304" cy="855511"/>
        </a:xfrm>
        <a:prstGeom prst="rect">
          <a:avLst/>
        </a:prstGeom>
        <a:solidFill>
          <a:srgbClr val="F8AAD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89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আত্মরক্ষা,চলাচল</a:t>
          </a:r>
          <a:r>
            <a:rPr lang="en-US" sz="36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6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গ্রহণে</a:t>
          </a:r>
          <a:r>
            <a:rPr lang="en-US" sz="36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অংশগ্রহণ</a:t>
          </a:r>
          <a:r>
            <a:rPr lang="en-US" sz="36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b="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751911" y="4217390"/>
        <a:ext cx="8228304" cy="855511"/>
      </dsp:txXfrm>
    </dsp:sp>
    <dsp:sp modelId="{4A3B48B5-E894-41AF-85A0-69B9CAC03AF8}">
      <dsp:nvSpPr>
        <dsp:cNvPr id="0" name=""/>
        <dsp:cNvSpPr/>
      </dsp:nvSpPr>
      <dsp:spPr>
        <a:xfrm>
          <a:off x="28128" y="3980399"/>
          <a:ext cx="1385667" cy="1385667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BF5D-850F-4001-9E5C-CF75CFCA7053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4CDF-38A0-473D-BDBD-084242B8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9F5-501F-48BB-B7C2-A6D3147D1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2044-CCF7-4023-884C-9C003E820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DA2DB-8046-42EF-8CA8-AC57BFD6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46E6-D481-4386-B1AB-B3246E43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7FCB-7AE3-4E6B-BEA1-0A19BF9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D9E6-8EAA-4863-9B2B-98BD2A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0A293-0CB8-4853-BBFC-8AA287A4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DA25-9FDD-41CA-BB4F-6C50518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E438-1410-4D61-A0A6-19AA1378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4371-A6A8-40AE-9A34-F8DA58C1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59508-386D-47AB-B0C8-3C3D71E0E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36730-1401-4F40-8CFD-EBE154F7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8953-313E-4F8E-B50D-38ADD30C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9B20-F6B3-430C-934A-3063E6AE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8F961-C2AD-402C-A597-DD3456D9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BF8-3871-4F1A-8171-9A9FE77A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BD6A-D7DE-433C-B46F-3AFCEF6D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DA45-530E-4343-90E3-79A7A5E3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6250-019D-4C17-8F97-02855BF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EB4C-A169-4C6E-AADF-6DD20AEF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F7DA-8410-4753-BDE6-AA270B9E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A0B0-615C-45A5-9AAB-910DA2E1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FBBC-A3C6-48B0-A85B-5EB07BC0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0117-C5C8-4E39-837A-A7629281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3F78-9435-4993-B913-9F91C852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1E9-FDF3-4F46-9E29-4A3E96FF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7A04-0480-474F-90B3-C3AA4432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73635-AC46-44AE-9F22-160FE3B1D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2BB1-4DF7-4B85-9E87-2C147F2B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AE96B-0818-4951-BF1D-258E1006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95606-8F32-4AD4-A20F-1CDABEBB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69D-DEAC-4021-BD4B-5FCF1591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A87A4-BEC9-4BAD-8256-EE2952DD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5E1B-41CA-469F-A95A-47860E51E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7167C-04BE-4F5D-B94E-5C8FE629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35EB4-C150-4511-9DB6-A5B2DF6B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0BA8-7A5B-4BB8-9533-B876065B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75234-D9EE-402C-B85F-C3E2DFC8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8875-8F78-47D6-AB7E-AED3D8BB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8A25-E12F-418A-BFA0-EC7184F4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E5FFC-BA49-46C0-AFD9-BA82A73D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3EA2-E2A3-45BF-BD11-B714C672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1E7E3-5778-44E1-98CB-245C7246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99F81-B163-4EAA-9803-B841C172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6A4C7-04ED-4E77-BF3B-8864BB00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10EBC-2031-4237-84ED-39E43804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BF92-7E8E-4E79-96C5-75726C77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788E-8AF2-4539-ACBC-0B9A94F1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38DC0-6A65-4A88-9833-1FB49545E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9271-67A9-49F6-822C-DDC93F74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A73D-15FD-4FD0-91FA-85E363C2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AA39-8948-4C52-8263-C8A53361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7183-9292-4B34-A47C-3B08FB52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3F7A2-326E-4936-A5CA-0CD9AE778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8F56A-4FD0-4471-8104-FB44B67C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69BC5-B48E-457C-AB18-2DE84C8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BEA5-3CFF-4E25-A9C0-44234A0E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88903-D929-41E5-849B-CEA9572B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FD7CE-5A4C-4EC2-A7D8-D5757B3A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4D9ED-B1F2-4A26-B5A7-D6402E57E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31D3-9BB5-4172-A000-9B04766BA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58E-E52E-4869-A0DE-5F4043D7083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82AB-C8B8-410C-8223-47C2A1B3C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589E-3FCF-4D55-AACA-01ED760D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E3FE2D3-6D7D-4E3A-A0B4-0F86B67A0A25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23743-0E79-4C3E-B3DD-8FC332895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2"/>
          <a:stretch/>
        </p:blipFill>
        <p:spPr>
          <a:xfrm>
            <a:off x="239151" y="247943"/>
            <a:ext cx="11718389" cy="63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CDDE8A-D312-4442-A4C9-AC3DA6FA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21" b="3369"/>
          <a:stretch/>
        </p:blipFill>
        <p:spPr>
          <a:xfrm>
            <a:off x="9777046" y="3798286"/>
            <a:ext cx="2124668" cy="236623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4224D87-6225-4AD5-AF51-D46B49A2BD24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1B550-36C3-42D4-8FCD-EE1F77E6C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9" t="-57" r="6076" b="11374"/>
          <a:stretch/>
        </p:blipFill>
        <p:spPr>
          <a:xfrm>
            <a:off x="8936782" y="460717"/>
            <a:ext cx="2865119" cy="2771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90F0C6-9F2C-4129-B07A-FB4C28FC67AF}"/>
              </a:ext>
            </a:extLst>
          </p:cNvPr>
          <p:cNvSpPr txBox="1"/>
          <p:nvPr/>
        </p:nvSpPr>
        <p:spPr>
          <a:xfrm>
            <a:off x="333827" y="302217"/>
            <a:ext cx="952762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ষ্ট্রেপ্টোলিন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গ্লুটিন্যান্টঃ</a:t>
            </a:r>
            <a:r>
              <a:rPr lang="en-US" sz="44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l"/>
            <a:r>
              <a:rPr lang="en-US" sz="4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সূত্রক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সর্পিলাকারে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কাঁটা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l"/>
            <a:r>
              <a:rPr lang="en-US" sz="40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শীর্ষদেশ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0" algn="l"/>
            <a:r>
              <a:rPr lang="en-US" sz="40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শিকারকে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আটকায়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l"/>
            <a:r>
              <a:rPr lang="en-US" sz="4000" b="1" dirty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40C22D8D-813F-4C3C-BE5C-04C4740DFE54}"/>
              </a:ext>
            </a:extLst>
          </p:cNvPr>
          <p:cNvSpPr txBox="1">
            <a:spLocks/>
          </p:cNvSpPr>
          <p:nvPr/>
        </p:nvSpPr>
        <p:spPr>
          <a:xfrm>
            <a:off x="290286" y="3339802"/>
            <a:ext cx="9486760" cy="284328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ষ্টেরিওলিন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গ্লুটিন্যান্টঃ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নেমাটোসিষ্ট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সূত্রক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কাঁটাবিহীন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শীর্ষদেশ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আঠালো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শিকারকে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আটকায়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l"/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6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05AF7-62EB-4A1B-B161-D08EE205E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60" y="1731165"/>
            <a:ext cx="4563768" cy="420095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360AEB9-FEE9-4E02-850C-5FBAF2B775D9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85C61-027E-47AC-A27F-369C59A3F23C}"/>
              </a:ext>
            </a:extLst>
          </p:cNvPr>
          <p:cNvSpPr txBox="1"/>
          <p:nvPr/>
        </p:nvSpPr>
        <p:spPr>
          <a:xfrm>
            <a:off x="7315201" y="4008841"/>
            <a:ext cx="1785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অপারকুলাম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156641-FACB-407E-A0F5-C5D3D1C2E581}"/>
              </a:ext>
            </a:extLst>
          </p:cNvPr>
          <p:cNvCxnSpPr>
            <a:cxnSpLocks/>
          </p:cNvCxnSpPr>
          <p:nvPr/>
        </p:nvCxnSpPr>
        <p:spPr>
          <a:xfrm flipV="1">
            <a:off x="8555504" y="3896297"/>
            <a:ext cx="319314" cy="2757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0AB616-38BC-44F1-B07C-CBBFF562DF94}"/>
              </a:ext>
            </a:extLst>
          </p:cNvPr>
          <p:cNvCxnSpPr>
            <a:cxnSpLocks/>
          </p:cNvCxnSpPr>
          <p:nvPr/>
        </p:nvCxnSpPr>
        <p:spPr>
          <a:xfrm flipV="1">
            <a:off x="10326915" y="3950724"/>
            <a:ext cx="319314" cy="2757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83A880-484A-4E93-9D84-D403C1E244B2}"/>
              </a:ext>
            </a:extLst>
          </p:cNvPr>
          <p:cNvSpPr txBox="1"/>
          <p:nvPr/>
        </p:nvSpPr>
        <p:spPr>
          <a:xfrm>
            <a:off x="9825279" y="409185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595C3-007E-4417-8898-5889FE0B25E5}"/>
              </a:ext>
            </a:extLst>
          </p:cNvPr>
          <p:cNvSpPr txBox="1"/>
          <p:nvPr/>
        </p:nvSpPr>
        <p:spPr>
          <a:xfrm>
            <a:off x="7271653" y="5982789"/>
            <a:ext cx="4613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9E1D5D14-F765-40C5-840A-A8ECBC23A380}"/>
              </a:ext>
            </a:extLst>
          </p:cNvPr>
          <p:cNvSpPr txBox="1">
            <a:spLocks/>
          </p:cNvSpPr>
          <p:nvPr/>
        </p:nvSpPr>
        <p:spPr>
          <a:xfrm>
            <a:off x="177739" y="925879"/>
            <a:ext cx="7093914" cy="681451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কর্ষিকার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পানিভেদ্যতা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যায়।এতে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থলির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অভিস্রবণিক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যায়।এসময়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নিডোসাইটের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নিডোসিল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অপারকুলাম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পানিপ্রবেশ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হাইড্রোষ্ট্যাটিক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ক্ষিপ্র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BBDCD-E9E4-4201-A85B-C8457B7B65E3}"/>
              </a:ext>
            </a:extLst>
          </p:cNvPr>
          <p:cNvSpPr txBox="1"/>
          <p:nvPr/>
        </p:nvSpPr>
        <p:spPr>
          <a:xfrm>
            <a:off x="1842869" y="126610"/>
            <a:ext cx="7883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নেমাটোসিষ্টের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7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7BCD51D-B36F-4C3B-AD1F-95C981FADFFC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8E57B2-3661-429E-9FFA-82EAFBB9A3BB}"/>
              </a:ext>
            </a:extLst>
          </p:cNvPr>
          <p:cNvSpPr txBox="1">
            <a:spLocks/>
          </p:cNvSpPr>
          <p:nvPr/>
        </p:nvSpPr>
        <p:spPr>
          <a:xfrm>
            <a:off x="1977781" y="276664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730E28-9664-4A55-BF18-44770D3117D4}"/>
              </a:ext>
            </a:extLst>
          </p:cNvPr>
          <p:cNvSpPr txBox="1">
            <a:spLocks/>
          </p:cNvSpPr>
          <p:nvPr/>
        </p:nvSpPr>
        <p:spPr>
          <a:xfrm>
            <a:off x="1350497" y="3263705"/>
            <a:ext cx="9509760" cy="1547445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হিপনোটক্সিন</a:t>
            </a:r>
            <a:r>
              <a:rPr lang="en-US" sz="6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5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CA36B-3805-48E2-B4F1-805C80DA9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9" b="38201"/>
          <a:stretch/>
        </p:blipFill>
        <p:spPr>
          <a:xfrm>
            <a:off x="5610094" y="1575582"/>
            <a:ext cx="6141926" cy="501513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0BDB887A-7570-4C86-BF76-FFF8E9A86846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1AE1-F947-4D71-817E-FCFB532F0736}"/>
              </a:ext>
            </a:extLst>
          </p:cNvPr>
          <p:cNvSpPr txBox="1"/>
          <p:nvPr/>
        </p:nvSpPr>
        <p:spPr>
          <a:xfrm>
            <a:off x="3081359" y="295421"/>
            <a:ext cx="6164243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অন্তঃত্বকীয়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31692-4898-4DCD-9507-E903F2DAD22C}"/>
              </a:ext>
            </a:extLst>
          </p:cNvPr>
          <p:cNvSpPr txBox="1">
            <a:spLocks/>
          </p:cNvSpPr>
          <p:nvPr/>
        </p:nvSpPr>
        <p:spPr>
          <a:xfrm>
            <a:off x="290284" y="1454740"/>
            <a:ext cx="6504411" cy="372217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ইন্টারস্টিশিয়াল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51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5F67E04-2C10-4D6C-A837-BFF6AE194283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F3067-0685-4545-80A1-82E4BDDBE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4" y="1967766"/>
            <a:ext cx="3309388" cy="24635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BEF34A-868C-4C6F-88CF-1F4B2008E5B9}"/>
              </a:ext>
            </a:extLst>
          </p:cNvPr>
          <p:cNvSpPr txBox="1"/>
          <p:nvPr/>
        </p:nvSpPr>
        <p:spPr>
          <a:xfrm>
            <a:off x="217720" y="522514"/>
            <a:ext cx="8541121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4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গ্যাষ্ট্রোডার্মিসের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কোষগুলি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লম্বা,বড়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অবস্থানকরে।মেসোগ্লিয়া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পেশিলেজ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মুক্তপ্রান্তের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ফ্লাজেলীয়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মুক্তপ্রান্তে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১-৪টি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ফ্লাজেলা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ক্ষণপদীয়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মুক্তপ্রান্তে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ক্ষণপদ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94F05-0938-4A9E-ACEF-7DF09BC17E52}"/>
              </a:ext>
            </a:extLst>
          </p:cNvPr>
          <p:cNvSpPr txBox="1"/>
          <p:nvPr/>
        </p:nvSpPr>
        <p:spPr>
          <a:xfrm>
            <a:off x="261258" y="290291"/>
            <a:ext cx="789577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অন্তঃত্বক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প্রসারণের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মুখছিদ্র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স্ফিংটারের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ফ্লাজেলীয়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ফ্লাজেলা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আন্দোলিত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কণায়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ক্ষণপদীয়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ক্ষণপদ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খাদ্যকণা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গলাধঃকরণ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81EC2FBD-E1E7-4D3F-B5B7-43DA12C8383C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53F5C22-2668-4EC6-80D2-84D68858E2AB}"/>
              </a:ext>
            </a:extLst>
          </p:cNvPr>
          <p:cNvSpPr txBox="1">
            <a:spLocks/>
          </p:cNvSpPr>
          <p:nvPr/>
        </p:nvSpPr>
        <p:spPr>
          <a:xfrm>
            <a:off x="232226" y="299357"/>
            <a:ext cx="11669488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অবস্থান-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বিক্ষিপ্তভাবে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দু,রকম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মিউকাস</a:t>
            </a:r>
            <a:r>
              <a:rPr lang="en-US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ক্ষরণকারীঃ</a:t>
            </a:r>
            <a:r>
              <a:rPr lang="en-US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হাইপোষ্টোম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মিউকাস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lvl="0" algn="l"/>
            <a:r>
              <a:rPr lang="en-US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ক্ষরণকারীঃ</a:t>
            </a:r>
            <a:r>
              <a:rPr lang="en-US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lvl="0" algn="l"/>
            <a:r>
              <a:rPr lang="en-US" sz="48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হাইপোষ্টোমের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গ্রন্থিকোষ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মিউকাস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গলাধঃকরণে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গ্রন্থিকোষ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সিলেন্টেরনে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পরিপাকে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dirty="0"/>
          </a:p>
        </p:txBody>
      </p:sp>
      <p:pic>
        <p:nvPicPr>
          <p:cNvPr id="10" name="Picture 1" descr="12.jpg">
            <a:extLst>
              <a:ext uri="{FF2B5EF4-FFF2-40B4-BE49-F238E27FC236}">
                <a16:creationId xmlns:a16="http://schemas.microsoft.com/office/drawing/2014/main" id="{475CA3FB-8E79-4F11-8092-89778D6EA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0" t="7183" r="6020" b="5219"/>
          <a:stretch/>
        </p:blipFill>
        <p:spPr bwMode="auto">
          <a:xfrm>
            <a:off x="9153604" y="1248228"/>
            <a:ext cx="2489653" cy="19545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A6E29E-F827-478B-BFC0-5472D35D6D34}"/>
              </a:ext>
            </a:extLst>
          </p:cNvPr>
          <p:cNvSpPr/>
          <p:nvPr/>
        </p:nvSpPr>
        <p:spPr>
          <a:xfrm>
            <a:off x="9139978" y="1149760"/>
            <a:ext cx="1484476" cy="212824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8A7A-5E68-4F6F-BE27-B77609D170D3}"/>
              </a:ext>
            </a:extLst>
          </p:cNvPr>
          <p:cNvSpPr txBox="1"/>
          <p:nvPr/>
        </p:nvSpPr>
        <p:spPr>
          <a:xfrm>
            <a:off x="8912450" y="3261250"/>
            <a:ext cx="322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গ্রন্থি</a:t>
            </a:r>
            <a:r>
              <a:rPr lang="en-US" sz="3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9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1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2725514-B011-4F73-9214-DDB1374009C2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D3989F6-823F-4744-9FAD-7DB973C8A5D6}"/>
              </a:ext>
            </a:extLst>
          </p:cNvPr>
          <p:cNvSpPr txBox="1">
            <a:spLocks/>
          </p:cNvSpPr>
          <p:nvPr/>
        </p:nvSpPr>
        <p:spPr>
          <a:xfrm>
            <a:off x="290283" y="301175"/>
            <a:ext cx="8621488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৩।ইন্টারস্টিশিয়াল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lvl="0"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ফাঁকে,ফাঁকে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করে।মূলতঃ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ত্রিকোণাকার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সুস্পষ্ট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জালিকা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এন্ডোডার্মিসের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82BED9-4AF9-4046-B151-581639EC7C43}"/>
              </a:ext>
            </a:extLst>
          </p:cNvPr>
          <p:cNvGrpSpPr/>
          <p:nvPr/>
        </p:nvGrpSpPr>
        <p:grpSpPr>
          <a:xfrm>
            <a:off x="8911771" y="1828800"/>
            <a:ext cx="2699445" cy="2539998"/>
            <a:chOff x="3352800" y="581025"/>
            <a:chExt cx="4419600" cy="41585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11C42A-0080-4B9C-B364-B85FF694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1590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4357" t="7257" r="4038" b="15812"/>
            <a:stretch/>
          </p:blipFill>
          <p:spPr>
            <a:xfrm>
              <a:off x="3376613" y="581025"/>
              <a:ext cx="4395787" cy="4158550"/>
            </a:xfrm>
            <a:prstGeom prst="ellipse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61B1B6-D408-49C4-A9D2-A7B84B08AFA7}"/>
                </a:ext>
              </a:extLst>
            </p:cNvPr>
            <p:cNvSpPr/>
            <p:nvPr/>
          </p:nvSpPr>
          <p:spPr>
            <a:xfrm>
              <a:off x="3352800" y="609601"/>
              <a:ext cx="4305300" cy="40804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FF4BD4-6F1E-48A4-8E30-4977DAFD1AD2}"/>
              </a:ext>
            </a:extLst>
          </p:cNvPr>
          <p:cNvSpPr txBox="1"/>
          <p:nvPr/>
        </p:nvSpPr>
        <p:spPr>
          <a:xfrm>
            <a:off x="8186056" y="4702628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ইন্টারষ্টিশিয়াল</a:t>
            </a:r>
            <a:r>
              <a:rPr lang="en-US" sz="3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36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CBCB4F2-CFB1-4204-B326-4B0401789BBB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00735FC-50D1-4892-A0F1-EF22F341DBE0}"/>
              </a:ext>
            </a:extLst>
          </p:cNvPr>
          <p:cNvSpPr txBox="1">
            <a:spLocks/>
          </p:cNvSpPr>
          <p:nvPr/>
        </p:nvSpPr>
        <p:spPr>
          <a:xfrm>
            <a:off x="333826" y="881735"/>
            <a:ext cx="8650516" cy="459013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গঠন-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মুক্তপ্রান্ত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সিলেন্টেরণে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স্নায়ুতন্তুর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সিলেন্টেরনে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প্রবেশিত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9B33E23-CDC4-4144-929B-1E73F89DBE16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53B52-A115-4CBF-B9E5-BDCE1523337F}"/>
              </a:ext>
            </a:extLst>
          </p:cNvPr>
          <p:cNvSpPr txBox="1"/>
          <p:nvPr/>
        </p:nvSpPr>
        <p:spPr>
          <a:xfrm>
            <a:off x="304800" y="580577"/>
            <a:ext cx="120178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কোষঃ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মেসোগ্লিয়া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ঘেঁষে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শাখান্বিত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তন্তুগুলি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স্নায়ুজালক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87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AECA6F7-E202-4229-AF29-77FB1B229D39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03983D1-D28C-4D9F-A9D3-69E34824B5D4}"/>
              </a:ext>
            </a:extLst>
          </p:cNvPr>
          <p:cNvSpPr txBox="1">
            <a:spLocks/>
          </p:cNvSpPr>
          <p:nvPr/>
        </p:nvSpPr>
        <p:spPr>
          <a:xfrm>
            <a:off x="2055054" y="431411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133917-BA1E-451E-BCAC-70A6A4B7C4C0}"/>
              </a:ext>
            </a:extLst>
          </p:cNvPr>
          <p:cNvSpPr txBox="1">
            <a:spLocks/>
          </p:cNvSpPr>
          <p:nvPr/>
        </p:nvSpPr>
        <p:spPr>
          <a:xfrm>
            <a:off x="319314" y="2801258"/>
            <a:ext cx="11553371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ক-দলঃ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নেমাটোসিষ্ট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খ-দলঃ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অন্তঃত্বকীয়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কোষগুলির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7721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7E99594-1C23-4426-87DE-995FC486C5B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Sanjoy\Downloads\red-rose-psiffvu1aa.gif">
            <a:extLst>
              <a:ext uri="{FF2B5EF4-FFF2-40B4-BE49-F238E27FC236}">
                <a16:creationId xmlns:a16="http://schemas.microsoft.com/office/drawing/2014/main" id="{C7B2F092-0BFD-44B6-815C-43A28DE7AC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00" y="610804"/>
            <a:ext cx="7250878" cy="57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nk-flower-border-clip-art-nTXbk6yTB.png">
            <a:extLst>
              <a:ext uri="{FF2B5EF4-FFF2-40B4-BE49-F238E27FC236}">
                <a16:creationId xmlns:a16="http://schemas.microsoft.com/office/drawing/2014/main" id="{32288395-58FA-41EA-B0C6-DCBAF25C2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71" y="213364"/>
            <a:ext cx="1986880" cy="1836188"/>
          </a:xfrm>
          <a:prstGeom prst="rect">
            <a:avLst/>
          </a:prstGeom>
        </p:spPr>
      </p:pic>
      <p:pic>
        <p:nvPicPr>
          <p:cNvPr id="11" name="Picture 10" descr="pink-flower-border-clip-art-nTXbk6yTB.png">
            <a:extLst>
              <a:ext uri="{FF2B5EF4-FFF2-40B4-BE49-F238E27FC236}">
                <a16:creationId xmlns:a16="http://schemas.microsoft.com/office/drawing/2014/main" id="{5F2E9126-0C2B-4430-8BFF-A3D6F77654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12882" y="4539655"/>
            <a:ext cx="2114839" cy="1954442"/>
          </a:xfrm>
          <a:prstGeom prst="rect">
            <a:avLst/>
          </a:prstGeom>
        </p:spPr>
      </p:pic>
      <p:pic>
        <p:nvPicPr>
          <p:cNvPr id="13" name="Picture 12" descr="pink-flower-border-clip-art-nTXbk6yTB.png">
            <a:extLst>
              <a:ext uri="{FF2B5EF4-FFF2-40B4-BE49-F238E27FC236}">
                <a16:creationId xmlns:a16="http://schemas.microsoft.com/office/drawing/2014/main" id="{1B4ECB60-285A-4C05-AD52-B87491FC32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131567" y="340650"/>
            <a:ext cx="1841844" cy="1702152"/>
          </a:xfrm>
          <a:prstGeom prst="rect">
            <a:avLst/>
          </a:prstGeom>
        </p:spPr>
      </p:pic>
      <p:pic>
        <p:nvPicPr>
          <p:cNvPr id="15" name="Picture 14" descr="pink-flower-border-clip-art-nTXbk6yTB.png">
            <a:extLst>
              <a:ext uri="{FF2B5EF4-FFF2-40B4-BE49-F238E27FC236}">
                <a16:creationId xmlns:a16="http://schemas.microsoft.com/office/drawing/2014/main" id="{B82E33C9-DCE7-4615-9C58-0EAA2ABBF8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9950550" y="4762877"/>
            <a:ext cx="1949932" cy="1802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86F9FD-6B32-4473-B74B-1DFFB0E32EE9}"/>
              </a:ext>
            </a:extLst>
          </p:cNvPr>
          <p:cNvSpPr txBox="1"/>
          <p:nvPr/>
        </p:nvSpPr>
        <p:spPr>
          <a:xfrm>
            <a:off x="2699826" y="4297501"/>
            <a:ext cx="676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6768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4463" y="1345701"/>
            <a:ext cx="9683260" cy="12362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প্যানিট্রাণ্ট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0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6915" y="2349688"/>
            <a:ext cx="3818227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সূত্রক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কাঁটাযুক্ত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62841" y="2364058"/>
            <a:ext cx="3998759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আঠালো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5053" y="3211286"/>
            <a:ext cx="3818226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শীর্ষদেশ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1420" y="3211286"/>
            <a:ext cx="399875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প্রশস্থ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569" y="3851277"/>
            <a:ext cx="10869799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গ্যাষ্ট্রোডার্মিসে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9122" y="4619171"/>
            <a:ext cx="3474569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2324" y="4641129"/>
            <a:ext cx="3335399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সংবেদী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4279" y="5549038"/>
            <a:ext cx="3429412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নিডোসাইট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9663" y="5595423"/>
            <a:ext cx="3429411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71221" y="298675"/>
            <a:ext cx="3769470" cy="890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9282" y="3212993"/>
            <a:ext cx="708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9917723" y="227991"/>
            <a:ext cx="2039815" cy="1921989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934" y="5591883"/>
            <a:ext cx="1021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D257B7-7B02-4CF6-9FED-F9E508D6869A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 animBg="1"/>
      <p:bldP spid="18" grpId="0"/>
      <p:bldP spid="21" grpId="0" animBg="1"/>
      <p:bldP spid="22" grpId="0" animBg="1"/>
      <p:bldP spid="24" grpId="0" animBg="1"/>
      <p:bldP spid="26" grpId="0" animBg="1"/>
      <p:bldP spid="3" grpId="0"/>
      <p:bldP spid="2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4463" y="1273131"/>
            <a:ext cx="9781734" cy="12362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গ্যাষ্ট্রোডার্মিসের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স্ফিংটারের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2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04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6915" y="2349688"/>
            <a:ext cx="4174167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81826" y="2364058"/>
            <a:ext cx="3513148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35053" y="3211286"/>
            <a:ext cx="417416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ইন্টারস্টিশিয়াল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90746" y="3211286"/>
            <a:ext cx="3474568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1686" y="3936997"/>
            <a:ext cx="11665851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150" y="4807853"/>
            <a:ext cx="3474569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ভলভেণ্ট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82324" y="4873353"/>
            <a:ext cx="4002222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ষ্ট্রেপ্টোলিন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গ্লুটিন্যাণ্ট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00FF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4279" y="5737720"/>
            <a:ext cx="3429412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পেনিট্রাণ্ট</a:t>
            </a:r>
            <a:r>
              <a:rPr lang="en-US" sz="4000" b="1" dirty="0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5918" y="5795079"/>
            <a:ext cx="400222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ষ্টেরিওলিন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গ্লুটিন্যান্ট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71221" y="298675"/>
            <a:ext cx="3769470" cy="890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2335" y="3212993"/>
            <a:ext cx="708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9917723" y="227991"/>
            <a:ext cx="2039815" cy="1921989"/>
          </a:xfrm>
          <a:prstGeom prst="ellipse">
            <a:avLst/>
          </a:prstGeom>
          <a:solidFill>
            <a:srgbClr val="008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934" y="5795079"/>
            <a:ext cx="1021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E5339382-0509-4C30-BD5A-B1C81A0D6A3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5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animBg="1"/>
      <p:bldP spid="31" grpId="0" animBg="1"/>
      <p:bldP spid="32" grpId="0" animBg="1"/>
      <p:bldP spid="18" grpId="0"/>
      <p:bldP spid="21" grpId="0" animBg="1"/>
      <p:bldP spid="22" grpId="0" animBg="1"/>
      <p:bldP spid="24" grpId="0" animBg="1"/>
      <p:bldP spid="26" grpId="0" animBg="1"/>
      <p:bldP spid="3" grpId="0"/>
      <p:bldP spid="2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09AD0-14E4-4620-A529-82DD22007BBD}"/>
              </a:ext>
            </a:extLst>
          </p:cNvPr>
          <p:cNvSpPr txBox="1"/>
          <p:nvPr/>
        </p:nvSpPr>
        <p:spPr>
          <a:xfrm>
            <a:off x="3119505" y="286941"/>
            <a:ext cx="4856871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DD56D-594A-4811-B32C-CA6CA9A7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15" y="286940"/>
            <a:ext cx="2264229" cy="2772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DEB86BD-5AC3-43A1-AD19-A4EC725EE954}"/>
              </a:ext>
            </a:extLst>
          </p:cNvPr>
          <p:cNvSpPr txBox="1">
            <a:spLocks/>
          </p:cNvSpPr>
          <p:nvPr/>
        </p:nvSpPr>
        <p:spPr>
          <a:xfrm>
            <a:off x="246744" y="3164108"/>
            <a:ext cx="11625942" cy="2336360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বহিঃত্বকীয়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আক্রমণকারী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9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0066"/>
          </a:solidFill>
          <a:ln>
            <a:solidFill>
              <a:srgbClr val="FF2F8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14C8E-1E66-4970-9FA2-6A5AECE9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26374"/>
            <a:ext cx="11742053" cy="6405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AE6F5D-AB1B-4026-82F9-19BFB48E140B}"/>
              </a:ext>
            </a:extLst>
          </p:cNvPr>
          <p:cNvSpPr txBox="1"/>
          <p:nvPr/>
        </p:nvSpPr>
        <p:spPr>
          <a:xfrm>
            <a:off x="1053738" y="337624"/>
            <a:ext cx="10377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03F08-1795-47FD-AA28-08C981C9B01C}"/>
              </a:ext>
            </a:extLst>
          </p:cNvPr>
          <p:cNvSpPr/>
          <p:nvPr/>
        </p:nvSpPr>
        <p:spPr>
          <a:xfrm>
            <a:off x="2137379" y="3606866"/>
            <a:ext cx="562776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875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875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875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87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87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2D2A3-A010-4A54-A4B1-E858135E4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80" y="3580032"/>
            <a:ext cx="2954577" cy="2796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7036E-BE15-4CD2-902E-1D9564032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41">
            <a:off x="2781778" y="1585431"/>
            <a:ext cx="3234299" cy="3060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D8C67-5D64-450D-8C37-CB9E6096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78" b="97653" l="422" r="96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87" y="1484075"/>
            <a:ext cx="3099225" cy="27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56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DF2DA-6E0A-43F3-91A7-E09478C3976F}"/>
              </a:ext>
            </a:extLst>
          </p:cNvPr>
          <p:cNvSpPr txBox="1"/>
          <p:nvPr/>
        </p:nvSpPr>
        <p:spPr>
          <a:xfrm>
            <a:off x="4868322" y="322106"/>
            <a:ext cx="354416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7651E-9556-4AE0-83ED-CD4BD92248DF}"/>
              </a:ext>
            </a:extLst>
          </p:cNvPr>
          <p:cNvSpPr/>
          <p:nvPr/>
        </p:nvSpPr>
        <p:spPr>
          <a:xfrm>
            <a:off x="470593" y="3120226"/>
            <a:ext cx="4043143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ফরিদগঞ্জ,চাঁদপুর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defRPr/>
            </a:pP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EDDDA-B0F0-4520-BE32-F1C98811EB0D}"/>
              </a:ext>
            </a:extLst>
          </p:cNvPr>
          <p:cNvSpPr txBox="1"/>
          <p:nvPr/>
        </p:nvSpPr>
        <p:spPr>
          <a:xfrm>
            <a:off x="6480229" y="2819080"/>
            <a:ext cx="53671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)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A4BA09F-0D5A-4569-86E2-1430E422E8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05360" y="1983545"/>
            <a:ext cx="1551655" cy="4580097"/>
            <a:chOff x="10824688" y="2148337"/>
            <a:chExt cx="1367312" cy="4709663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0F35A135-756F-4944-8EDE-6331D675E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95F9B68F-8307-46E8-B9E1-E0E3C8B2B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2120E-8281-45B7-8AD5-CEB96E507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69" y="504074"/>
            <a:ext cx="2279100" cy="2485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1FA753F-F282-43FD-9741-65587490C7F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8C0F740C-236F-4707-98A2-47683A964E8E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13EBA-8A50-4517-955B-AEE9A5539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1" b="2831"/>
          <a:stretch/>
        </p:blipFill>
        <p:spPr>
          <a:xfrm>
            <a:off x="453541" y="445148"/>
            <a:ext cx="4108049" cy="236589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64B20788-38A5-41A6-A22E-1499B2D1A1AA}"/>
              </a:ext>
            </a:extLst>
          </p:cNvPr>
          <p:cNvSpPr txBox="1">
            <a:spLocks/>
          </p:cNvSpPr>
          <p:nvPr/>
        </p:nvSpPr>
        <p:spPr>
          <a:xfrm>
            <a:off x="4397828" y="333827"/>
            <a:ext cx="7474857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 , পর্দার ছবি দুটো দেখ এবং এগুলি কি একটু চিন্তা কর।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E2CF4E-E724-4FC0-A952-6DE39206D0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t="5665" r="19602" b="11379"/>
          <a:stretch/>
        </p:blipFill>
        <p:spPr>
          <a:xfrm>
            <a:off x="377725" y="2703337"/>
            <a:ext cx="4020103" cy="3881479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9CA82CC-000F-4DBF-B36D-CB3D4CBFED0C}"/>
              </a:ext>
            </a:extLst>
          </p:cNvPr>
          <p:cNvSpPr/>
          <p:nvPr/>
        </p:nvSpPr>
        <p:spPr>
          <a:xfrm rot="5400000">
            <a:off x="3383805" y="4163627"/>
            <a:ext cx="416962" cy="711200"/>
          </a:xfrm>
          <a:prstGeom prst="down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289DF6-07A4-4BB4-A907-A14270AEB54E}"/>
              </a:ext>
            </a:extLst>
          </p:cNvPr>
          <p:cNvSpPr/>
          <p:nvPr/>
        </p:nvSpPr>
        <p:spPr>
          <a:xfrm>
            <a:off x="317446" y="2641332"/>
            <a:ext cx="4128032" cy="39647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97EB08-A6BC-45A8-AE61-65A41D8D07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94" y="4226721"/>
            <a:ext cx="1574685" cy="191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07A4B3-2000-4E2E-ABFB-9555EB134A00}"/>
              </a:ext>
            </a:extLst>
          </p:cNvPr>
          <p:cNvSpPr txBox="1"/>
          <p:nvPr/>
        </p:nvSpPr>
        <p:spPr>
          <a:xfrm flipH="1">
            <a:off x="5101882" y="2685145"/>
            <a:ext cx="7019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1AE03-8BBD-4562-AEE7-7061A73D3DE5}"/>
              </a:ext>
            </a:extLst>
          </p:cNvPr>
          <p:cNvSpPr txBox="1"/>
          <p:nvPr/>
        </p:nvSpPr>
        <p:spPr>
          <a:xfrm flipH="1">
            <a:off x="5936342" y="4085767"/>
            <a:ext cx="61631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প্রস্থচ্ছেদে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অন্তঃত্বকীয়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হাইলাইট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0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8D3B868-099E-4AB1-A4DB-8A2DEE48D87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58EB4-ECC7-4CE8-8D21-1C859FAA5C58}"/>
              </a:ext>
            </a:extLst>
          </p:cNvPr>
          <p:cNvSpPr/>
          <p:nvPr/>
        </p:nvSpPr>
        <p:spPr>
          <a:xfrm>
            <a:off x="267286" y="346276"/>
            <a:ext cx="1166211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5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11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নেমাটোসিষ্ট</a:t>
            </a:r>
            <a:r>
              <a:rPr lang="en-US" sz="11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1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অন্তঃত্বকীয়</a:t>
            </a:r>
            <a:r>
              <a:rPr lang="en-US" sz="11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110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50767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90B6F0-E6B9-415A-926D-C576104D34DC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9A23CB1-70B5-4ED8-8545-8BB66787514D}"/>
              </a:ext>
            </a:extLst>
          </p:cNvPr>
          <p:cNvSpPr/>
          <p:nvPr/>
        </p:nvSpPr>
        <p:spPr>
          <a:xfrm>
            <a:off x="4093694" y="233704"/>
            <a:ext cx="3587264" cy="1923771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85DEEA-49F7-478B-82E2-1834D5C2D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13547"/>
              </p:ext>
            </p:extLst>
          </p:nvPr>
        </p:nvGraphicFramePr>
        <p:xfrm>
          <a:off x="250955" y="2213743"/>
          <a:ext cx="11622177" cy="418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1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2080"/>
          <a:stretch/>
        </p:blipFill>
        <p:spPr>
          <a:xfrm>
            <a:off x="264292" y="958926"/>
            <a:ext cx="2617532" cy="4090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834477"/>
              </p:ext>
            </p:extLst>
          </p:nvPr>
        </p:nvGraphicFramePr>
        <p:xfrm>
          <a:off x="2924031" y="829993"/>
          <a:ext cx="9074116" cy="554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89454" y="285765"/>
            <a:ext cx="2813538" cy="923330"/>
          </a:xfrm>
          <a:prstGeom prst="rect">
            <a:avLst/>
          </a:prstGeom>
          <a:noFill/>
          <a:ln w="6350"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</a:t>
            </a:r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2595" y="1452383"/>
            <a:ext cx="2011682" cy="76944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1921" y="3216437"/>
            <a:ext cx="1210220" cy="9233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2F8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solidFill>
                  <a:srgbClr val="EB13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412" y="5103081"/>
            <a:ext cx="1176167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4196" y="4776007"/>
            <a:ext cx="3463349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চিত্রঃনিডোসাইট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1A7631F-18CB-48E7-B12E-A67BC7D17C9D}"/>
              </a:ext>
            </a:extLst>
          </p:cNvPr>
          <p:cNvSpPr/>
          <p:nvPr/>
        </p:nvSpPr>
        <p:spPr>
          <a:xfrm>
            <a:off x="20352" y="-1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/>
      <p:bldP spid="11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443A3DC-BDE9-4A0A-BA27-850B5761D464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348F5-A81F-454C-B208-9FBF05BBC1C6}"/>
              </a:ext>
            </a:extLst>
          </p:cNvPr>
          <p:cNvSpPr txBox="1"/>
          <p:nvPr/>
        </p:nvSpPr>
        <p:spPr>
          <a:xfrm>
            <a:off x="2351313" y="174173"/>
            <a:ext cx="744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নেমাটোসিষ্টের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1AF083E-6C1A-44AE-AF43-674E56734C0C}"/>
              </a:ext>
            </a:extLst>
          </p:cNvPr>
          <p:cNvSpPr txBox="1">
            <a:spLocks/>
          </p:cNvSpPr>
          <p:nvPr/>
        </p:nvSpPr>
        <p:spPr>
          <a:xfrm>
            <a:off x="218155" y="899884"/>
            <a:ext cx="9812109" cy="328763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  <a:p>
            <a:pPr marL="742950" lvl="0" indent="-742950" algn="l">
              <a:buAutoNum type="arabicParenBoth"/>
            </a:pPr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ষ্টিনোটিল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000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পেনিট্রান্টঃ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লম্বা,ফাঁপা,শীর্ষদেশ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প্রশস্থ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তীক্ষ্ণ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বার্ব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সর্পিলাকারে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সজ্জিত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বার্বিউল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নেমাটোসিষ্টের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থলিটি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হিপনোটক্সিন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l"/>
            <a:r>
              <a:rPr lang="en-US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202291-1741-4BF9-894C-961F3D739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1" b="1024"/>
          <a:stretch/>
        </p:blipFill>
        <p:spPr>
          <a:xfrm>
            <a:off x="9840687" y="340197"/>
            <a:ext cx="2026955" cy="2758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8C4EE8-4486-4C0B-AD34-2490C8FC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t="11829" r="14443" b="2714"/>
          <a:stretch/>
        </p:blipFill>
        <p:spPr>
          <a:xfrm>
            <a:off x="10086535" y="4659974"/>
            <a:ext cx="1781107" cy="185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8E4BB1-8463-4B34-9EC7-79B98C1853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5811" r="15624" b="21408"/>
          <a:stretch/>
        </p:blipFill>
        <p:spPr>
          <a:xfrm>
            <a:off x="10425765" y="3095822"/>
            <a:ext cx="1306689" cy="150921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DABBA16-0F47-4691-AD84-D9BAD544C0DE}"/>
              </a:ext>
            </a:extLst>
          </p:cNvPr>
          <p:cNvSpPr txBox="1">
            <a:spLocks/>
          </p:cNvSpPr>
          <p:nvPr/>
        </p:nvSpPr>
        <p:spPr>
          <a:xfrm>
            <a:off x="290285" y="3942495"/>
            <a:ext cx="9782629" cy="328608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ভলভেন্টঃ</a:t>
            </a:r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খাট,সূত্রক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মোটা,কাঁটাহীন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শীর্ষদেশ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ক্যাপসুল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সূত্রকটি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স্ক্রুর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প্যাঁচের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আঁকড়ে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en-US" sz="4000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6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4316</TotalTime>
  <Words>956</Words>
  <Application>Microsoft Office PowerPoint</Application>
  <PresentationFormat>Widescreen</PresentationFormat>
  <Paragraphs>152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Bhowmik</dc:creator>
  <cp:lastModifiedBy>Sanjoy Bhowmik</cp:lastModifiedBy>
  <cp:revision>546</cp:revision>
  <dcterms:created xsi:type="dcterms:W3CDTF">2020-09-18T14:03:22Z</dcterms:created>
  <dcterms:modified xsi:type="dcterms:W3CDTF">2020-12-05T04:00:18Z</dcterms:modified>
</cp:coreProperties>
</file>