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371600"/>
            <a:ext cx="914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239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39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1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    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“খ”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আছে,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মাতার বয়স ৩৬ বছর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“ক” হতে পাই,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মাতা ও তিন পুত্রের মোট বয়স ৭২ বছর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পুত্রের মোট বয়স (৭২ -৩৬) বছর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= ৩৬ বছর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 পুত্রের বয়সের গড় (৩৬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বছর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= ১২ বছর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অর্থ্যাৎ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তিন পুত্রের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বয়স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বছর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8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"/>
            <a:ext cx="9067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    “গ”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 ও তিন পুত্রের গড় বয়স ২১ বছর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 ও তিন পুত্রের মোট বয়স (২১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৪)বছর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= ৮৪ বছর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“খ” হতে পাই,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তিন পুত্রের মোট বয়স ৩৬ বছর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 বয়স (৮৪ – ৩৬) বছর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= ৪৮ বছর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অর্থ্যাৎ পিতার বয়স ৪৮ বছর।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6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1"/>
          </a:fgClr>
          <a:bgClr>
            <a:schemeClr val="accent3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839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  “ঘ”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 আছে,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মাতা বয়স ৩৬ বছর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“খ” হতে পাই,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তিন পুত্রের বয়স ৩৬ বছর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“গ” হতে পাই,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পিতার বয়স ৪৮ বছর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পিতা, মাতা ও তিন পুত্রের মোট বয়স (৪৮+৩৬+৩৬)বছর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= ১২০ বছর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পিতা, মাতা ও তিন পুত্রের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 বয়স (১২০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বছর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= ২৪ বছর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অর্থ্যাৎ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পিতা, মাতা ও তিন পুত্রের গড় বয়স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 বছর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6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078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7954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গড়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8491" y="194898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প্রথমে রাশি গুলো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পরে রাশি সংখ্যা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হবে।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49317"/>
            <a:ext cx="9095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পিতা ও তিন পুত্রের মোট বয়স বের করতে হলে কর দিয়ে  গুণ করতে হবে?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472756"/>
            <a:ext cx="9019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৪ দ্বারা গুণ করতে হবে।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1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954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সাকিব ও সাজিদের গড় বয়স ২৩ বছর। সাজিদ ও    ফাবিহার গড় বয়স ২১ বছর। ফাবিহার বয়স ২০ বছর।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সাজিদের বয়স কত 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সাকিবের বয়স কত?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সাকিব ও ফাবিহার গড় বয়স কত?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সাকিব, সাজিদ ও ফাবিহার গড় বয়স কত?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47800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-791029"/>
            <a:ext cx="79213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7" y="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পরচিতি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" y="1981200"/>
            <a:ext cx="91370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 নুরেজ্জমান </a:t>
            </a:r>
          </a:p>
          <a:p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পদবিঃ সহকারি শিক্ষক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শান্তিরহাট সরকারি প্রাথমিক বিদ্যালয় </a:t>
            </a:r>
          </a:p>
          <a:p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চরহাজারি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কোম্পানীগজ্ঞ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নোয়াখালী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০১৮১৫৪৫০২৪৮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22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30">
          <a:fgClr>
            <a:schemeClr val="accent1"/>
          </a:fgClr>
          <a:bgClr>
            <a:schemeClr val="accent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10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96663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  		বিষয়ঃ প্রাথমিক গণিত </a:t>
            </a:r>
          </a:p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পাঠ্যঃ গড় 			পাঠ্যাংশঃ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নির্ণয়ের অন্য উপায়(৯২পৃষ্ঠা) </a:t>
            </a:r>
          </a:p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    তারিখঃ 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PE\Desktop\এম এন জামান\Picture\থিম\1805514-big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5240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115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855" y="22860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১৬.২.১.গড় নির্ণয় করতে পারবে।</a:t>
            </a:r>
          </a:p>
          <a:p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১৬.৩.১.গড় সম্পর্কীয় সহজ সমস্যার     		সমাধান করতে পারবে।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3"/>
          <a:stretch/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762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arenBoth"/>
            </a:pP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৯৬ মিটার,৭৮মিটার, ৮৯মিটার, ৭৩মিটার, ৮০মিটার, ৮২মিটার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৫২০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৬৪০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৫৮৬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৫৭২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৬০৫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526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927" y="26670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Both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(৯৬+৭৮+৮৯+৭৩+৮০+৮২)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=     ৪৯৮মিটার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৪৯৮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÷৬)মিটার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= ৮৩ মিটার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482882"/>
            <a:ext cx="90608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 startAt="2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(৫২০+৬৪০+৫৮৬+৫৭২+৬০৫)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=২৯২৩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২৯২৩÷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৫)কেজি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= ৫৮৪.৬ কেজি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656" y="4698793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087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৮টি ডিমের ওজম যথাক্রমে ৫৪গ্রাম, ৫৬গ্রাম, ৫৫গ্রাম, ৫৮গ্রাম, ৫৭গ্রাম, ৫০গ্রাম, ৫৩গ্রাম, ৫১গ্রাম।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প্রথম ৪টি ডিমের গড় ওজন কত?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শেষ ৪টি ডিমের গড় ওজন কত?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৮টি ডিমের গড় ওজন কট?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6927" y="32766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“ক’’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৪টি ডিমের মোট ওজন= (৫৪+৫৬+৫৫+৫৮)গ্রাম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= ২২৩ গ্রাম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৪টি ডিমের গড় ওজন  = (২২৩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৪)গ্রাম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= ৫৫.৭৫ গ্রাম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অর্থ্যাৎ প্রথম ৪টি ডিমের গড় ওজন ৫৫.৭৫ গ্রাম।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170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“খ”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0782" y="68803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 ৪টি ডিমের মোট ওজন = (৫৭+৫০+৫৩+৫১)গ্রাম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= ২১১গ্রাম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শেষ ৪টি ডিমের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গড় ওজন   = (২১১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৪)গ্রাম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= ৫২.২৫গ্রাম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অর্থ্যাৎ শেষ ৪টি ডিমের গড় ওজন ৫২.২৫গ্রাম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66154"/>
            <a:ext cx="9109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“গ”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96585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৮টি ডিমের মোট ওজন = (৫৪+৫৬+৫৫+৫৮+৫৭+৫০+৫৩+৫১)গ্রাম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= ৪৩৪গ্রাম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৮টি ডিমের মোট ওজন = (৪৩৪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8)গ্রাম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= ৫৪.২৫গ্রাম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অর্থ্যাৎ ৮টি ডিমের গড় ওজন ৫৪.২৫গ্রাম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4636" y="13716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  পিতা ও তিন পুত্রের বয়সের গড় ২১ বছর। মাতা ও তিন পুত্রের গড় বয়স ১৮ বছর। মাতার বয়স ৩৬ বছর।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(ক) মাতা ও তিন পুত্রের মোট বয়স কত?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(খ) তিন পুত্রের গড় বয়স কত?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পিতার বয়স কত?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(ঘ) পিতা,মাতা ও তিন পুত্রের বয়সের গড় কত?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264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1905000"/>
            <a:ext cx="91258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	   “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ক”                                                                              মাতা ও তিন পুত্রের গড় বয়স ১৮ বছর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মাতা ও তিন পুত্রের মোট বয়স (১৮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৪)বছর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				= ৭২ বছর</a:t>
            </a: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অর্থ্যাৎ মাতা ও তিন পুত্রের মোট বয়স ৭২ বছর।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304800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430</Words>
  <Application>Microsoft Office PowerPoint</Application>
  <PresentationFormat>On-screen Show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22</cp:revision>
  <dcterms:created xsi:type="dcterms:W3CDTF">2006-08-16T00:00:00Z</dcterms:created>
  <dcterms:modified xsi:type="dcterms:W3CDTF">2020-03-31T15:08:58Z</dcterms:modified>
</cp:coreProperties>
</file>