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97" r:id="rId4"/>
    <p:sldId id="268" r:id="rId5"/>
    <p:sldId id="264" r:id="rId6"/>
    <p:sldId id="299" r:id="rId7"/>
    <p:sldId id="266" r:id="rId8"/>
    <p:sldId id="287" r:id="rId9"/>
    <p:sldId id="288" r:id="rId10"/>
    <p:sldId id="263" r:id="rId11"/>
    <p:sldId id="293" r:id="rId12"/>
    <p:sldId id="294" r:id="rId13"/>
    <p:sldId id="279" r:id="rId14"/>
    <p:sldId id="296" r:id="rId15"/>
    <p:sldId id="298" r:id="rId16"/>
    <p:sldId id="269" r:id="rId17"/>
    <p:sldId id="300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322B-5EE7-48BE-841B-BB16BDCB9F9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f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36" name="Group 35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93" name="Group 92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  <p:sp>
        <p:nvSpPr>
          <p:cNvPr id="108" name="TextBox 107"/>
          <p:cNvSpPr txBox="1"/>
          <p:nvPr/>
        </p:nvSpPr>
        <p:spPr>
          <a:xfrm>
            <a:off x="2019302" y="1398573"/>
            <a:ext cx="7904280" cy="36317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Wellcome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</a:t>
            </a:r>
          </a:p>
          <a:p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class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5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02373" y="663387"/>
            <a:ext cx="9771680" cy="107721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Dear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students,open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at page </a:t>
            </a:r>
            <a:r>
              <a:rPr lang="en-US" sz="3200" dirty="0">
                <a:latin typeface="Arial Narrow" panose="020B0606020202030204" pitchFamily="34" charset="0"/>
                <a:cs typeface="NikoshBAN" panose="02000000000000000000" pitchFamily="2" charset="0"/>
              </a:rPr>
              <a:t>11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of your book and look activity 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87" y="1884199"/>
            <a:ext cx="4968566" cy="442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7" name="Group 96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98" name="Group 97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7" name="Picture 1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01" name="Group 100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02" name="Group 101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03" name="Group 102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94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65779" y="559558"/>
            <a:ext cx="9089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Loud reading by the teacher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08342"/>
              </p:ext>
            </p:extLst>
          </p:nvPr>
        </p:nvGraphicFramePr>
        <p:xfrm>
          <a:off x="750626" y="1485808"/>
          <a:ext cx="10727142" cy="4776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3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0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0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4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2984" y="1634051"/>
            <a:ext cx="873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0730" y="1773040"/>
            <a:ext cx="2827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umbrella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9479" y="3196440"/>
            <a:ext cx="989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55240" y="3289110"/>
            <a:ext cx="223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vase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5218" y="4865426"/>
            <a:ext cx="107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9736" y="4856786"/>
            <a:ext cx="252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window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3379" y="1616557"/>
            <a:ext cx="887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84279" y="1773040"/>
            <a:ext cx="2246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X-ray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88380" y="3211455"/>
            <a:ext cx="88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60528" y="3240100"/>
            <a:ext cx="308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Yo-yo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7043" y="4663375"/>
            <a:ext cx="1315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0528" y="4856786"/>
            <a:ext cx="2683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zebra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98" y="3367140"/>
            <a:ext cx="885648" cy="76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33" y="1615986"/>
            <a:ext cx="1009792" cy="104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779" y="3130899"/>
            <a:ext cx="521183" cy="1239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014" y="4856786"/>
            <a:ext cx="1172662" cy="1060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662" y="1638641"/>
            <a:ext cx="1316725" cy="1068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381" y="4733868"/>
            <a:ext cx="1180091" cy="112511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26" name="Group 25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406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723" y="577718"/>
            <a:ext cx="145542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I 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9218" y="508086"/>
            <a:ext cx="846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Look at the picture and fill in the gaps.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26137" y="1542197"/>
            <a:ext cx="1746914" cy="7779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99147" y="3343701"/>
            <a:ext cx="1881683" cy="7506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017969" y="3412334"/>
            <a:ext cx="2442950" cy="61336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90372" y="5232673"/>
            <a:ext cx="2218443" cy="683177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72416" y="1592153"/>
            <a:ext cx="2265529" cy="70603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10130" y="1571949"/>
            <a:ext cx="209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zebra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72481" y="3405758"/>
            <a:ext cx="2412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umbrella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78764" y="1592153"/>
            <a:ext cx="181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vase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57638" y="3405758"/>
            <a:ext cx="156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Yo-yo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13096" y="5265050"/>
            <a:ext cx="215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window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73" y="3005442"/>
            <a:ext cx="1340738" cy="1389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772" y="1276316"/>
            <a:ext cx="518205" cy="1237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80" y="1259753"/>
            <a:ext cx="1176630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793" y="4753768"/>
            <a:ext cx="1316850" cy="1066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980" y="3370077"/>
            <a:ext cx="883997" cy="7681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505" y="5062090"/>
            <a:ext cx="1170533" cy="106079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71950" y="5062090"/>
            <a:ext cx="2114550" cy="9529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58153" y="5232673"/>
            <a:ext cx="172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X-ray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33" name="Group 32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682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88849" y="614041"/>
            <a:ext cx="242930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5951" y="1394419"/>
            <a:ext cx="184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Uu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0331" y="2357290"/>
            <a:ext cx="124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Vv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1310" y="4848641"/>
            <a:ext cx="116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Yy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7087" y="1428950"/>
            <a:ext cx="176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vase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2507" y="2327110"/>
            <a:ext cx="2323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X-ray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8008" y="3204292"/>
            <a:ext cx="4093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umbrella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1531" y="4173807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Yo-yo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234" y="5045308"/>
            <a:ext cx="320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window</a:t>
            </a:r>
          </a:p>
        </p:txBody>
      </p:sp>
      <p:sp>
        <p:nvSpPr>
          <p:cNvPr id="18" name="Right Arrow 17"/>
          <p:cNvSpPr/>
          <p:nvPr/>
        </p:nvSpPr>
        <p:spPr>
          <a:xfrm rot="1585113">
            <a:off x="3467265" y="2703435"/>
            <a:ext cx="3712854" cy="22864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0148220">
            <a:off x="3613460" y="3543444"/>
            <a:ext cx="3663668" cy="24263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604455">
            <a:off x="3271959" y="2227695"/>
            <a:ext cx="3839093" cy="22941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98482">
            <a:off x="3406769" y="4475642"/>
            <a:ext cx="3569472" cy="2980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964227">
            <a:off x="3601906" y="4816632"/>
            <a:ext cx="3229541" cy="32159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07417" y="605957"/>
            <a:ext cx="543118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Match the words with the letter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394" y="3231625"/>
            <a:ext cx="197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Ww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8281" y="4058438"/>
            <a:ext cx="112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Xx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1310" y="5771971"/>
            <a:ext cx="1704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Zz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709" y="5723851"/>
            <a:ext cx="2314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zebra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319132" y="6056673"/>
            <a:ext cx="3582874" cy="199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25" name="Group 24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521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" y="6128858"/>
            <a:ext cx="11600597" cy="417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3987" y="615343"/>
            <a:ext cx="3869391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504" y="1538673"/>
            <a:ext cx="352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78321" y="1742113"/>
            <a:ext cx="2115403" cy="341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24478" y="3302729"/>
            <a:ext cx="341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What is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this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473932" y="3481832"/>
            <a:ext cx="2316087" cy="2792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739" y="4928836"/>
            <a:ext cx="349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949022" y="5110797"/>
            <a:ext cx="2388360" cy="34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057" y="871318"/>
            <a:ext cx="2394524" cy="2082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532" y="4167135"/>
            <a:ext cx="2006224" cy="18210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8616" t="9132" r="4783" b="4576"/>
          <a:stretch/>
        </p:blipFill>
        <p:spPr>
          <a:xfrm>
            <a:off x="8949738" y="2699409"/>
            <a:ext cx="2371725" cy="19145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17" name="Group 16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16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0543" y="520595"/>
            <a:ext cx="4244454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0497" y="515408"/>
            <a:ext cx="3055499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Fill in the blank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5" t="20685" r="64905" b="29193"/>
          <a:stretch/>
        </p:blipFill>
        <p:spPr>
          <a:xfrm rot="16200000">
            <a:off x="439470" y="5713029"/>
            <a:ext cx="790284" cy="10550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30" y="5872016"/>
            <a:ext cx="1054699" cy="7925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06" y="5876425"/>
            <a:ext cx="1054699" cy="7925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86" y="5872016"/>
            <a:ext cx="1054699" cy="7925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62" y="5818497"/>
            <a:ext cx="1054699" cy="8441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19" y="5894458"/>
            <a:ext cx="1054699" cy="7925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95" y="5921940"/>
            <a:ext cx="1054699" cy="7925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75" y="5905208"/>
            <a:ext cx="1054699" cy="7925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770" y="5872016"/>
            <a:ext cx="1054699" cy="7925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750" y="5861662"/>
            <a:ext cx="1054699" cy="7925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765" y="5827084"/>
            <a:ext cx="1054699" cy="7925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t="60240"/>
          <a:stretch/>
        </p:blipFill>
        <p:spPr>
          <a:xfrm>
            <a:off x="2407487" y="1575077"/>
            <a:ext cx="6951666" cy="4170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20" name="Group 19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00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7610" y="510677"/>
            <a:ext cx="4244454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3507" y="1501574"/>
            <a:ext cx="1000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Fill in the blanks by small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042" y="3226247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6917" y="4051497"/>
            <a:ext cx="773723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43597" y="3348803"/>
            <a:ext cx="170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,V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77772" y="4065566"/>
            <a:ext cx="815926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1833" y="3308365"/>
            <a:ext cx="158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,W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485104" y="4178105"/>
            <a:ext cx="759656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431955">
            <a:off x="6265790" y="3452883"/>
            <a:ext cx="120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,X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403375" y="4206243"/>
            <a:ext cx="689317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83519" y="3411776"/>
            <a:ext cx="121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077472" y="4065566"/>
            <a:ext cx="829994" cy="14067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5" t="20685" r="64905" b="29193"/>
          <a:stretch/>
        </p:blipFill>
        <p:spPr>
          <a:xfrm rot="16200000">
            <a:off x="439470" y="5713029"/>
            <a:ext cx="790284" cy="10550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30" y="5872016"/>
            <a:ext cx="1054699" cy="7925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06" y="5876425"/>
            <a:ext cx="1054699" cy="7925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86" y="5872016"/>
            <a:ext cx="1054699" cy="7925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62" y="5818497"/>
            <a:ext cx="1054699" cy="8441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19" y="5894458"/>
            <a:ext cx="1054699" cy="7925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95" y="5921940"/>
            <a:ext cx="1054699" cy="7925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75" y="5905208"/>
            <a:ext cx="1054699" cy="7925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770" y="5872016"/>
            <a:ext cx="1054699" cy="7925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750" y="5861662"/>
            <a:ext cx="1054699" cy="7925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765" y="5827084"/>
            <a:ext cx="1054699" cy="792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94099" y="3452883"/>
            <a:ext cx="1821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,Z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904931" y="4206243"/>
            <a:ext cx="810819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31" name="Group 30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32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75916" y="744023"/>
            <a:ext cx="6463553" cy="1819836"/>
          </a:xfrm>
          <a:prstGeom prst="triangle">
            <a:avLst>
              <a:gd name="adj" fmla="val 5069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4" name="Group 3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  <p:sp>
        <p:nvSpPr>
          <p:cNvPr id="78" name="Rectangle 77"/>
          <p:cNvSpPr/>
          <p:nvPr/>
        </p:nvSpPr>
        <p:spPr>
          <a:xfrm>
            <a:off x="1319260" y="2563859"/>
            <a:ext cx="4572000" cy="28370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Home work</a:t>
            </a:r>
            <a:endParaRPr lang="en-US" sz="6000" dirty="0"/>
          </a:p>
        </p:txBody>
      </p:sp>
      <p:sp>
        <p:nvSpPr>
          <p:cNvPr id="79" name="TextBox 78"/>
          <p:cNvSpPr txBox="1"/>
          <p:nvPr/>
        </p:nvSpPr>
        <p:spPr>
          <a:xfrm>
            <a:off x="6427382" y="3120720"/>
            <a:ext cx="45899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students will write</a:t>
            </a:r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umbrella,vase,window</a:t>
            </a:r>
            <a:r>
              <a:rPr lang="en-US" sz="3600" dirty="0" smtClean="0"/>
              <a:t>,</a:t>
            </a:r>
          </a:p>
          <a:p>
            <a:r>
              <a:rPr lang="en-US" sz="3600" dirty="0" smtClean="0"/>
              <a:t>X-</a:t>
            </a:r>
            <a:r>
              <a:rPr lang="en-US" sz="3600" dirty="0" err="1" smtClean="0"/>
              <a:t>ray,yoyo,zebra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41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326347"/>
            <a:ext cx="11586949" cy="623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0713" y="1702191"/>
            <a:ext cx="94112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 students.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7" name="Group 6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43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890" y="2724879"/>
            <a:ext cx="4756107" cy="31021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Presented by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Nasima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Akter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Chatia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Chala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Govt.Primary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school.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Sakhipur,Tangail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3321" y="842682"/>
            <a:ext cx="13648" cy="481424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3447" y="1095993"/>
            <a:ext cx="13647" cy="41552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59276" y="2537087"/>
            <a:ext cx="5073637" cy="323165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Class:two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3200" dirty="0">
                <a:latin typeface="Arial Narrow" panose="020B0606020202030204" pitchFamily="34" charset="0"/>
                <a:cs typeface="NikoshBAN" panose="02000000000000000000" pitchFamily="2" charset="0"/>
              </a:rPr>
              <a:t>4-6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Unit:Five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 c 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11" name="Group 10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  <p:cxnSp>
        <p:nvCxnSpPr>
          <p:cNvPr id="86" name="Straight Connector 85"/>
          <p:cNvCxnSpPr/>
          <p:nvPr/>
        </p:nvCxnSpPr>
        <p:spPr>
          <a:xfrm>
            <a:off x="5542108" y="1115121"/>
            <a:ext cx="13647" cy="41552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65" y="551657"/>
            <a:ext cx="1835567" cy="215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10" y="730216"/>
            <a:ext cx="1633536" cy="1611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78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7414" y="2025596"/>
            <a:ext cx="614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Let,s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see the video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13" name="Group 12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130352"/>
              </p:ext>
            </p:extLst>
          </p:nvPr>
        </p:nvGraphicFramePr>
        <p:xfrm>
          <a:off x="5580063" y="3208338"/>
          <a:ext cx="10318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Packager Shell Object" showAsIcon="1" r:id="rId4" imgW="1032120" imgH="439560" progId="Package">
                  <p:embed/>
                </p:oleObj>
              </mc:Choice>
              <mc:Fallback>
                <p:oleObj name="Packager Shell Object" showAsIcon="1" r:id="rId4" imgW="103212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0063" y="3208338"/>
                        <a:ext cx="10318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3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379" y="573206"/>
            <a:ext cx="9580729" cy="1323439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Today’s Lesson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0621" y="2251487"/>
            <a:ext cx="6414448" cy="2923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Alphabet </a:t>
            </a:r>
          </a:p>
          <a:p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8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Uu-Zz</a:t>
            </a:r>
            <a:r>
              <a:rPr lang="en-US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3" y="5744030"/>
            <a:ext cx="2244053" cy="838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76" y="5739320"/>
            <a:ext cx="2243522" cy="841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74" y="5739320"/>
            <a:ext cx="2243522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2" y="5697407"/>
            <a:ext cx="2243522" cy="841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170" y="5686443"/>
            <a:ext cx="2243522" cy="8413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14" name="Group 13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04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79222" y="730611"/>
            <a:ext cx="8175008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7199" y="1850227"/>
            <a:ext cx="89764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 students will be able to--------------</a:t>
            </a:r>
            <a:r>
              <a:rPr lang="en-US" sz="16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simple words and phrases with proper sounds and stress.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Read word and phrases with help of visual clues(about 30 new words) and simple sentences.</a:t>
            </a:r>
          </a:p>
          <a:p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.Write non-cursive small letters.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19" name="Group 18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45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3" name="Group 2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  <p:sp>
        <p:nvSpPr>
          <p:cNvPr id="77" name="TextBox 76"/>
          <p:cNvSpPr txBox="1"/>
          <p:nvPr/>
        </p:nvSpPr>
        <p:spPr>
          <a:xfrm>
            <a:off x="3292743" y="841976"/>
            <a:ext cx="4140492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One day one word:</a:t>
            </a:r>
            <a:endParaRPr lang="en-US" sz="4000" dirty="0"/>
          </a:p>
        </p:txBody>
      </p:sp>
      <p:sp>
        <p:nvSpPr>
          <p:cNvPr id="78" name="TextBox 77"/>
          <p:cNvSpPr txBox="1"/>
          <p:nvPr/>
        </p:nvSpPr>
        <p:spPr>
          <a:xfrm>
            <a:off x="1017958" y="2214282"/>
            <a:ext cx="3956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Today’s word is -</a:t>
            </a:r>
            <a:endParaRPr lang="en-US" sz="4400" dirty="0"/>
          </a:p>
        </p:txBody>
      </p:sp>
      <p:sp>
        <p:nvSpPr>
          <p:cNvPr id="79" name="TextBox 78"/>
          <p:cNvSpPr txBox="1"/>
          <p:nvPr/>
        </p:nvSpPr>
        <p:spPr>
          <a:xfrm>
            <a:off x="1067555" y="3214455"/>
            <a:ext cx="28261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Family=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48927" y="3319905"/>
            <a:ext cx="2382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পরিবার</a:t>
            </a:r>
            <a:endParaRPr lang="en-US" sz="6000" dirty="0"/>
          </a:p>
        </p:txBody>
      </p:sp>
      <p:sp>
        <p:nvSpPr>
          <p:cNvPr id="81" name="TextBox 80"/>
          <p:cNvSpPr txBox="1"/>
          <p:nvPr/>
        </p:nvSpPr>
        <p:spPr>
          <a:xfrm>
            <a:off x="807615" y="4810174"/>
            <a:ext cx="774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Sentence:   I live my family.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99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647" r="5847" b="8607"/>
          <a:stretch/>
        </p:blipFill>
        <p:spPr>
          <a:xfrm>
            <a:off x="368490" y="6032310"/>
            <a:ext cx="1869743" cy="57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7" y="6032111"/>
            <a:ext cx="1871634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06" y="6032111"/>
            <a:ext cx="1871634" cy="57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89" y="6032111"/>
            <a:ext cx="1871634" cy="57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62" y="6032111"/>
            <a:ext cx="1871634" cy="5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396" y="6032111"/>
            <a:ext cx="1871634" cy="57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7957" y="598479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2406" y="4537673"/>
            <a:ext cx="381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Umbrella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3667" y="4654682"/>
            <a:ext cx="2327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Vase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18" name="Group 17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04" y="1850227"/>
            <a:ext cx="2640525" cy="264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61" y="1785652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87128" y="791955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2724" y="5148912"/>
            <a:ext cx="3656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window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00446" y="5050566"/>
            <a:ext cx="234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X-ray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5" y="1656769"/>
            <a:ext cx="4933259" cy="3334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8" y="1893271"/>
            <a:ext cx="4244954" cy="3076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16" name="Group 15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87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647" r="5847" b="8607"/>
          <a:stretch/>
        </p:blipFill>
        <p:spPr>
          <a:xfrm>
            <a:off x="368490" y="6032310"/>
            <a:ext cx="1869743" cy="57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7" y="6032111"/>
            <a:ext cx="1871634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06" y="6032111"/>
            <a:ext cx="1871634" cy="57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89" y="6032111"/>
            <a:ext cx="1871634" cy="57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62" y="6032111"/>
            <a:ext cx="1871634" cy="5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396" y="6032111"/>
            <a:ext cx="1871634" cy="57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8328" y="982421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0301" y="4708971"/>
            <a:ext cx="2345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zebra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88207" y="4811396"/>
            <a:ext cx="24769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Yo-yo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959" y="6814"/>
            <a:ext cx="12127139" cy="6848883"/>
            <a:chOff x="8959" y="6814"/>
            <a:chExt cx="12127139" cy="6848883"/>
          </a:xfrm>
        </p:grpSpPr>
        <p:grpSp>
          <p:nvGrpSpPr>
            <p:cNvPr id="17" name="Group 16"/>
            <p:cNvGrpSpPr/>
            <p:nvPr/>
          </p:nvGrpSpPr>
          <p:grpSpPr>
            <a:xfrm>
              <a:off x="8959" y="40013"/>
              <a:ext cx="495529" cy="6703029"/>
              <a:chOff x="11696471" y="40013"/>
              <a:chExt cx="495529" cy="6703029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1640570" y="565713"/>
              <a:ext cx="495528" cy="5696087"/>
              <a:chOff x="11696472" y="551657"/>
              <a:chExt cx="495528" cy="5696087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 rot="16200000">
              <a:off x="3577422" y="3256418"/>
              <a:ext cx="495529" cy="6703029"/>
              <a:chOff x="11696471" y="40013"/>
              <a:chExt cx="495529" cy="6703029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 rot="16200000">
              <a:off x="3701023" y="-3096936"/>
              <a:ext cx="495529" cy="6703029"/>
              <a:chOff x="11696471" y="40013"/>
              <a:chExt cx="495529" cy="6703029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1" y="63223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96472" y="582705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5" y="53340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16866" y="4796118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 rot="16200000">
              <a:off x="9409699" y="4285231"/>
              <a:ext cx="455972" cy="4674766"/>
              <a:chOff x="11736028" y="40013"/>
              <a:chExt cx="455972" cy="467476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 rot="16200000">
              <a:off x="9523064" y="-2059691"/>
              <a:ext cx="455972" cy="4674766"/>
              <a:chOff x="11736028" y="40013"/>
              <a:chExt cx="455972" cy="467476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5" y="4294094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37734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8" y="3200399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6029" y="2648742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2133600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6" y="1639885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7" y="1115121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8" y="551657"/>
                <a:ext cx="445771" cy="4206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6229" y="40013"/>
                <a:ext cx="445771" cy="420685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17" y="2357998"/>
            <a:ext cx="2798623" cy="208820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94" y="2026731"/>
            <a:ext cx="3238500" cy="26822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53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256</Words>
  <Application>Microsoft Office PowerPoint</Application>
  <PresentationFormat>Custom</PresentationFormat>
  <Paragraphs>95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USER</cp:lastModifiedBy>
  <cp:revision>178</cp:revision>
  <dcterms:created xsi:type="dcterms:W3CDTF">2017-06-10T15:15:27Z</dcterms:created>
  <dcterms:modified xsi:type="dcterms:W3CDTF">2020-12-05T19:24:34Z</dcterms:modified>
</cp:coreProperties>
</file>